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007577229" r:id="rId2"/>
    <p:sldId id="2007577234" r:id="rId3"/>
    <p:sldId id="261" r:id="rId4"/>
    <p:sldId id="260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1" r:id="rId15"/>
    <p:sldId id="283" r:id="rId16"/>
    <p:sldId id="284" r:id="rId17"/>
    <p:sldId id="2007577255" r:id="rId18"/>
    <p:sldId id="484" r:id="rId19"/>
    <p:sldId id="2007577278" r:id="rId20"/>
    <p:sldId id="2007577279" r:id="rId21"/>
    <p:sldId id="2007577280" r:id="rId22"/>
    <p:sldId id="2007577260" r:id="rId23"/>
  </p:sldIdLst>
  <p:sldSz cx="24384000" cy="13716000"/>
  <p:notesSz cx="6858000" cy="9144000"/>
  <p:embeddedFontLst>
    <p:embeddedFont>
      <p:font typeface=".VnAristote" panose="020B7200000000000000" pitchFamily="34" charset="0"/>
      <p:regular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Cooper" panose="020B72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Kirang Haerang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E89B02"/>
    <a:srgbClr val="FDAB07"/>
    <a:srgbClr val="FDB92E"/>
    <a:srgbClr val="F4A302"/>
    <a:srgbClr val="55A6DC"/>
    <a:srgbClr val="FDB92F"/>
    <a:srgbClr val="00BFC3"/>
    <a:srgbClr val="E1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5A2C0-D180-4E3F-AD00-0175173AEED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153C7-C4D3-43C4-988C-01DE61D8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6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CA816F0-0553-4C03-4DAB-B9AE56A557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62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62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1905000" y="-990599"/>
            <a:ext cx="26499410" cy="14987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6644708" y="834673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89830" y="-228607"/>
            <a:ext cx="2969577" cy="29695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87" y="1246534"/>
            <a:ext cx="1678338" cy="1085579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02176" y="594999"/>
            <a:ext cx="4806164" cy="165812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8211515" y="9901205"/>
            <a:ext cx="9042400" cy="1051194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5801405" y="4920301"/>
            <a:ext cx="13414288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276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15907914" y="4920301"/>
            <a:ext cx="8476086" cy="94246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2179054" y="98877"/>
            <a:ext cx="1504863" cy="4224432"/>
            <a:chOff x="4161631" y="4028513"/>
            <a:chExt cx="97593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171041" y="2723415"/>
            <a:ext cx="6625821" cy="8318145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4053020" y="2679585"/>
            <a:ext cx="6779200" cy="19738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8534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3207273" y="1262441"/>
              <a:ext cx="7810500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 play table tennis?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7677613" y="4514705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Yes, I can.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F1646828-7837-8FB7-AEC5-E9907210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896802" y="5469518"/>
            <a:ext cx="4435928" cy="44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F01DF3-9FC5-4BFA-80CD-BE49DA814928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52CAFC-5738-4742-D919-AE600EBE7787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7C9B9E-F849-7036-2922-D23F98ABDE4F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400" b="1">
                  <a:solidFill>
                    <a:schemeClr val="tx1"/>
                  </a:solidFill>
                </a:rPr>
                <a:t>5</a:t>
              </a:r>
              <a:endParaRPr lang="en-RU" sz="6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0B48C415-E0C8-34FD-BE21-E49306420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50" r="4676"/>
          <a:stretch/>
        </p:blipFill>
        <p:spPr>
          <a:xfrm>
            <a:off x="3047998" y="2153454"/>
            <a:ext cx="3700134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B3FA81FA-D6BE-C341-582C-D7E934D4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98" y="2105330"/>
            <a:ext cx="838200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1828EF9-8B38-22A1-DB49-350752D57D3D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83C3359E-3BE8-CFEA-A1A5-E1766BFBB14B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43916DDA-B15B-BC91-801C-8AD91B28C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3224909" y="1327646"/>
              <a:ext cx="7696200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 play football?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6748111" y="4684686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No, I can’t.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E1131835-9293-260D-9241-8F7CA645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144798" y="5673315"/>
            <a:ext cx="3902536" cy="35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D1A5372-50B8-F592-A740-5E8B1147403A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A73E96A-4BAA-161F-6F20-A6AE0E8AF37D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BC26F9-B19D-BA2B-EB4E-2DED05E07633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F49D7E49-44BC-2E9C-5764-7DA9960FD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62" r="24778"/>
          <a:stretch/>
        </p:blipFill>
        <p:spPr>
          <a:xfrm>
            <a:off x="3065755" y="2153454"/>
            <a:ext cx="3664620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31B3CDCA-9CFD-8EE4-FC0A-F03AF141A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505" y="2111550"/>
            <a:ext cx="843234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93137D4-08A6-CBBE-E36B-1F9BB4653EC4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C6D8336-4302-771D-724E-7B4A00830B78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BF35FA1A-ADD4-C3BA-B507-5581092C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3439370" y="1326638"/>
              <a:ext cx="7457229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 play volleyball?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7507132" y="4646501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Yes, I can.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704AE064-CFD0-7BA2-8A13-73A61A45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1121140">
            <a:off x="4010783" y="5555579"/>
            <a:ext cx="4904986" cy="36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0625C-FE21-98D5-9E7B-FD528EEBE9D9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FAA7C67-BF95-8BE4-6761-6C2FAF7D272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540617B-849C-86F4-1879-B53B9C2C0D0C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B7A80139-8D5E-3097-17EE-63804AC9B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2807"/>
          <a:stretch/>
        </p:blipFill>
        <p:spPr bwMode="auto">
          <a:xfrm>
            <a:off x="3047999" y="2153454"/>
            <a:ext cx="3700132" cy="3422624"/>
          </a:xfrm>
          <a:prstGeom prst="roundRect">
            <a:avLst>
              <a:gd name="adj" fmla="val 110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9C0FD24B-D0BA-9357-FDEF-794990A40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389" y="2118020"/>
            <a:ext cx="838200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56AB4-2646-248C-CD1A-A0C09F62A533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F7C57E2B-C916-48A8-2705-6D380300436E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12AE1391-D761-7935-F42A-52226DB8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2819399" y="1301527"/>
              <a:ext cx="8271144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 play badminton?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6919816" y="4684225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Yes, I can.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F59B698C-5310-8BDB-9D98-E89EEEE6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0792568">
            <a:off x="3902006" y="5266016"/>
            <a:ext cx="4441044" cy="43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E94853A-31F8-3160-F5D8-8F02215D08B1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3083B39-E0C1-F6FA-AC5D-158633FD82F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B8DFAF-73DB-70E2-AA5E-20A985F46E9B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0" name="MsPham-0936082789">
            <a:extLst>
              <a:ext uri="{FF2B5EF4-FFF2-40B4-BE49-F238E27FC236}">
                <a16:creationId xmlns:a16="http://schemas.microsoft.com/office/drawing/2014/main" id="{3514B84A-FD65-9379-94C5-DF9F858A3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4919"/>
          <a:stretch/>
        </p:blipFill>
        <p:spPr bwMode="auto">
          <a:xfrm>
            <a:off x="3044239" y="2153454"/>
            <a:ext cx="370765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60C75C41-4D1D-3194-789E-A23E27733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389" y="2118020"/>
            <a:ext cx="838200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1AB204D-B93A-1A87-DD56-6F3A5F6BCCD4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E93E1118-0E42-477A-1CE6-98EDAAE573EE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B9B047F-4F81-98B6-12B8-F3DE0559A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818952" y="1318514"/>
              <a:ext cx="9281158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 play chess?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6124051" y="4572208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No, I can’t.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99978B9F-5042-8218-848F-D72D8CC9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0887385">
            <a:off x="4406899" y="5474477"/>
            <a:ext cx="3367926" cy="39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8F1EC4E-0A4E-0BEA-732F-6FD994D7982F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57C2EEA-D7FD-46BC-C4CE-952BA9A24F5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D41E2BA-355F-8393-D388-A19F60B9560F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9D6DD775-B4D2-8336-2631-3A68599FF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6183" r="2857" b="2318"/>
          <a:stretch/>
        </p:blipFill>
        <p:spPr bwMode="auto">
          <a:xfrm>
            <a:off x="3047999" y="2153454"/>
            <a:ext cx="3700132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5DE640CA-D654-8645-E941-8F2BFFCE4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887" y="2201778"/>
            <a:ext cx="843234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B3F39C7-8024-2CE2-A9AF-D63BE2F25D31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D6AF6B16-0E5C-ADA6-07BC-2352EB89E93B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0ADC6695-C3ED-6DAA-836A-5B161F36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Answer the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791466" y="1282492"/>
              <a:ext cx="9281158" cy="160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Can you?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801828" y="4589905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No, I can’t.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E4F4AA-DF24-A056-F1EC-EA0108C363EA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74531E-93FF-64AE-BD4D-3C9821232D36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57B923-0F8F-D650-0716-2F60C4F85DB2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4800" b="1">
                  <a:solidFill>
                    <a:schemeClr val="tx1"/>
                  </a:solidFill>
                  <a:latin typeface="Arial" panose="020B0604020202020204" pitchFamily="34" charset="0"/>
                </a:rPr>
                <a:t>10</a:t>
              </a:r>
              <a:endParaRPr lang="en-RU" sz="4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BCDA61-071B-444E-9E3F-23E081380A21}"/>
              </a:ext>
            </a:extLst>
          </p:cNvPr>
          <p:cNvGrpSpPr/>
          <p:nvPr/>
        </p:nvGrpSpPr>
        <p:grpSpPr>
          <a:xfrm>
            <a:off x="4164392" y="5832229"/>
            <a:ext cx="4431148" cy="3956090"/>
            <a:chOff x="558196" y="2916111"/>
            <a:chExt cx="2215574" cy="197804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DCCBB9-3D1B-942B-9C5C-18C9725D63C9}"/>
                </a:ext>
              </a:extLst>
            </p:cNvPr>
            <p:cNvGrpSpPr/>
            <p:nvPr/>
          </p:nvGrpSpPr>
          <p:grpSpPr>
            <a:xfrm>
              <a:off x="1119683" y="2916111"/>
              <a:ext cx="1052569" cy="1329834"/>
              <a:chOff x="1783307" y="654908"/>
              <a:chExt cx="1052569" cy="132983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7691B03-20CA-D139-B72D-95770469A146}"/>
                  </a:ext>
                </a:extLst>
              </p:cNvPr>
              <p:cNvSpPr/>
              <p:nvPr/>
            </p:nvSpPr>
            <p:spPr>
              <a:xfrm>
                <a:off x="1783307" y="654908"/>
                <a:ext cx="1052569" cy="1329834"/>
              </a:xfrm>
              <a:prstGeom prst="ellipse">
                <a:avLst/>
              </a:prstGeom>
              <a:gradFill flip="none" rotWithShape="1">
                <a:gsLst>
                  <a:gs pos="0">
                    <a:srgbClr val="F7C23A"/>
                  </a:gs>
                  <a:gs pos="50000">
                    <a:srgbClr val="FBD941"/>
                  </a:gs>
                  <a:gs pos="100000">
                    <a:srgbClr val="FEF150"/>
                  </a:gs>
                </a:gsLst>
                <a:lin ang="162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360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49E6F1C-5B85-3B4D-F914-705B0BAB5D4A}"/>
                  </a:ext>
                </a:extLst>
              </p:cNvPr>
              <p:cNvSpPr/>
              <p:nvPr/>
            </p:nvSpPr>
            <p:spPr>
              <a:xfrm rot="892203">
                <a:off x="1949992" y="966001"/>
                <a:ext cx="181092" cy="2992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36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9E7E30C-138A-5B60-C503-5CA188482C9B}"/>
                </a:ext>
              </a:extLst>
            </p:cNvPr>
            <p:cNvGrpSpPr/>
            <p:nvPr/>
          </p:nvGrpSpPr>
          <p:grpSpPr>
            <a:xfrm>
              <a:off x="558196" y="3372447"/>
              <a:ext cx="2215574" cy="1521709"/>
              <a:chOff x="702815" y="1079654"/>
              <a:chExt cx="2215574" cy="152170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E24BCA1-8AB1-791B-2826-CC8FF08B73D1}"/>
                  </a:ext>
                </a:extLst>
              </p:cNvPr>
              <p:cNvGrpSpPr/>
              <p:nvPr/>
            </p:nvGrpSpPr>
            <p:grpSpPr>
              <a:xfrm rot="1005302">
                <a:off x="1865820" y="1079654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BC302B2-3E4A-DC10-CA36-F440C30D9629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9D396706-C3CA-3A94-3E6C-93E5A8A6F405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57AD5CF-B195-8D3D-91A7-0A3B48C5B269}"/>
                  </a:ext>
                </a:extLst>
              </p:cNvPr>
              <p:cNvGrpSpPr/>
              <p:nvPr/>
            </p:nvGrpSpPr>
            <p:grpSpPr>
              <a:xfrm rot="20494360">
                <a:off x="702815" y="1131923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50A108D6-DC0A-604C-9284-DE648CB538E8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65C4513-03EC-2209-D44C-EC4C7BFCB91D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DA9FA2-54CA-C022-331E-0011C2436B5D}"/>
                  </a:ext>
                </a:extLst>
              </p:cNvPr>
              <p:cNvGrpSpPr/>
              <p:nvPr/>
            </p:nvGrpSpPr>
            <p:grpSpPr>
              <a:xfrm rot="21273971">
                <a:off x="1191653" y="1271529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B7AF92B-B4EB-A107-80C4-D055460506AC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A59A85-8B56-EE95-2BF4-2751FBCB29E1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36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D84E27AC-93AB-3BB6-8B1C-F46203A8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r="587"/>
          <a:stretch/>
        </p:blipFill>
        <p:spPr bwMode="auto">
          <a:xfrm>
            <a:off x="2983563" y="2153454"/>
            <a:ext cx="3829004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Mspham-0936082789">
            <a:extLst>
              <a:ext uri="{FF2B5EF4-FFF2-40B4-BE49-F238E27FC236}">
                <a16:creationId xmlns:a16="http://schemas.microsoft.com/office/drawing/2014/main" id="{D856937C-A046-CBEB-CF8E-0892BB723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122" y="4650560"/>
            <a:ext cx="843234" cy="8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5CABC1-375C-40F0-5504-DE77FE76EAD6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AB00A67-92C7-EE8D-9E1B-68A962563237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79973B9B-3554-EBAE-DCD8-5FD810A89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6C6A7074-34D4-B4B0-86AD-6C53BA541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67" b="6533"/>
          <a:stretch/>
        </p:blipFill>
        <p:spPr>
          <a:xfrm>
            <a:off x="-1" y="0"/>
            <a:ext cx="24384002" cy="13716000"/>
          </a:xfrm>
          <a:prstGeom prst="rect">
            <a:avLst/>
          </a:prstGeom>
        </p:spPr>
      </p:pic>
      <p:pic>
        <p:nvPicPr>
          <p:cNvPr id="1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5C3B145-A53F-B508-C8B7-B844FA315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102">
            <a:off x="16146529" y="5880428"/>
            <a:ext cx="3498958" cy="3722296"/>
          </a:xfrm>
          <a:prstGeom prst="rect">
            <a:avLst/>
          </a:prstGeom>
        </p:spPr>
      </p:pic>
      <p:pic>
        <p:nvPicPr>
          <p:cNvPr id="1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9F367E15-50A4-39F0-F455-C051D308B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337">
            <a:off x="9682055" y="5396693"/>
            <a:ext cx="2922622" cy="2922622"/>
          </a:xfrm>
          <a:prstGeom prst="rect">
            <a:avLst/>
          </a:prstGeom>
        </p:spPr>
      </p:pic>
      <p:pic>
        <p:nvPicPr>
          <p:cNvPr id="2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7FB0F942-B954-891C-7B6C-8C494EC34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3178">
            <a:off x="6863756" y="6736339"/>
            <a:ext cx="3171376" cy="3687646"/>
          </a:xfrm>
          <a:prstGeom prst="rect">
            <a:avLst/>
          </a:prstGeom>
        </p:spPr>
      </p:pic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AF49F975-6D2E-796B-F917-CEE7C6AE0535}"/>
              </a:ext>
            </a:extLst>
          </p:cNvPr>
          <p:cNvGrpSpPr/>
          <p:nvPr/>
        </p:nvGrpSpPr>
        <p:grpSpPr>
          <a:xfrm>
            <a:off x="2109499" y="5895576"/>
            <a:ext cx="4975866" cy="7254524"/>
            <a:chOff x="1054749" y="2947788"/>
            <a:chExt cx="2487933" cy="3627262"/>
          </a:xfrm>
        </p:grpSpPr>
        <p:pic>
          <p:nvPicPr>
            <p:cNvPr id="3" name="Picture 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6333CD-7CC0-306E-C56F-5DEB48C3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3756" y="2947788"/>
              <a:ext cx="1518926" cy="1518926"/>
            </a:xfrm>
            <a:prstGeom prst="rect">
              <a:avLst/>
            </a:prstGeom>
          </p:spPr>
        </p:pic>
        <p:pic>
          <p:nvPicPr>
            <p:cNvPr id="5" name="Picture 2" descr="Angry Birds transparent PNG images - StickPNG">
              <a:extLst>
                <a:ext uri="{FF2B5EF4-FFF2-40B4-BE49-F238E27FC236}">
                  <a16:creationId xmlns:a16="http://schemas.microsoft.com/office/drawing/2014/main" id="{98CBE1BA-1589-BB8B-70FE-1BE15D51E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4749" y="4846580"/>
              <a:ext cx="1728470" cy="172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74178C-B0A2-1D85-23C6-48E8EB54A6D1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7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511E6C-450A-CB51-2F91-76694C3BD42C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3F3905C-FC9D-F912-26D1-3F8DE767FC01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03FE48-7D88-9FDF-EDBA-206A2E375BC0}"/>
              </a:ext>
            </a:extLst>
          </p:cNvPr>
          <p:cNvSpPr txBox="1"/>
          <p:nvPr/>
        </p:nvSpPr>
        <p:spPr>
          <a:xfrm>
            <a:off x="1947528" y="3814446"/>
            <a:ext cx="20488940" cy="4098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3200" b="1">
                <a:ln w="6600">
                  <a:solidFill>
                    <a:srgbClr val="EA453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A4534"/>
                  </a:outerShdw>
                </a:effectLst>
                <a:latin typeface=".VnAristote" panose="020B7200000000000000" pitchFamily="34" charset="0"/>
              </a:rPr>
              <a:t>Welldone!</a:t>
            </a:r>
          </a:p>
        </p:txBody>
      </p:sp>
    </p:spTree>
    <p:extLst>
      <p:ext uri="{BB962C8B-B14F-4D97-AF65-F5344CB8AC3E}">
        <p14:creationId xmlns:p14="http://schemas.microsoft.com/office/powerpoint/2010/main" val="16547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4973360" y="9332852"/>
            <a:ext cx="15466317" cy="1380778"/>
            <a:chOff x="12643660" y="11694634"/>
            <a:chExt cx="9467086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643660" y="12022298"/>
              <a:ext cx="1162935" cy="50866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384394" y="1746940"/>
            <a:ext cx="2460930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268" y="-3542890"/>
            <a:ext cx="1414152" cy="1414152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943600" y="2963067"/>
            <a:ext cx="3031625" cy="522155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041871" y="2963067"/>
            <a:ext cx="5933354" cy="3316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778375" cy="60590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4140979" cy="593204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4082790" y="1505864"/>
            <a:ext cx="978487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15521153" y="527740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15621000" y="2113665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3867660" y="127809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13867660" y="223446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070" y="861516"/>
            <a:ext cx="838200" cy="833166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719" y="2453512"/>
            <a:ext cx="843234" cy="833166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9465175" cy="57190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10671805" cy="326086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4817" y="8560659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17268398" y="1108119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3308772" y="11632485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18973800" y="6832932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7807699" y="12061890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11724379" y="1203593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1046003" y="5621362"/>
            <a:ext cx="2660152" cy="3383442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4082790" y="8332799"/>
            <a:ext cx="3169512" cy="3531623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8818341" y="9037158"/>
            <a:ext cx="2389739" cy="3409399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13116204" y="7972980"/>
            <a:ext cx="3456732" cy="4548010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17488708" y="8484930"/>
            <a:ext cx="4160884" cy="3383442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19630185" y="4120837"/>
            <a:ext cx="3383442" cy="3383442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D0D089-89A0-F646-0025-CD4498E5C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7934271"/>
            <a:ext cx="6506089" cy="4879566"/>
          </a:xfrm>
          <a:prstGeom prst="roundRect">
            <a:avLst>
              <a:gd name="adj" fmla="val 6075"/>
            </a:avLst>
          </a:prstGeom>
          <a:ln>
            <a:solidFill>
              <a:srgbClr val="00BFC3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6903C2-B1F4-FD7B-78E6-5CA1278F2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2711" y="7934271"/>
            <a:ext cx="6506089" cy="4879566"/>
          </a:xfrm>
          <a:prstGeom prst="roundRect">
            <a:avLst>
              <a:gd name="adj" fmla="val 6075"/>
            </a:avLst>
          </a:prstGeom>
          <a:ln>
            <a:solidFill>
              <a:srgbClr val="00BFC3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0818A-E7E9-4715-7D36-3367B1F37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1981200"/>
            <a:ext cx="6506089" cy="4879566"/>
          </a:xfrm>
          <a:prstGeom prst="roundRect">
            <a:avLst>
              <a:gd name="adj" fmla="val 6075"/>
            </a:avLst>
          </a:prstGeom>
          <a:ln>
            <a:solidFill>
              <a:srgbClr val="00BFC3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4FF62-ECE7-10CE-4037-4648008B5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2711" y="1981200"/>
            <a:ext cx="6506089" cy="4879566"/>
          </a:xfrm>
          <a:prstGeom prst="roundRect">
            <a:avLst>
              <a:gd name="adj" fmla="val 6075"/>
            </a:avLst>
          </a:prstGeom>
          <a:ln>
            <a:solidFill>
              <a:srgbClr val="00BFC3"/>
            </a:solidFill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8300C72-6978-9B70-0091-B546E2201E42}"/>
              </a:ext>
            </a:extLst>
          </p:cNvPr>
          <p:cNvSpPr txBox="1">
            <a:spLocks/>
          </p:cNvSpPr>
          <p:nvPr/>
        </p:nvSpPr>
        <p:spPr>
          <a:xfrm>
            <a:off x="5562600" y="19812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6812330-3BDA-B076-769D-5570F5864D43}"/>
              </a:ext>
            </a:extLst>
          </p:cNvPr>
          <p:cNvSpPr txBox="1">
            <a:spLocks/>
          </p:cNvSpPr>
          <p:nvPr/>
        </p:nvSpPr>
        <p:spPr>
          <a:xfrm>
            <a:off x="14372711" y="19812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356917AA-6F17-23F0-D27B-E5F0C810F062}"/>
              </a:ext>
            </a:extLst>
          </p:cNvPr>
          <p:cNvSpPr txBox="1">
            <a:spLocks/>
          </p:cNvSpPr>
          <p:nvPr/>
        </p:nvSpPr>
        <p:spPr>
          <a:xfrm>
            <a:off x="5562600" y="787385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314563FB-DE14-E8B2-A009-375FEDB0F3CA}"/>
              </a:ext>
            </a:extLst>
          </p:cNvPr>
          <p:cNvSpPr txBox="1">
            <a:spLocks/>
          </p:cNvSpPr>
          <p:nvPr/>
        </p:nvSpPr>
        <p:spPr>
          <a:xfrm>
            <a:off x="14385963" y="787385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ED5AB0C-D3BC-60FD-2D71-0364037C9B79}"/>
              </a:ext>
            </a:extLst>
          </p:cNvPr>
          <p:cNvSpPr txBox="1">
            <a:spLocks/>
          </p:cNvSpPr>
          <p:nvPr/>
        </p:nvSpPr>
        <p:spPr>
          <a:xfrm>
            <a:off x="2514600" y="3632346"/>
            <a:ext cx="1005840" cy="1005840"/>
          </a:xfrm>
          <a:prstGeom prst="ellipse">
            <a:avLst/>
          </a:prstGeom>
          <a:solidFill>
            <a:srgbClr val="FFC000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2F4C58AC-7E33-A45F-ADCF-863AA438E5F0}"/>
              </a:ext>
            </a:extLst>
          </p:cNvPr>
          <p:cNvSpPr txBox="1">
            <a:spLocks/>
          </p:cNvSpPr>
          <p:nvPr/>
        </p:nvSpPr>
        <p:spPr>
          <a:xfrm>
            <a:off x="2514600" y="9525000"/>
            <a:ext cx="1005840" cy="1005840"/>
          </a:xfrm>
          <a:prstGeom prst="ellipse">
            <a:avLst/>
          </a:prstGeom>
          <a:solidFill>
            <a:srgbClr val="FFC000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BD0BBCF-C89A-E971-B49C-6831FB46FD0B}"/>
              </a:ext>
            </a:extLst>
          </p:cNvPr>
          <p:cNvSpPr txBox="1">
            <a:spLocks/>
          </p:cNvSpPr>
          <p:nvPr/>
        </p:nvSpPr>
        <p:spPr>
          <a:xfrm>
            <a:off x="11245729" y="6019800"/>
            <a:ext cx="822960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EB20DF07-E6F6-E66E-093F-636D2A18CABF}"/>
              </a:ext>
            </a:extLst>
          </p:cNvPr>
          <p:cNvSpPr txBox="1">
            <a:spLocks/>
          </p:cNvSpPr>
          <p:nvPr/>
        </p:nvSpPr>
        <p:spPr>
          <a:xfrm>
            <a:off x="20055840" y="6019800"/>
            <a:ext cx="822960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C004ED42-6D30-070B-C11F-2CB004D0F53E}"/>
              </a:ext>
            </a:extLst>
          </p:cNvPr>
          <p:cNvSpPr txBox="1">
            <a:spLocks/>
          </p:cNvSpPr>
          <p:nvPr/>
        </p:nvSpPr>
        <p:spPr>
          <a:xfrm>
            <a:off x="11201400" y="11988654"/>
            <a:ext cx="822960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8282DDC-FF4D-C6BB-E0CB-0FEC8E473D49}"/>
              </a:ext>
            </a:extLst>
          </p:cNvPr>
          <p:cNvSpPr txBox="1">
            <a:spLocks/>
          </p:cNvSpPr>
          <p:nvPr/>
        </p:nvSpPr>
        <p:spPr>
          <a:xfrm>
            <a:off x="20024763" y="11988654"/>
            <a:ext cx="822960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4EEAFCB-9948-81E1-26CC-1D9500953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69801"/>
            <a:ext cx="1177869" cy="11678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797D1D4-C8C8-80F6-DE32-DEDA7E3D7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55" y="3632346"/>
            <a:ext cx="1177869" cy="1167801"/>
          </a:xfrm>
          <a:prstGeom prst="rect">
            <a:avLst/>
          </a:prstGeom>
        </p:spPr>
      </p:pic>
      <p:pic>
        <p:nvPicPr>
          <p:cNvPr id="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965D1C4-8F5A-75BB-328D-FE3682C10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54" y="9444019"/>
            <a:ext cx="1177869" cy="116780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C29B4F7-6E1A-AAE7-87D9-EDD6A1B83100}"/>
              </a:ext>
            </a:extLst>
          </p:cNvPr>
          <p:cNvSpPr/>
          <p:nvPr/>
        </p:nvSpPr>
        <p:spPr>
          <a:xfrm>
            <a:off x="19050000" y="6068286"/>
            <a:ext cx="3082801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9D1308F-7CEA-1B16-A95F-F6764E76B40C}"/>
              </a:ext>
            </a:extLst>
          </p:cNvPr>
          <p:cNvSpPr/>
          <p:nvPr/>
        </p:nvSpPr>
        <p:spPr>
          <a:xfrm>
            <a:off x="19050000" y="11941530"/>
            <a:ext cx="3082801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1234" y="-97277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76016" y="10114234"/>
            <a:ext cx="4351194" cy="4965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1694755" y="-1985624"/>
            <a:ext cx="4351194" cy="4965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1055090" y="9356985"/>
            <a:ext cx="3553391" cy="330788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21855925" y="1736484"/>
            <a:ext cx="3553391" cy="33078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10492971" y="7553625"/>
            <a:ext cx="3038010" cy="3902894"/>
            <a:chOff x="4067088" y="3183324"/>
            <a:chExt cx="995440" cy="127882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67088" y="4028513"/>
              <a:ext cx="995440" cy="433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881" y="5193011"/>
            <a:ext cx="11862288" cy="7895973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2563175" y="4035621"/>
            <a:ext cx="18897601" cy="453497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2286000" y="1944652"/>
            <a:ext cx="853440" cy="85344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13305188" y="1944652"/>
            <a:ext cx="853440" cy="85344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1A6C15ED-9333-F3ED-AB4E-B1699E1CEF11}"/>
              </a:ext>
            </a:extLst>
          </p:cNvPr>
          <p:cNvSpPr txBox="1">
            <a:spLocks/>
          </p:cNvSpPr>
          <p:nvPr/>
        </p:nvSpPr>
        <p:spPr>
          <a:xfrm>
            <a:off x="2438400" y="7630817"/>
            <a:ext cx="853440" cy="85344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E351921-1518-9016-2219-49FD587B2C13}"/>
              </a:ext>
            </a:extLst>
          </p:cNvPr>
          <p:cNvSpPr txBox="1">
            <a:spLocks/>
          </p:cNvSpPr>
          <p:nvPr/>
        </p:nvSpPr>
        <p:spPr>
          <a:xfrm>
            <a:off x="13302064" y="7630817"/>
            <a:ext cx="853440" cy="85344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2587677" y="5420360"/>
            <a:ext cx="8603772" cy="1768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play the piano?</a:t>
            </a:r>
          </a:p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13614400" y="5410200"/>
            <a:ext cx="9516707" cy="1768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play the piano?</a:t>
            </a:r>
          </a:p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3976266" y="6173382"/>
            <a:ext cx="4253333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9B40586E-2D34-1857-0CE1-24430C9F7522}"/>
              </a:ext>
            </a:extLst>
          </p:cNvPr>
          <p:cNvSpPr txBox="1">
            <a:spLocks/>
          </p:cNvSpPr>
          <p:nvPr/>
        </p:nvSpPr>
        <p:spPr>
          <a:xfrm>
            <a:off x="2587677" y="11312480"/>
            <a:ext cx="8815927" cy="1768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_______________?</a:t>
            </a:r>
          </a:p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_________, I can.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7067EB4-A3AA-9AB4-459C-F0483BE0DEDB}"/>
              </a:ext>
            </a:extLst>
          </p:cNvPr>
          <p:cNvSpPr txBox="1">
            <a:spLocks/>
          </p:cNvSpPr>
          <p:nvPr/>
        </p:nvSpPr>
        <p:spPr>
          <a:xfrm>
            <a:off x="13614400" y="11312480"/>
            <a:ext cx="9516707" cy="1768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_____________?</a:t>
            </a:r>
          </a:p>
          <a:p>
            <a:pPr algn="l">
              <a:spcAft>
                <a:spcPts val="1600"/>
              </a:spcAft>
            </a:pPr>
            <a:r>
              <a:rPr lang="en-US" sz="4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4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_________, I can’t.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15166512" y="6185247"/>
            <a:ext cx="3190189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DB7E02F-07EF-6BD6-6C88-2F48CBE4799D}"/>
              </a:ext>
            </a:extLst>
          </p:cNvPr>
          <p:cNvSpPr txBox="1">
            <a:spLocks/>
          </p:cNvSpPr>
          <p:nvPr/>
        </p:nvSpPr>
        <p:spPr>
          <a:xfrm>
            <a:off x="6477000" y="11125201"/>
            <a:ext cx="4926604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horse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BB98F87B-69A5-48D6-ED63-73B41AE92186}"/>
              </a:ext>
            </a:extLst>
          </p:cNvPr>
          <p:cNvSpPr txBox="1">
            <a:spLocks/>
          </p:cNvSpPr>
          <p:nvPr/>
        </p:nvSpPr>
        <p:spPr>
          <a:xfrm>
            <a:off x="4266205" y="12091061"/>
            <a:ext cx="1982197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8593D704-4527-0C88-BBE1-52568A5A1FE2}"/>
              </a:ext>
            </a:extLst>
          </p:cNvPr>
          <p:cNvSpPr txBox="1">
            <a:spLocks/>
          </p:cNvSpPr>
          <p:nvPr/>
        </p:nvSpPr>
        <p:spPr>
          <a:xfrm>
            <a:off x="17221200" y="11125201"/>
            <a:ext cx="5909907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23691B9C-E732-7E57-1484-8B1538227B94}"/>
              </a:ext>
            </a:extLst>
          </p:cNvPr>
          <p:cNvSpPr txBox="1">
            <a:spLocks/>
          </p:cNvSpPr>
          <p:nvPr/>
        </p:nvSpPr>
        <p:spPr>
          <a:xfrm>
            <a:off x="15010404" y="12091061"/>
            <a:ext cx="1982197" cy="1052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871FE2D-7A94-CCFF-EA88-6E9851413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676400"/>
            <a:ext cx="5281282" cy="35208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C72ED2C-504C-B03B-7CE2-53958E69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809" y="1676400"/>
            <a:ext cx="5281282" cy="35208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4B0D09-CE4B-6D2E-37BE-7F829A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567038"/>
            <a:ext cx="5281282" cy="352085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3549544-7210-9D97-2290-A6079BEB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5654" y="7567038"/>
            <a:ext cx="4911592" cy="35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3" grpId="0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5D50A3-A34B-33CC-A1D2-CBEB1372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65" y="2203134"/>
            <a:ext cx="21371815" cy="10791825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B4B0F3D-BA02-2F48-5E0C-9EA05532DD6C}"/>
              </a:ext>
            </a:extLst>
          </p:cNvPr>
          <p:cNvSpPr txBox="1">
            <a:spLocks/>
          </p:cNvSpPr>
          <p:nvPr/>
        </p:nvSpPr>
        <p:spPr>
          <a:xfrm>
            <a:off x="8077200" y="165857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8800">
                <a:solidFill>
                  <a:srgbClr val="F4A302"/>
                </a:solidFill>
              </a:rPr>
              <a:t>Can you ……..?</a:t>
            </a:r>
          </a:p>
        </p:txBody>
      </p:sp>
    </p:spTree>
    <p:extLst>
      <p:ext uri="{BB962C8B-B14F-4D97-AF65-F5344CB8AC3E}">
        <p14:creationId xmlns:p14="http://schemas.microsoft.com/office/powerpoint/2010/main" val="102196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1F5EF4-0B7B-FD02-0AA4-9DC610907CF0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B972483E-C0E0-8233-F5F5-01F09A2951C5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C3A548F-E1E7-C0FB-D17B-DFD3CF6FF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6C6A7074-34D4-B4B0-86AD-6C53BA541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67" b="6533"/>
          <a:stretch/>
        </p:blipFill>
        <p:spPr>
          <a:xfrm>
            <a:off x="-1" y="0"/>
            <a:ext cx="24384002" cy="13716000"/>
          </a:xfrm>
          <a:prstGeom prst="rect">
            <a:avLst/>
          </a:prstGeom>
        </p:spPr>
      </p:pic>
      <p:pic>
        <p:nvPicPr>
          <p:cNvPr id="13314" name="MsPham-0936082789">
            <a:extLst>
              <a:ext uri="{FF2B5EF4-FFF2-40B4-BE49-F238E27FC236}">
                <a16:creationId xmlns:a16="http://schemas.microsoft.com/office/drawing/2014/main" id="{0328ADDD-5F57-2341-D584-B7E6D271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33" y="2097992"/>
            <a:ext cx="13617146" cy="303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5C3B145-A53F-B508-C8B7-B844FA315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7102">
            <a:off x="16146529" y="5880428"/>
            <a:ext cx="3498958" cy="3722296"/>
          </a:xfrm>
          <a:prstGeom prst="rect">
            <a:avLst/>
          </a:prstGeom>
        </p:spPr>
      </p:pic>
      <p:pic>
        <p:nvPicPr>
          <p:cNvPr id="1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9F367E15-50A4-39F0-F455-C051D308B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337">
            <a:off x="9682055" y="5396693"/>
            <a:ext cx="2922622" cy="2922622"/>
          </a:xfrm>
          <a:prstGeom prst="rect">
            <a:avLst/>
          </a:prstGeom>
        </p:spPr>
      </p:pic>
      <p:pic>
        <p:nvPicPr>
          <p:cNvPr id="2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7FB0F942-B954-891C-7B6C-8C494EC34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3178">
            <a:off x="6863756" y="6736339"/>
            <a:ext cx="3171376" cy="3687646"/>
          </a:xfrm>
          <a:prstGeom prst="rect">
            <a:avLst/>
          </a:prstGeom>
        </p:spPr>
      </p:pic>
      <p:pic>
        <p:nvPicPr>
          <p:cNvPr id="28" name="MsPham-0936082789" descr="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73B473D-A507-963E-7D72-D9F480946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96006" y="11219700"/>
            <a:ext cx="3429000" cy="1930400"/>
          </a:xfrm>
          <a:prstGeom prst="rect">
            <a:avLst/>
          </a:prstGeom>
        </p:spPr>
      </p:pic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AF49F975-6D2E-796B-F917-CEE7C6AE0535}"/>
              </a:ext>
            </a:extLst>
          </p:cNvPr>
          <p:cNvGrpSpPr/>
          <p:nvPr/>
        </p:nvGrpSpPr>
        <p:grpSpPr>
          <a:xfrm>
            <a:off x="2109499" y="5895576"/>
            <a:ext cx="4975866" cy="7254524"/>
            <a:chOff x="1054749" y="2947788"/>
            <a:chExt cx="2487933" cy="3627262"/>
          </a:xfrm>
        </p:grpSpPr>
        <p:pic>
          <p:nvPicPr>
            <p:cNvPr id="3" name="Picture 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6333CD-7CC0-306E-C56F-5DEB48C3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23756" y="2947788"/>
              <a:ext cx="1518926" cy="1518926"/>
            </a:xfrm>
            <a:prstGeom prst="rect">
              <a:avLst/>
            </a:prstGeom>
          </p:spPr>
        </p:pic>
        <p:pic>
          <p:nvPicPr>
            <p:cNvPr id="5" name="Picture 2" descr="Angry Birds transparent PNG images - StickPNG">
              <a:extLst>
                <a:ext uri="{FF2B5EF4-FFF2-40B4-BE49-F238E27FC236}">
                  <a16:creationId xmlns:a16="http://schemas.microsoft.com/office/drawing/2014/main" id="{98CBE1BA-1589-BB8B-70FE-1BE15D51E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4749" y="4846580"/>
              <a:ext cx="1728470" cy="172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727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2F3DCA9-587E-3FF6-EC97-73ACD60C12BD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33ECF26E-E533-72F2-1680-020790ADFF73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DECCD3C3-5944-7AE6-130E-E2162947A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MsPham-0936082789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MsPham-0936082789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MsPham-093608278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Yes, I can.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MsPham-0936082789" descr="Hal | Angry Birds">
            <a:extLst>
              <a:ext uri="{FF2B5EF4-FFF2-40B4-BE49-F238E27FC236}">
                <a16:creationId xmlns:a16="http://schemas.microsoft.com/office/drawing/2014/main" id="{F3A7F69E-1437-83A2-BB05-1CC1687A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70" y="42291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play the guitar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40" name="MsPham-0936082789">
            <a:extLst>
              <a:ext uri="{FF2B5EF4-FFF2-40B4-BE49-F238E27FC236}">
                <a16:creationId xmlns:a16="http://schemas.microsoft.com/office/drawing/2014/main" id="{5F6058BD-D742-0260-895E-285EDD2F9A5A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E09008D-A7F3-49DC-FFF1-FFC51FCE5289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AFAB82-E1DF-E5DF-61F4-CAE5A1108D8E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MsPham-0936082789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2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CD3971BA-A15E-755D-1036-E04705C41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7" y="1978654"/>
            <a:ext cx="3383442" cy="33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0D782-A2CE-71FC-17D0-4D57FA4DDF92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A6FE6557-726C-B8B5-BE73-AF0312CA44DB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8DAD1910-2174-DD14-E528-467503A0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No, I can’t.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play the piano 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08753F39-E318-8CE0-4303-40DB85D6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0916571">
            <a:off x="4328339" y="5067298"/>
            <a:ext cx="3712530" cy="3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53BE023-46A3-8249-F38A-C26449F7A900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1CF239D-C32F-0ECE-48CD-FB3C6CC6D1CF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EFC8037-307F-B2DE-CE24-6DEAA1724CC2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62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D2CD19DB-020E-D0C9-35DC-A5C1AD9FA7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2583456" y="1978654"/>
            <a:ext cx="3940574" cy="33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7D2750B-AD36-B5E9-9F5C-03F7C5E2F528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7D364BBE-08DE-D56C-E52C-3AED514F0464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1F31A245-DCCE-CB61-5107-F55D0098F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Yes, I can.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fly a kite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7E0A4CA3-5C94-D586-EDD5-91F5F09F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922977" y="5617028"/>
            <a:ext cx="3979618" cy="365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31EF1A6-6137-F081-4E84-18800BF49848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087A79-3CD7-9614-03B2-B29030641001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BF54BD4-36EF-61E9-40B4-10B34B5AA759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9" name="Mspham-0936082789">
            <a:extLst>
              <a:ext uri="{FF2B5EF4-FFF2-40B4-BE49-F238E27FC236}">
                <a16:creationId xmlns:a16="http://schemas.microsoft.com/office/drawing/2014/main" id="{06329C64-0DB0-318D-D69E-6FAF902EA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532" y="1396370"/>
            <a:ext cx="345673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92BE24C-24D3-F408-9D4A-4201B624C309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E36FC19D-3A81-C65E-E988-901132ABD46F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AF7866D-63D0-3007-3B20-664DFFA7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Yes, I can.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skip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F874355C-0513-B2C6-C295-8E44ED50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0685455">
            <a:off x="4157036" y="5793456"/>
            <a:ext cx="3547932" cy="354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F21FD0B-9414-5135-006D-FD02598E8780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B44F99-7ABA-5058-F699-EB2A62071F79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94ABED9-81D1-AC18-E5A5-21534579F37F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65F05438-2DB9-701E-AF5C-2490CD3D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29" y="1965676"/>
            <a:ext cx="2379151" cy="33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8A51B50-F40F-5593-E2BC-9392E37DD713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07F973CD-5E30-FD64-D5A0-A8B9AC1DE418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A00161E8-0AEE-0DD8-38D9-39179EA53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No, I can’t.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ride a horse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54BBC8F0-7651-9CBA-4083-A1B95AE5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flipH="1">
            <a:off x="4515899" y="5282060"/>
            <a:ext cx="3727522" cy="39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44DEA1F-29C3-CEC5-C3FA-B45A5F7A9078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082F2E-D3FF-4C74-2BD0-178C558345F3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316495F-A8B1-ED05-9170-8A83439CB9A6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5600" b="1">
                  <a:solidFill>
                    <a:schemeClr val="tx1"/>
                  </a:solidFill>
                  <a:latin typeface="Arial" panose="020B0604020202020204" pitchFamily="34" charset="0"/>
                </a:rPr>
                <a:t>10</a:t>
              </a:r>
              <a:endParaRPr lang="en-RU" sz="56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3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F0988522-A34A-7A56-DE07-9C407F3A7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2" y="1904564"/>
            <a:ext cx="2792877" cy="33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DBB9776-4362-1D31-30E7-9B94B714E1FC}"/>
              </a:ext>
            </a:extLst>
          </p:cNvPr>
          <p:cNvGrpSpPr/>
          <p:nvPr/>
        </p:nvGrpSpPr>
        <p:grpSpPr>
          <a:xfrm>
            <a:off x="10961537" y="5167623"/>
            <a:ext cx="2460930" cy="2767596"/>
            <a:chOff x="5480768" y="2583811"/>
            <a:chExt cx="1230465" cy="1383798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B8016B0-CBF8-0C7F-8B59-213C5E3C8E68}"/>
                </a:ext>
              </a:extLst>
            </p:cNvPr>
            <p:cNvSpPr txBox="1"/>
            <p:nvPr/>
          </p:nvSpPr>
          <p:spPr>
            <a:xfrm>
              <a:off x="5480768" y="3429000"/>
              <a:ext cx="123046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826ECE1-562F-57DD-7FAD-C1043081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24384002" cy="13716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>
                    <a:latin typeface="Arial" panose="020B0604020202020204" pitchFamily="34" charset="0"/>
                    <a:cs typeface="Arial" panose="020B0604020202020204" pitchFamily="34" charset="0"/>
                  </a:rPr>
                  <a:t>Make a question:</a:t>
                </a:r>
                <a:endParaRPr lang="en-RU" sz="7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1615441" y="1514303"/>
              <a:ext cx="9281158" cy="1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__________________________?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>
                  <a:latin typeface="Arial" panose="020B0604020202020204" pitchFamily="34" charset="0"/>
                  <a:cs typeface="Arial" panose="020B0604020202020204" pitchFamily="34" charset="0"/>
                </a:rPr>
                <a:t>No, I can’t.</a:t>
              </a:r>
              <a:endParaRPr lang="en-RU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3722713" y="11748578"/>
            <a:ext cx="3367926" cy="1358988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10623484" y="8186707"/>
            <a:ext cx="3429192" cy="4255034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600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3600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5638800" y="3041280"/>
            <a:ext cx="140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FF0000"/>
                </a:solidFill>
              </a:rPr>
              <a:t>Can you ride a bike</a:t>
            </a:r>
            <a:endParaRPr lang="en-RU" sz="7200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17486775" y="11727224"/>
            <a:ext cx="3367926" cy="1358988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7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38A1DDB0-E36C-8786-E6C2-EA23688B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922970" y="4855028"/>
            <a:ext cx="4631872" cy="46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095770B-BBB9-CD22-5850-F3A71FFF043E}"/>
              </a:ext>
            </a:extLst>
          </p:cNvPr>
          <p:cNvGrpSpPr/>
          <p:nvPr/>
        </p:nvGrpSpPr>
        <p:grpSpPr>
          <a:xfrm>
            <a:off x="17008682" y="6465494"/>
            <a:ext cx="2659692" cy="2659692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A1F68B5-2140-CD23-C237-35A49E7B64E7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4B863CC-77A5-F3B9-DB40-D33A6AC16490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6400" b="1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RU" sz="6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0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9D6B10A1-B5F7-5F3A-97F9-0149A7E0C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3333822" y="1978654"/>
            <a:ext cx="2660152" cy="33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397</Words>
  <Application>Microsoft Office PowerPoint</Application>
  <PresentationFormat>Custom</PresentationFormat>
  <Paragraphs>177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.VnAristote</vt:lpstr>
      <vt:lpstr>.VnAvant</vt:lpstr>
      <vt:lpstr>Century Gothic</vt:lpstr>
      <vt:lpstr>Kirang Haerang</vt:lpstr>
      <vt:lpstr>Comic Sans MS</vt:lpstr>
      <vt:lpstr>Arial</vt:lpstr>
      <vt:lpstr>Calibri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Kids Channel Youtube Banner</dc:title>
  <dc:creator>MsPham</dc:creator>
  <cp:lastModifiedBy>Pham Huyen</cp:lastModifiedBy>
  <cp:revision>190</cp:revision>
  <dcterms:created xsi:type="dcterms:W3CDTF">2006-08-16T00:00:00Z</dcterms:created>
  <dcterms:modified xsi:type="dcterms:W3CDTF">2023-06-11T03:34:29Z</dcterms:modified>
  <dc:identifier>DAFhXMuXHZo</dc:identifier>
</cp:coreProperties>
</file>