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5" r:id="rId3"/>
    <p:sldId id="469" r:id="rId4"/>
    <p:sldId id="470" r:id="rId5"/>
    <p:sldId id="471" r:id="rId6"/>
    <p:sldId id="472" r:id="rId7"/>
    <p:sldId id="468" r:id="rId8"/>
    <p:sldId id="465" r:id="rId9"/>
    <p:sldId id="257" r:id="rId10"/>
    <p:sldId id="769" r:id="rId11"/>
    <p:sldId id="773" r:id="rId12"/>
    <p:sldId id="771" r:id="rId13"/>
    <p:sldId id="770" r:id="rId14"/>
    <p:sldId id="772" r:id="rId15"/>
    <p:sldId id="775" r:id="rId16"/>
    <p:sldId id="774" r:id="rId17"/>
    <p:sldId id="467" r:id="rId18"/>
    <p:sldId id="302" r:id="rId19"/>
    <p:sldId id="460" r:id="rId20"/>
    <p:sldId id="778" r:id="rId21"/>
  </p:sldIdLst>
  <p:sldSz cx="18288000" cy="10287000"/>
  <p:notesSz cx="6858000" cy="9144000"/>
  <p:embeddedFontLst>
    <p:embeddedFont>
      <p:font typeface=".VnBlack" panose="020B7200000000000000" pitchFamily="34" charset="0"/>
      <p:regular r:id="rId24"/>
    </p:embeddedFont>
    <p:embeddedFont>
      <p:font typeface=".VnAristote" panose="020B7200000000000000" pitchFamily="34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.VnCooper" panose="020B72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ernard MT Condensed" panose="02050806060905020404" pitchFamily="18" charset="0"/>
      <p:regular r:id="rId35"/>
    </p:embeddedFont>
    <p:embeddedFont>
      <p:font typeface=".VnHelvetIns" panose="020B7200000000000000" pitchFamily="3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5A0"/>
    <a:srgbClr val="46B6C2"/>
    <a:srgbClr val="68C4CD"/>
    <a:srgbClr val="F0F0F0"/>
    <a:srgbClr val="FF5DC1"/>
    <a:srgbClr val="9528A0"/>
    <a:srgbClr val="FFE1F4"/>
    <a:srgbClr val="FFB4E3"/>
    <a:srgbClr val="82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22" autoAdjust="0"/>
  </p:normalViewPr>
  <p:slideViewPr>
    <p:cSldViewPr>
      <p:cViewPr varScale="1">
        <p:scale>
          <a:sx n="48" d="100"/>
          <a:sy n="48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247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D92809-2027-37D6-ECC7-8A6BFA5F1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B2175-7154-701A-AEFF-45369C1CAB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B602-B36A-4100-93C9-8D0316C149C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053A6-2469-B489-DB06-B112E9E40A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C704F-FEAE-BF9E-33D8-D5ADDF2FE8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E0A29-D1AE-4F5D-ABE3-4D272BBF0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7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G-tOtpyM0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jpe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MsPham-0936082789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1FC46D-916E-A327-1FA6-3CBEBAD7D0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694"/>
          <a:stretch/>
        </p:blipFill>
        <p:spPr>
          <a:xfrm>
            <a:off x="7426526" y="2324100"/>
            <a:ext cx="3524250" cy="3323578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BC6DB297-9274-C974-1AD1-30D47AF92AB3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 .</a:t>
            </a:r>
          </a:p>
        </p:txBody>
      </p:sp>
    </p:spTree>
    <p:extLst>
      <p:ext uri="{BB962C8B-B14F-4D97-AF65-F5344CB8AC3E}">
        <p14:creationId xmlns:p14="http://schemas.microsoft.com/office/powerpoint/2010/main" val="39985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1540CE51-77BF-E0EB-1274-637EBB072185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B5B9C9D3-3886-DDCD-4BCB-E4149E869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07" y="2613499"/>
            <a:ext cx="3590722" cy="3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3169332F-AD22-E4E5-1F5D-32FA0500D07E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977B5-38D4-4C0C-FE17-846D12ACF0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03" t="16871" r="8400" b="26834"/>
          <a:stretch/>
        </p:blipFill>
        <p:spPr>
          <a:xfrm>
            <a:off x="7205993" y="2941247"/>
            <a:ext cx="3330594" cy="24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2A90E3B-0A8B-5A9F-690E-D79FEC127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3858608C-B1A9-58E9-A185-ABCDABF20B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2F46BBAD-132F-B1CB-103B-77A5E8B32F5F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A1F783B4-7E8E-DFA3-4DDE-EE29FF6E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90" y="2938542"/>
            <a:ext cx="4478466" cy="26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B1A40096-ECD4-AE72-02CD-6417C6B04BB0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A42E3E76-D860-0288-C889-79FEE6CD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49" y="2955619"/>
            <a:ext cx="2984009" cy="21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9C9A9A77-1211-7F33-C4DE-5D6BCF756BF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FE3C7-3B3F-70D2-0604-64488F726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102"/>
          <a:stretch/>
        </p:blipFill>
        <p:spPr>
          <a:xfrm>
            <a:off x="7310556" y="2587867"/>
            <a:ext cx="3467100" cy="31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1CB3C7C7-06E7-471A-8719-FF6FDD85C189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14389E73-338A-4498-EF7E-AB5C43CC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72" y="2866834"/>
            <a:ext cx="2254584" cy="28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F64831BC-CECF-56D9-C4AE-4947D4E4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0407"/>
          <a:stretch/>
        </p:blipFill>
        <p:spPr bwMode="auto">
          <a:xfrm>
            <a:off x="13206310" y="5579552"/>
            <a:ext cx="2650557" cy="31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C89812A-544E-06FD-0803-5438DC2C2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8109"/>
          <a:stretch/>
        </p:blipFill>
        <p:spPr bwMode="auto">
          <a:xfrm flipH="1">
            <a:off x="1124364" y="6630591"/>
            <a:ext cx="2979819" cy="17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426B424B-6941-4232-2D4B-C7AFF2FBE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5702"/>
          <a:stretch/>
        </p:blipFill>
        <p:spPr bwMode="auto">
          <a:xfrm>
            <a:off x="9386045" y="6336075"/>
            <a:ext cx="2821498" cy="19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25B78957-A904-B702-F8B5-55C28574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87" y="6487611"/>
            <a:ext cx="4076743" cy="19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6318" y="1676473"/>
            <a:ext cx="1245885" cy="1245885"/>
          </a:xfrm>
          <a:prstGeom prst="ellipse">
            <a:avLst/>
          </a:prstGeom>
          <a:ln>
            <a:solidFill>
              <a:srgbClr val="FF5DC1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5823994" cy="817245"/>
          </a:xfrm>
          <a:prstGeom prst="wedgeRoundRectCallout">
            <a:avLst>
              <a:gd name="adj1" fmla="val 57621"/>
              <a:gd name="adj2" fmla="val 10041"/>
              <a:gd name="adj3" fmla="val 16667"/>
            </a:avLst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8200B0"/>
                </a:solidFill>
              </a:rPr>
              <a:t>I have _____.</a:t>
            </a: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76600" y="2736145"/>
            <a:ext cx="4581215" cy="394344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239000" y="2736145"/>
            <a:ext cx="618815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2700913" cy="363984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5959997" cy="359993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956510" y="8493315"/>
            <a:ext cx="3200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pen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4720967" y="8493315"/>
            <a:ext cx="38099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book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006094" y="8522813"/>
            <a:ext cx="358140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ruler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2649200" y="8493315"/>
            <a:ext cx="468229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school bag</a:t>
            </a:r>
          </a:p>
        </p:txBody>
      </p: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4920856" y="2924736"/>
            <a:ext cx="7652144" cy="919401"/>
          </a:xfrm>
          <a:prstGeom prst="wedgeRoundRectCallout">
            <a:avLst>
              <a:gd name="adj1" fmla="val -54353"/>
              <a:gd name="adj2" fmla="val -11653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99374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have a/an _______?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5334000" y="40767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một ________.)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nói mình có cái gì đó: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32690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230F67A-22D4-D702-6C0B-E22931821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4"/>
          <a:stretch/>
        </p:blipFill>
        <p:spPr>
          <a:xfrm>
            <a:off x="615131" y="1638301"/>
            <a:ext cx="16340596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76" y="52959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pen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bút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/pen/</a:t>
            </a:r>
            <a:endParaRPr lang="en-US" sz="5400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A020B97D-84F7-1E42-F4D6-9CA0FC7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48" y="3261170"/>
            <a:ext cx="3201043" cy="39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ruler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kẻ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/ˈruːlər/</a:t>
            </a:r>
            <a:endParaRPr lang="en-US" sz="5400" dirty="0"/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45678CFB-B8B2-1362-D79D-3098964A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32" y="3752086"/>
            <a:ext cx="4236675" cy="2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book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/bʊk/</a:t>
            </a:r>
            <a:endParaRPr lang="en-US" sz="5400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EB7A2B1-3334-28B6-440C-B3A20B2D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69909"/>
            <a:ext cx="6358495" cy="38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9374133" y="3735604"/>
            <a:ext cx="680946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school bag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cặp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10470690" y="5212357"/>
            <a:ext cx="499791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/kuːl bæɡ/ 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C279E-21B3-F7CD-5D4F-36DE88E6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173" y="2095500"/>
            <a:ext cx="5675868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5133317" y="5847750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book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5133317" y="3761772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ruler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5133317" y="1775547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pen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1856471" y="376328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Thước kẻ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9FE373-F21C-BC77-8A55-6F6C7C804D4B}"/>
              </a:ext>
            </a:extLst>
          </p:cNvPr>
          <p:cNvSpPr txBox="1"/>
          <p:nvPr/>
        </p:nvSpPr>
        <p:spPr>
          <a:xfrm>
            <a:off x="7391400" y="3914558"/>
            <a:ext cx="252658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/ˈruːlər/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856471" y="177705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Cái bút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1856471" y="584926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sách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7391400" y="1945697"/>
            <a:ext cx="252659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/pen/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7391400" y="6017898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/bʊk/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4674459" y="786163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school bag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1817542" y="786314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cặp sách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B40C8D00-C767-5726-8373-CDD5CCA5B295}"/>
              </a:ext>
            </a:extLst>
          </p:cNvPr>
          <p:cNvSpPr txBox="1"/>
          <p:nvPr/>
        </p:nvSpPr>
        <p:spPr>
          <a:xfrm>
            <a:off x="9004338" y="8031785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/kuːl bæɡ/ </a:t>
            </a:r>
            <a:endParaRPr lang="en-US" dirty="0"/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BAC79A7-5306-5174-F35B-460356B8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65" y="1607223"/>
            <a:ext cx="1214452" cy="15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EAE03E41-B982-DBF1-3A11-C42D40F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05" y="3556868"/>
            <a:ext cx="1856517" cy="1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5C885E3A-777E-2360-4FFD-FB7939C7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08" y="5310398"/>
            <a:ext cx="2786302" cy="1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FD8148B2-1724-657A-E369-C3A38640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99" y="6861901"/>
            <a:ext cx="2487174" cy="28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7228352" y="7664625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look 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699BF72-7525-58D8-B0ED-AA1966EC19BD}"/>
              </a:ext>
            </a:extLst>
          </p:cNvPr>
          <p:cNvSpPr txBox="1"/>
          <p:nvPr/>
        </p:nvSpPr>
        <p:spPr>
          <a:xfrm>
            <a:off x="7228352" y="4802597"/>
            <a:ext cx="63242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nice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E90811-275E-7169-F32F-B67EA569D8F8}"/>
              </a:ext>
            </a:extLst>
          </p:cNvPr>
          <p:cNvSpPr txBox="1"/>
          <p:nvPr/>
        </p:nvSpPr>
        <p:spPr>
          <a:xfrm>
            <a:off x="7228352" y="2113034"/>
            <a:ext cx="473425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like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7C2DEF-AFA0-1C55-A062-5B69DE1EE732}"/>
              </a:ext>
            </a:extLst>
          </p:cNvPr>
          <p:cNvSpPr/>
          <p:nvPr/>
        </p:nvSpPr>
        <p:spPr>
          <a:xfrm>
            <a:off x="11475471" y="211454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Thích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E784599-8578-9A57-EA01-726D5AA8DC33}"/>
              </a:ext>
            </a:extLst>
          </p:cNvPr>
          <p:cNvSpPr/>
          <p:nvPr/>
        </p:nvSpPr>
        <p:spPr>
          <a:xfrm>
            <a:off x="11475471" y="4804107"/>
            <a:ext cx="4450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tốt, đẹp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D174D4C-9B2A-5976-229F-2C3A82389FC3}"/>
              </a:ext>
            </a:extLst>
          </p:cNvPr>
          <p:cNvSpPr txBox="1"/>
          <p:nvPr/>
        </p:nvSpPr>
        <p:spPr>
          <a:xfrm>
            <a:off x="9590188" y="2268895"/>
            <a:ext cx="30308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/laɪk/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B9FD9AE-7D1E-E79A-D589-E86C14E205AA}"/>
              </a:ext>
            </a:extLst>
          </p:cNvPr>
          <p:cNvSpPr txBox="1"/>
          <p:nvPr/>
        </p:nvSpPr>
        <p:spPr>
          <a:xfrm>
            <a:off x="9590188" y="4958459"/>
            <a:ext cx="221304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/naɪs/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475471" y="766613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nhìn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9590188" y="7820487"/>
            <a:ext cx="16962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/lʊk/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DC17F79-6973-98E4-EE28-4485E485D9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2" t="15185" r="10000" b="13703"/>
          <a:stretch/>
        </p:blipFill>
        <p:spPr>
          <a:xfrm>
            <a:off x="3018910" y="1525419"/>
            <a:ext cx="2297012" cy="2020378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5330AAA3-A633-4F6B-8468-141F4E9D2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073" y="3963819"/>
            <a:ext cx="4590686" cy="2359356"/>
          </a:xfrm>
          <a:prstGeom prst="rect">
            <a:avLst/>
          </a:prstGeom>
        </p:spPr>
      </p:pic>
      <p:pic>
        <p:nvPicPr>
          <p:cNvPr id="44" name="MsPham-0936082789" descr="Graphical user interface&#10;&#10;Description automatically generated">
            <a:extLst>
              <a:ext uri="{FF2B5EF4-FFF2-40B4-BE49-F238E27FC236}">
                <a16:creationId xmlns:a16="http://schemas.microsoft.com/office/drawing/2014/main" id="{8F002BA9-28BD-6FA3-A78C-F4EB43D0A6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11480"/>
          <a:stretch/>
        </p:blipFill>
        <p:spPr>
          <a:xfrm>
            <a:off x="2555310" y="6902208"/>
            <a:ext cx="3224213" cy="2453268"/>
          </a:xfrm>
          <a:prstGeom prst="rect">
            <a:avLst/>
          </a:prstGeom>
        </p:spPr>
      </p:pic>
      <p:pic>
        <p:nvPicPr>
          <p:cNvPr id="45" name="like__us_1">
            <a:hlinkClick r:id="" action="ppaction://media"/>
            <a:extLst>
              <a:ext uri="{FF2B5EF4-FFF2-40B4-BE49-F238E27FC236}">
                <a16:creationId xmlns:a16="http://schemas.microsoft.com/office/drawing/2014/main" id="{80FB2E13-B35F-24C0-8914-20FE2AA79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1363" y="2638227"/>
            <a:ext cx="487363" cy="487363"/>
          </a:xfrm>
          <a:prstGeom prst="rect">
            <a:avLst/>
          </a:prstGeom>
        </p:spPr>
      </p:pic>
      <p:pic>
        <p:nvPicPr>
          <p:cNvPr id="46" name="look__us_1">
            <a:hlinkClick r:id="" action="ppaction://media"/>
            <a:extLst>
              <a:ext uri="{FF2B5EF4-FFF2-40B4-BE49-F238E27FC236}">
                <a16:creationId xmlns:a16="http://schemas.microsoft.com/office/drawing/2014/main" id="{7EF163A2-6B82-0014-3F2F-B8F49C822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9905" y="-370438"/>
            <a:ext cx="487363" cy="487363"/>
          </a:xfrm>
          <a:prstGeom prst="rect">
            <a:avLst/>
          </a:prstGeom>
        </p:spPr>
      </p:pic>
      <p:pic>
        <p:nvPicPr>
          <p:cNvPr id="47" name="nice__gb_1">
            <a:hlinkClick r:id="" action="ppaction://media"/>
            <a:extLst>
              <a:ext uri="{FF2B5EF4-FFF2-40B4-BE49-F238E27FC236}">
                <a16:creationId xmlns:a16="http://schemas.microsoft.com/office/drawing/2014/main" id="{9D06EED2-B0C1-868F-7F97-1319288F1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24000" y="746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3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/>
      <p:bldP spid="39" grpId="1"/>
      <p:bldP spid="16" grpId="0"/>
      <p:bldP spid="16" grpId="1"/>
      <p:bldP spid="5" grpId="0"/>
      <p:bldP spid="5" grpId="1"/>
      <p:bldP spid="7" grpId="0"/>
      <p:bldP spid="18" grpId="0"/>
      <p:bldP spid="6" grpId="0"/>
      <p:bldP spid="17" grpId="0"/>
      <p:bldP spid="36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9D667D1D-F6EC-AACC-E7DF-E5993815FF19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1137886-B9E3-254C-2E75-0263246B19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4C02CEF4-D144-2FB4-099F-2AAE4FC05C6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C005C053-355C-3C24-CB65-F4E66553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17" name="MsPham0936082789">
            <a:extLst>
              <a:ext uri="{FF2B5EF4-FFF2-40B4-BE49-F238E27FC236}">
                <a16:creationId xmlns:a16="http://schemas.microsoft.com/office/drawing/2014/main" id="{98AAE0C6-50D8-6ABA-9F21-A7DBEBDF1B55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A229CF2-CB08-17DB-E828-90E97BB5318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470371E-3BC8-5F3A-9F28-A1B883DC098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1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F615C837-3260-3DC3-067F-B88142283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9B23BE89-A20E-0E6E-C2B8-EC5D415E122B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ACD10C8-3A1B-5E5D-BF0F-EBFFD1744F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09A1F003-F833-6D79-85D5-0508E2D65B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7B239922-EA1D-FC8E-5F94-89A8171B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6D0740A7-C02F-DA10-740C-033D6618C6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180F7CC-0660-11FB-67CC-D9C303F53A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799AC3D-C3C4-C523-3170-AE28B69697D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32A90E3B-0A8B-5A9F-690E-D79FEC1276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FE5E97D1-24C2-FDA3-FBED-F1480F6FE3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DA670A-A41C-8284-0BD3-D1E25E7FEF6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3C8984C7-7E04-8A43-C7D2-5BCCDB74E16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3858608C-B1A9-58E9-A185-ABCDABF20B4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id="{F1F3A06C-9C2B-582A-D160-2B1B317E1B8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CD296F-5D63-15AC-6309-82166C18E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343" y="1922351"/>
            <a:ext cx="3997673" cy="4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196</Words>
  <Application>Microsoft Office PowerPoint</Application>
  <PresentationFormat>Custom</PresentationFormat>
  <Paragraphs>76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.VnBlack</vt:lpstr>
      <vt:lpstr>.VnAristote</vt:lpstr>
      <vt:lpstr>Century Gothic</vt:lpstr>
      <vt:lpstr>Arial</vt:lpstr>
      <vt:lpstr>.VnCooper</vt:lpstr>
      <vt:lpstr>Calibri</vt:lpstr>
      <vt:lpstr>Wingdings</vt:lpstr>
      <vt:lpstr>Bernard MT Condensed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DELL</cp:lastModifiedBy>
  <cp:revision>118</cp:revision>
  <dcterms:created xsi:type="dcterms:W3CDTF">2006-08-16T00:00:00Z</dcterms:created>
  <dcterms:modified xsi:type="dcterms:W3CDTF">2025-11-14T13:21:14Z</dcterms:modified>
  <dc:identifier>DAFA0mln9NQ</dc:identifier>
</cp:coreProperties>
</file>