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77" r:id="rId4"/>
    <p:sldId id="276" r:id="rId5"/>
    <p:sldId id="776" r:id="rId6"/>
    <p:sldId id="289" r:id="rId7"/>
    <p:sldId id="461" r:id="rId8"/>
    <p:sldId id="778" r:id="rId9"/>
  </p:sldIdLst>
  <p:sldSz cx="18288000" cy="10287000"/>
  <p:notesSz cx="6858000" cy="9144000"/>
  <p:embeddedFontLst>
    <p:embeddedFont>
      <p:font typeface=".VnBlack" panose="020B7200000000000000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ernard MT Condensed" panose="02050806060905020404" pitchFamily="18" charset="0"/>
      <p:regular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.VnHelvetIns" panose="020B7200000000000000" pitchFamily="34" charset="0"/>
      <p:regular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C1"/>
    <a:srgbClr val="46B6C2"/>
    <a:srgbClr val="68C4CD"/>
    <a:srgbClr val="F0F0F0"/>
    <a:srgbClr val="9900CC"/>
    <a:srgbClr val="9528A0"/>
    <a:srgbClr val="FFE1F4"/>
    <a:srgbClr val="FFB4E3"/>
    <a:srgbClr val="8200B0"/>
    <a:srgbClr val="FF0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3" autoAdjust="0"/>
    <p:restoredTop sz="94622" autoAdjust="0"/>
  </p:normalViewPr>
  <p:slideViewPr>
    <p:cSldViewPr>
      <p:cViewPr varScale="1">
        <p:scale>
          <a:sx n="48" d="100"/>
          <a:sy n="48" d="100"/>
        </p:scale>
        <p:origin x="5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CC9CA-78A2-4ACD-B048-0FFFF39D6FA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B8015-3567-4052-B854-B574BFCD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6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B8015-3567-4052-B854-B574BFCD13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4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3909-8535-4BAF-B82C-78FD5E7595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B8015-3567-4052-B854-B574BFCD1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3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97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MsPham093608278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4A88CA-55EA-A0E2-21AE-3495F81045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hyperlink" Target="https://www.facebook.com/msphampowerpoint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audio" Target="../media/audio5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05569948-B404-7A5C-DF97-015FBE430A93}"/>
              </a:ext>
            </a:extLst>
          </p:cNvPr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FF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602F37A4-63B5-911E-EF6C-BA8E3345A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24" b="-2447"/>
          <a:stretch/>
        </p:blipFill>
        <p:spPr>
          <a:xfrm>
            <a:off x="16095515" y="9258299"/>
            <a:ext cx="2192485" cy="474675"/>
          </a:xfrm>
          <a:prstGeom prst="rect">
            <a:avLst/>
          </a:prstGeom>
        </p:spPr>
      </p:pic>
      <p:pic>
        <p:nvPicPr>
          <p:cNvPr id="5" name="MsPham-09360827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6158445" y="4771662"/>
            <a:ext cx="2618976" cy="1640134"/>
          </a:xfrm>
          <a:prstGeom prst="rect">
            <a:avLst/>
          </a:prstGeom>
        </p:spPr>
      </p:pic>
      <p:pic>
        <p:nvPicPr>
          <p:cNvPr id="6" name="MsPham-09360827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15997272" y="97002"/>
            <a:ext cx="2387730" cy="2193727"/>
          </a:xfrm>
          <a:prstGeom prst="rect">
            <a:avLst/>
          </a:prstGeom>
        </p:spPr>
      </p:pic>
      <p:grpSp>
        <p:nvGrpSpPr>
          <p:cNvPr id="9" name="MsPham-0936082789">
            <a:extLst>
              <a:ext uri="{FF2B5EF4-FFF2-40B4-BE49-F238E27FC236}">
                <a16:creationId xmlns:a16="http://schemas.microsoft.com/office/drawing/2014/main" id="{8224C7F5-A8C6-5780-9D98-BD0472605275}"/>
              </a:ext>
            </a:extLst>
          </p:cNvPr>
          <p:cNvGrpSpPr/>
          <p:nvPr/>
        </p:nvGrpSpPr>
        <p:grpSpPr>
          <a:xfrm>
            <a:off x="408540" y="6103727"/>
            <a:ext cx="11941703" cy="4643096"/>
            <a:chOff x="685800" y="6385843"/>
            <a:chExt cx="11664443" cy="436097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3532" r="3001" b="64850"/>
            <a:stretch>
              <a:fillRect/>
            </a:stretch>
          </p:blipFill>
          <p:spPr>
            <a:xfrm>
              <a:off x="3193699" y="8797686"/>
              <a:ext cx="9156544" cy="148931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1833256-68F4-743E-E97A-FC36F4217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8333" t="21578"/>
            <a:stretch/>
          </p:blipFill>
          <p:spPr>
            <a:xfrm flipH="1">
              <a:off x="685800" y="6385843"/>
              <a:ext cx="10445243" cy="4360979"/>
            </a:xfrm>
            <a:prstGeom prst="rect">
              <a:avLst/>
            </a:prstGeom>
          </p:spPr>
        </p:pic>
      </p:grpSp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EBC6A762-9B50-0EAB-1A09-8F1356A729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16" name="MsPham-0936082789">
            <a:extLst>
              <a:ext uri="{FF2B5EF4-FFF2-40B4-BE49-F238E27FC236}">
                <a16:creationId xmlns:a16="http://schemas.microsoft.com/office/drawing/2014/main" id="{C883B9A9-EEC7-D678-D273-1C687FF825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67323CD4-9890-592F-897B-1CDD6795B2A7}"/>
              </a:ext>
            </a:extLst>
          </p:cNvPr>
          <p:cNvSpPr txBox="1"/>
          <p:nvPr/>
        </p:nvSpPr>
        <p:spPr>
          <a:xfrm>
            <a:off x="3193699" y="1638300"/>
            <a:ext cx="46818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b="1" spc="75">
                <a:ln w="12700" cmpd="sng">
                  <a:solidFill>
                    <a:srgbClr val="2E256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99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.VnHelvetIns" panose="020B7200000000000000" pitchFamily="34" charset="0"/>
              </a:rPr>
              <a:t>Unit 8 </a:t>
            </a:r>
            <a:endParaRPr lang="en-US" sz="8100" b="1" spc="75" dirty="0">
              <a:ln w="12700" cmpd="sng">
                <a:solidFill>
                  <a:srgbClr val="2E2562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F99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.VnHelvetIns" panose="020B7200000000000000" pitchFamily="34" charset="0"/>
            </a:endParaRP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16CE7EEE-2198-EC38-7EF1-985613262ADF}"/>
              </a:ext>
            </a:extLst>
          </p:cNvPr>
          <p:cNvSpPr txBox="1"/>
          <p:nvPr/>
        </p:nvSpPr>
        <p:spPr>
          <a:xfrm>
            <a:off x="5364727" y="5912703"/>
            <a:ext cx="782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75">
                <a:ln w="12700" cmpd="sng">
                  <a:solidFill>
                    <a:srgbClr val="2E256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99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.VnHelvetIns" panose="020B7200000000000000" pitchFamily="34" charset="0"/>
              </a:rPr>
              <a:t>Lesson 1 - </a:t>
            </a:r>
            <a:r>
              <a:rPr lang="en-GB" sz="4800" b="1" spc="75">
                <a:ln w="12700" cmpd="sng">
                  <a:solidFill>
                    <a:srgbClr val="2E256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99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.VnHelvetIns" panose="020B7200000000000000" pitchFamily="34" charset="0"/>
              </a:rPr>
              <a:t>period 2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3B6EBCC2-51FF-F746-02E8-E4B02F9FAD48}"/>
              </a:ext>
            </a:extLst>
          </p:cNvPr>
          <p:cNvSpPr txBox="1"/>
          <p:nvPr/>
        </p:nvSpPr>
        <p:spPr>
          <a:xfrm>
            <a:off x="408540" y="3043178"/>
            <a:ext cx="17879460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0" b="1">
                <a:ln w="19050">
                  <a:solidFill>
                    <a:schemeClr val="bg1"/>
                  </a:solidFill>
                </a:ln>
                <a:solidFill>
                  <a:srgbClr val="9528A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Bernard MT Condensed" panose="02050806060905020404" pitchFamily="18" charset="0"/>
              </a:rPr>
              <a:t>My school things</a:t>
            </a:r>
            <a:endParaRPr lang="en-US" sz="18000" b="1" dirty="0">
              <a:ln w="19050">
                <a:solidFill>
                  <a:schemeClr val="bg1"/>
                </a:solidFill>
              </a:ln>
              <a:solidFill>
                <a:srgbClr val="9528A0"/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Bernard MT Condensed" panose="02050806060905020404" pitchFamily="18" charset="0"/>
            </a:endParaRPr>
          </a:p>
        </p:txBody>
      </p:sp>
      <p:grpSp>
        <p:nvGrpSpPr>
          <p:cNvPr id="22" name="MsPham-0936082789">
            <a:extLst>
              <a:ext uri="{FF2B5EF4-FFF2-40B4-BE49-F238E27FC236}">
                <a16:creationId xmlns:a16="http://schemas.microsoft.com/office/drawing/2014/main" id="{E7152C5D-5D3C-66B2-7859-B78625403976}"/>
              </a:ext>
            </a:extLst>
          </p:cNvPr>
          <p:cNvGrpSpPr/>
          <p:nvPr/>
        </p:nvGrpSpPr>
        <p:grpSpPr>
          <a:xfrm>
            <a:off x="11408837" y="-120255"/>
            <a:ext cx="4685436" cy="2248505"/>
            <a:chOff x="4316242" y="1766016"/>
            <a:chExt cx="5659030" cy="2715725"/>
          </a:xfrm>
        </p:grpSpPr>
        <p:pic>
          <p:nvPicPr>
            <p:cNvPr id="23" name="MsPham-0936082789">
              <a:hlinkClick r:id="rId15"/>
              <a:extLst>
                <a:ext uri="{FF2B5EF4-FFF2-40B4-BE49-F238E27FC236}">
                  <a16:creationId xmlns:a16="http://schemas.microsoft.com/office/drawing/2014/main" id="{99D671D2-03C1-EC10-50C5-DB1D78129C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0" t="7671" r="30790" b="7671"/>
            <a:stretch/>
          </p:blipFill>
          <p:spPr>
            <a:xfrm>
              <a:off x="8284853" y="2555113"/>
              <a:ext cx="1690419" cy="19266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MsPham-0936082789">
              <a:hlinkClick r:id="rId15"/>
              <a:extLst>
                <a:ext uri="{FF2B5EF4-FFF2-40B4-BE49-F238E27FC236}">
                  <a16:creationId xmlns:a16="http://schemas.microsoft.com/office/drawing/2014/main" id="{6190EDFB-59DE-0634-D71A-0C667F88B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90"/>
            <a:stretch/>
          </p:blipFill>
          <p:spPr>
            <a:xfrm>
              <a:off x="4316242" y="1766016"/>
              <a:ext cx="4292709" cy="2661014"/>
            </a:xfrm>
            <a:prstGeom prst="rect">
              <a:avLst/>
            </a:prstGeom>
          </p:spPr>
        </p:pic>
      </p:grpSp>
      <p:pic>
        <p:nvPicPr>
          <p:cNvPr id="25" name="MsPham-0936082789">
            <a:hlinkClick r:id="rId15"/>
            <a:extLst>
              <a:ext uri="{FF2B5EF4-FFF2-40B4-BE49-F238E27FC236}">
                <a16:creationId xmlns:a16="http://schemas.microsoft.com/office/drawing/2014/main" id="{4B355962-8A65-AEEE-ED33-54F905E8210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3" y="8364287"/>
            <a:ext cx="2202273" cy="139904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DB53AEBA-7C0D-89F5-BBE7-BCBAEA626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9" name="MsPham-0936082789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484" y="8326229"/>
            <a:ext cx="3286617" cy="1622295"/>
          </a:xfrm>
          <a:prstGeom prst="rect">
            <a:avLst/>
          </a:prstGeom>
        </p:spPr>
      </p:pic>
      <p:sp>
        <p:nvSpPr>
          <p:cNvPr id="15" name="MsPham-0936082789"/>
          <p:cNvSpPr/>
          <p:nvPr/>
        </p:nvSpPr>
        <p:spPr>
          <a:xfrm>
            <a:off x="12866105" y="4340622"/>
            <a:ext cx="4411779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 book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/>
          <p:cNvSpPr/>
          <p:nvPr/>
        </p:nvSpPr>
        <p:spPr>
          <a:xfrm>
            <a:off x="10352442" y="7136948"/>
            <a:ext cx="4411779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books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sPham-09360827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627008" y="2120244"/>
            <a:ext cx="7077728" cy="7056939"/>
          </a:xfrm>
          <a:prstGeom prst="ellipse">
            <a:avLst/>
          </a:prstGeom>
        </p:spPr>
      </p:pic>
      <p:sp>
        <p:nvSpPr>
          <p:cNvPr id="21" name="MsPham-0936082789"/>
          <p:cNvSpPr txBox="1"/>
          <p:nvPr/>
        </p:nvSpPr>
        <p:spPr>
          <a:xfrm>
            <a:off x="8863364" y="10487210"/>
            <a:ext cx="17684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Abc.xyz789</a:t>
            </a:r>
          </a:p>
        </p:txBody>
      </p:sp>
      <p:sp>
        <p:nvSpPr>
          <p:cNvPr id="2" name="MsPham-0936082789"/>
          <p:cNvSpPr/>
          <p:nvPr/>
        </p:nvSpPr>
        <p:spPr>
          <a:xfrm>
            <a:off x="7360921" y="1067945"/>
            <a:ext cx="9916964" cy="2789103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4320"/>
            <a:r>
              <a:rPr lang="en-US" sz="4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 have  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_______.</a:t>
            </a: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9448424" y="7563457"/>
            <a:ext cx="2016377" cy="1482239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11962087" y="4692427"/>
            <a:ext cx="2016377" cy="1482239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3" name="MsPham-093608278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2418738" y="11294758"/>
            <a:ext cx="2029263" cy="1491711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1133403" y="11194342"/>
            <a:ext cx="2029263" cy="1491711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3508541" y="11199860"/>
            <a:ext cx="2029263" cy="1491711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MsPham-0936082789"/>
          <p:cNvSpPr txBox="1"/>
          <p:nvPr/>
        </p:nvSpPr>
        <p:spPr>
          <a:xfrm>
            <a:off x="3375098" y="4187050"/>
            <a:ext cx="1872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9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MsPham-0936082789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3" y="205235"/>
            <a:ext cx="2164203" cy="2789103"/>
          </a:xfrm>
          <a:prstGeom prst="rect">
            <a:avLst/>
          </a:prstGeom>
        </p:spPr>
      </p:pic>
      <p:sp>
        <p:nvSpPr>
          <p:cNvPr id="30" name="MsPham-0936082789">
            <a:hlinkClick r:id="" action="ppaction://hlinkshowjump?jump=nextslide"/>
          </p:cNvPr>
          <p:cNvSpPr/>
          <p:nvPr/>
        </p:nvSpPr>
        <p:spPr>
          <a:xfrm>
            <a:off x="16446783" y="8706679"/>
            <a:ext cx="1570383" cy="1225676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Arial Black" panose="020B0A04020102020204" pitchFamily="34" charset="0"/>
              </a:rPr>
              <a:t>Next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8341685" y="4499429"/>
            <a:ext cx="4011456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an book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7364222" y="4862686"/>
            <a:ext cx="2016377" cy="1482239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31" name="MsPham-0936082789">
            <a:extLst>
              <a:ext uri="{FF2B5EF4-FFF2-40B4-BE49-F238E27FC236}">
                <a16:creationId xmlns:a16="http://schemas.microsoft.com/office/drawing/2014/main" id="{4813D47B-4FDB-9819-FBED-0358E1C7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549" y="1761129"/>
            <a:ext cx="2786302" cy="16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15534 0.1384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path" presetSubtype="0" accel="48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09375 -0.4995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393 0.63472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6" grpId="0"/>
      <p:bldP spid="3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1EFBD50A-DE1B-8771-F298-ABFE20AE1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9" name="MsPham-0936082789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484" y="8326229"/>
            <a:ext cx="3286617" cy="1622295"/>
          </a:xfrm>
          <a:prstGeom prst="rect">
            <a:avLst/>
          </a:prstGeom>
        </p:spPr>
      </p:pic>
      <p:sp>
        <p:nvSpPr>
          <p:cNvPr id="15" name="MsPham-0936082789"/>
          <p:cNvSpPr/>
          <p:nvPr/>
        </p:nvSpPr>
        <p:spPr>
          <a:xfrm>
            <a:off x="12866105" y="4340622"/>
            <a:ext cx="4411779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an pen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/>
          <p:cNvSpPr/>
          <p:nvPr/>
        </p:nvSpPr>
        <p:spPr>
          <a:xfrm>
            <a:off x="10352442" y="7136948"/>
            <a:ext cx="4411779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 pen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sPham-09360827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627008" y="2120244"/>
            <a:ext cx="7077728" cy="7056939"/>
          </a:xfrm>
          <a:prstGeom prst="ellipse">
            <a:avLst/>
          </a:prstGeom>
        </p:spPr>
      </p:pic>
      <p:sp>
        <p:nvSpPr>
          <p:cNvPr id="21" name="MsPham-0936082789"/>
          <p:cNvSpPr txBox="1"/>
          <p:nvPr/>
        </p:nvSpPr>
        <p:spPr>
          <a:xfrm>
            <a:off x="8863364" y="10487210"/>
            <a:ext cx="17684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Abc.xyz789</a:t>
            </a:r>
          </a:p>
        </p:txBody>
      </p:sp>
      <p:sp>
        <p:nvSpPr>
          <p:cNvPr id="2" name="MsPham-0936082789"/>
          <p:cNvSpPr/>
          <p:nvPr/>
        </p:nvSpPr>
        <p:spPr>
          <a:xfrm>
            <a:off x="7360921" y="1067945"/>
            <a:ext cx="9916964" cy="2789103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4320"/>
            <a:r>
              <a:rPr lang="en-US" sz="4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 have _______.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9448424" y="7563457"/>
            <a:ext cx="2016377" cy="1482239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11962087" y="4692427"/>
            <a:ext cx="2016377" cy="1482239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3" name="MsPham-093608278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2418738" y="11294758"/>
            <a:ext cx="2029263" cy="1491711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1133403" y="11194342"/>
            <a:ext cx="2029263" cy="1491711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3508541" y="11199860"/>
            <a:ext cx="2029263" cy="1491711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MsPham-0936082789"/>
          <p:cNvSpPr txBox="1"/>
          <p:nvPr/>
        </p:nvSpPr>
        <p:spPr>
          <a:xfrm>
            <a:off x="3375098" y="4187050"/>
            <a:ext cx="1872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9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MsPham-0936082789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3" y="205235"/>
            <a:ext cx="2164203" cy="2789103"/>
          </a:xfrm>
          <a:prstGeom prst="rect">
            <a:avLst/>
          </a:prstGeom>
        </p:spPr>
      </p:pic>
      <p:sp>
        <p:nvSpPr>
          <p:cNvPr id="30" name="MsPham-0936082789">
            <a:hlinkClick r:id="" action="ppaction://hlinkshowjump?jump=nextslide"/>
          </p:cNvPr>
          <p:cNvSpPr/>
          <p:nvPr/>
        </p:nvSpPr>
        <p:spPr>
          <a:xfrm>
            <a:off x="16446783" y="8706679"/>
            <a:ext cx="1570383" cy="1225676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Arial Black" panose="020B0A04020102020204" pitchFamily="34" charset="0"/>
              </a:rPr>
              <a:t>Next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8341685" y="4499429"/>
            <a:ext cx="4011456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pen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7364222" y="4862686"/>
            <a:ext cx="2016377" cy="1482239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pic>
        <p:nvPicPr>
          <p:cNvPr id="25" name="MsPham-0936082789">
            <a:extLst>
              <a:ext uri="{FF2B5EF4-FFF2-40B4-BE49-F238E27FC236}">
                <a16:creationId xmlns:a16="http://schemas.microsoft.com/office/drawing/2014/main" id="{2667D816-B478-2B08-3A25-B992F0F0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1476534"/>
            <a:ext cx="1682562" cy="20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393 0.6347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0404 -0.183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path" presetSubtype="0" accel="48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4857 -0.5541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6" grpId="0"/>
      <p:bldP spid="3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0366E527-E1B2-F35D-5F78-88B691997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9" name="MsPham-0936082789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484" y="8326229"/>
            <a:ext cx="3286617" cy="1622295"/>
          </a:xfrm>
          <a:prstGeom prst="rect">
            <a:avLst/>
          </a:prstGeom>
        </p:spPr>
      </p:pic>
      <p:sp>
        <p:nvSpPr>
          <p:cNvPr id="15" name="MsPham-0936082789"/>
          <p:cNvSpPr/>
          <p:nvPr/>
        </p:nvSpPr>
        <p:spPr>
          <a:xfrm>
            <a:off x="12866105" y="4340622"/>
            <a:ext cx="4411779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/>
          <p:cNvSpPr/>
          <p:nvPr/>
        </p:nvSpPr>
        <p:spPr>
          <a:xfrm>
            <a:off x="10352442" y="7136948"/>
            <a:ext cx="4411779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an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sPham-09360827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627008" y="2120244"/>
            <a:ext cx="7077728" cy="7056939"/>
          </a:xfrm>
          <a:prstGeom prst="ellipse">
            <a:avLst/>
          </a:prstGeom>
        </p:spPr>
      </p:pic>
      <p:sp>
        <p:nvSpPr>
          <p:cNvPr id="21" name="MsPham-0936082789"/>
          <p:cNvSpPr txBox="1"/>
          <p:nvPr/>
        </p:nvSpPr>
        <p:spPr>
          <a:xfrm>
            <a:off x="8863364" y="10487210"/>
            <a:ext cx="17684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Abc.xyz789</a:t>
            </a:r>
          </a:p>
        </p:txBody>
      </p:sp>
      <p:sp>
        <p:nvSpPr>
          <p:cNvPr id="2" name="MsPham-0936082789"/>
          <p:cNvSpPr/>
          <p:nvPr/>
        </p:nvSpPr>
        <p:spPr>
          <a:xfrm>
            <a:off x="7360921" y="1067945"/>
            <a:ext cx="9916964" cy="2789103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algn="ctr"/>
            <a:r>
              <a:rPr lang="en-US" sz="4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 have ___ book.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9448424" y="7563457"/>
            <a:ext cx="2016377" cy="1482239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11962087" y="4692427"/>
            <a:ext cx="2016377" cy="1482239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3" name="MsPham-093608278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2418738" y="11294758"/>
            <a:ext cx="2029263" cy="1491711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1133403" y="11194342"/>
            <a:ext cx="2029263" cy="1491711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3508541" y="11199860"/>
            <a:ext cx="2029263" cy="1491711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MsPham-0936082789"/>
          <p:cNvSpPr txBox="1"/>
          <p:nvPr/>
        </p:nvSpPr>
        <p:spPr>
          <a:xfrm>
            <a:off x="3375098" y="4187050"/>
            <a:ext cx="1872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9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MsPham-0936082789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3" y="205235"/>
            <a:ext cx="2164203" cy="2789103"/>
          </a:xfrm>
          <a:prstGeom prst="rect">
            <a:avLst/>
          </a:prstGeom>
        </p:spPr>
      </p:pic>
      <p:sp>
        <p:nvSpPr>
          <p:cNvPr id="30" name="MsPham-0936082789">
            <a:hlinkClick r:id="" action="ppaction://hlinkshowjump?jump=nextslide"/>
          </p:cNvPr>
          <p:cNvSpPr/>
          <p:nvPr/>
        </p:nvSpPr>
        <p:spPr>
          <a:xfrm>
            <a:off x="16446783" y="8706679"/>
            <a:ext cx="1570383" cy="1225676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Arial Black" panose="020B0A04020102020204" pitchFamily="34" charset="0"/>
              </a:rPr>
              <a:t>Next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8341685" y="4499429"/>
            <a:ext cx="4011456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is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7364222" y="4862686"/>
            <a:ext cx="2016377" cy="1482239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</p:spTree>
    <p:extLst>
      <p:ext uri="{BB962C8B-B14F-4D97-AF65-F5344CB8AC3E}">
        <p14:creationId xmlns:p14="http://schemas.microsoft.com/office/powerpoint/2010/main" val="29705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3346 0.462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15534 0.1384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path" presetSubtype="0" accel="48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14505 -0.6243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3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393 0.63472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6" grpId="0"/>
      <p:bldP spid="3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A59C32C6-EEDF-1158-B135-88D09E2FD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9" name="MsPham-0936082789">
            <a:extLst>
              <a:ext uri="{FF2B5EF4-FFF2-40B4-BE49-F238E27FC236}">
                <a16:creationId xmlns:a16="http://schemas.microsoft.com/office/drawing/2014/main" id="{BDCC1C2A-F994-4F3F-AD0F-DDDD3F8A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484" y="8326229"/>
            <a:ext cx="3286617" cy="1622295"/>
          </a:xfrm>
          <a:prstGeom prst="rect">
            <a:avLst/>
          </a:prstGeom>
        </p:spPr>
      </p:pic>
      <p:sp>
        <p:nvSpPr>
          <p:cNvPr id="15" name="MsPham-0936082789"/>
          <p:cNvSpPr/>
          <p:nvPr/>
        </p:nvSpPr>
        <p:spPr>
          <a:xfrm>
            <a:off x="12866105" y="4340622"/>
            <a:ext cx="4411779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sPham-0936082789"/>
          <p:cNvSpPr/>
          <p:nvPr/>
        </p:nvSpPr>
        <p:spPr>
          <a:xfrm>
            <a:off x="10352442" y="7136948"/>
            <a:ext cx="4411779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5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two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sPham-09360827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169"/>
          <a:stretch/>
        </p:blipFill>
        <p:spPr>
          <a:xfrm>
            <a:off x="627008" y="2120244"/>
            <a:ext cx="7077728" cy="7056939"/>
          </a:xfrm>
          <a:prstGeom prst="ellipse">
            <a:avLst/>
          </a:prstGeom>
        </p:spPr>
      </p:pic>
      <p:sp>
        <p:nvSpPr>
          <p:cNvPr id="21" name="MsPham-0936082789"/>
          <p:cNvSpPr txBox="1"/>
          <p:nvPr/>
        </p:nvSpPr>
        <p:spPr>
          <a:xfrm>
            <a:off x="8863364" y="10487210"/>
            <a:ext cx="17684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/>
              <a:t>Abc.xyz789</a:t>
            </a:r>
          </a:p>
        </p:txBody>
      </p:sp>
      <p:sp>
        <p:nvSpPr>
          <p:cNvPr id="2" name="MsPham-0936082789"/>
          <p:cNvSpPr/>
          <p:nvPr/>
        </p:nvSpPr>
        <p:spPr>
          <a:xfrm>
            <a:off x="7360921" y="1067945"/>
            <a:ext cx="9916964" cy="2789103"/>
          </a:xfrm>
          <a:prstGeom prst="roundRect">
            <a:avLst/>
          </a:prstGeom>
          <a:ln w="38100">
            <a:solidFill>
              <a:srgbClr val="2C7C84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algn="ctr"/>
            <a:r>
              <a:rPr lang="en-US" sz="4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 have _____ eyes.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sPham-093608278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9448424" y="7563457"/>
            <a:ext cx="2016377" cy="1482239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19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11962087" y="4692427"/>
            <a:ext cx="2016377" cy="1482239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3" name="MsPham-093608278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8144995" flipH="1">
            <a:off x="2418738" y="11294758"/>
            <a:ext cx="2029263" cy="1491711"/>
          </a:xfrm>
          <a:prstGeom prst="rect">
            <a:avLst/>
          </a:prstGeom>
          <a:effectLst>
            <a:glow rad="50800">
              <a:srgbClr val="FF5050"/>
            </a:glow>
          </a:effectLst>
        </p:spPr>
      </p:pic>
      <p:pic>
        <p:nvPicPr>
          <p:cNvPr id="24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4623249">
            <a:off x="1133403" y="11194342"/>
            <a:ext cx="2029263" cy="1491711"/>
          </a:xfrm>
          <a:prstGeom prst="rect">
            <a:avLst/>
          </a:prstGeom>
          <a:effectLst>
            <a:glow rad="50800">
              <a:srgbClr val="FFFF99"/>
            </a:glow>
          </a:effectLst>
        </p:spPr>
      </p:pic>
      <p:pic>
        <p:nvPicPr>
          <p:cNvPr id="27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17015235" flipH="1">
            <a:off x="3508541" y="11199860"/>
            <a:ext cx="2029263" cy="1491711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  <p:sp>
        <p:nvSpPr>
          <p:cNvPr id="6" name="MsPham-0936082789"/>
          <p:cNvSpPr txBox="1"/>
          <p:nvPr/>
        </p:nvSpPr>
        <p:spPr>
          <a:xfrm>
            <a:off x="3375098" y="4187050"/>
            <a:ext cx="1872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+</a:t>
            </a:r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9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MsPham-0936082789">
            <a:extLst>
              <a:ext uri="{FF2B5EF4-FFF2-40B4-BE49-F238E27FC236}">
                <a16:creationId xmlns:a16="http://schemas.microsoft.com/office/drawing/2014/main" id="{B6AAA7AA-E5AE-4F8A-BB6E-2F19B6CBA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3" y="205235"/>
            <a:ext cx="2164203" cy="2789103"/>
          </a:xfrm>
          <a:prstGeom prst="rect">
            <a:avLst/>
          </a:prstGeom>
        </p:spPr>
      </p:pic>
      <p:sp>
        <p:nvSpPr>
          <p:cNvPr id="30" name="MsPham-0936082789">
            <a:hlinkClick r:id="" action="ppaction://hlinkshowjump?jump=nextslide"/>
          </p:cNvPr>
          <p:cNvSpPr/>
          <p:nvPr/>
        </p:nvSpPr>
        <p:spPr>
          <a:xfrm>
            <a:off x="16446783" y="8706679"/>
            <a:ext cx="1570383" cy="1225676"/>
          </a:xfrm>
          <a:prstGeom prst="rightArrow">
            <a:avLst>
              <a:gd name="adj1" fmla="val 56488"/>
              <a:gd name="adj2" fmla="val 41891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/>
          <a:scene3d>
            <a:camera prst="perspectiveLeft"/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Arial Black" panose="020B0A04020102020204" pitchFamily="34" charset="0"/>
              </a:rPr>
              <a:t>Next</a:t>
            </a:r>
          </a:p>
        </p:txBody>
      </p:sp>
      <p:sp>
        <p:nvSpPr>
          <p:cNvPr id="14" name="MsPham-0936082789"/>
          <p:cNvSpPr/>
          <p:nvPr/>
        </p:nvSpPr>
        <p:spPr>
          <a:xfrm>
            <a:off x="8341685" y="4499429"/>
            <a:ext cx="4011456" cy="2378562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an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MsPham-0936082789"/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32" b="97482" l="4750" r="97750"/>
                    </a14:imgEffect>
                  </a14:imgLayer>
                </a14:imgProps>
              </a:ext>
            </a:extLst>
          </a:blip>
          <a:srcRect l="5199" t="-271"/>
          <a:stretch/>
        </p:blipFill>
        <p:spPr>
          <a:xfrm rot="5400000">
            <a:off x="7364222" y="4862686"/>
            <a:ext cx="2016377" cy="1482239"/>
          </a:xfrm>
          <a:prstGeom prst="rect">
            <a:avLst/>
          </a:prstGeom>
          <a:effectLst>
            <a:glow rad="50800">
              <a:srgbClr val="99FF99"/>
            </a:glow>
          </a:effectLst>
        </p:spPr>
      </p:pic>
    </p:spTree>
    <p:extLst>
      <p:ext uri="{BB962C8B-B14F-4D97-AF65-F5344CB8AC3E}">
        <p14:creationId xmlns:p14="http://schemas.microsoft.com/office/powerpoint/2010/main" val="26744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1393 0.6347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0.05833 -0.64375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59166 0.632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315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0404 -0.183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path" presetSubtype="0" accel="48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3438 -0.50718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6" grpId="0"/>
      <p:bldP spid="3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sPham-0936082789">
            <a:extLst>
              <a:ext uri="{FF2B5EF4-FFF2-40B4-BE49-F238E27FC236}">
                <a16:creationId xmlns:a16="http://schemas.microsoft.com/office/drawing/2014/main" id="{7683C47E-93FC-A5A5-B041-558D71E5D8D0}"/>
              </a:ext>
            </a:extLst>
          </p:cNvPr>
          <p:cNvGrpSpPr/>
          <p:nvPr/>
        </p:nvGrpSpPr>
        <p:grpSpPr>
          <a:xfrm>
            <a:off x="981250" y="3455535"/>
            <a:ext cx="16554100" cy="3570687"/>
            <a:chOff x="-10673723" y="1801553"/>
            <a:chExt cx="21417093" cy="4619625"/>
          </a:xfrm>
        </p:grpSpPr>
        <p:pic>
          <p:nvPicPr>
            <p:cNvPr id="22" name="MsPham-0936082789">
              <a:extLst>
                <a:ext uri="{FF2B5EF4-FFF2-40B4-BE49-F238E27FC236}">
                  <a16:creationId xmlns:a16="http://schemas.microsoft.com/office/drawing/2014/main" id="{393E7363-5DFF-BB90-5D3B-D8B2F31FD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6098" y="1801553"/>
              <a:ext cx="5095875" cy="461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MsPham-0936082789">
              <a:extLst>
                <a:ext uri="{FF2B5EF4-FFF2-40B4-BE49-F238E27FC236}">
                  <a16:creationId xmlns:a16="http://schemas.microsoft.com/office/drawing/2014/main" id="{4F63B423-E557-2B1C-59CD-677C6E200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495" y="1801553"/>
              <a:ext cx="5095875" cy="461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MsPham-0936082789">
              <a:extLst>
                <a:ext uri="{FF2B5EF4-FFF2-40B4-BE49-F238E27FC236}">
                  <a16:creationId xmlns:a16="http://schemas.microsoft.com/office/drawing/2014/main" id="{0A6A5512-5B97-94B3-EAA6-A95C6F590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70" y="1801553"/>
              <a:ext cx="5095875" cy="461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MsPham-0936082789">
              <a:extLst>
                <a:ext uri="{FF2B5EF4-FFF2-40B4-BE49-F238E27FC236}">
                  <a16:creationId xmlns:a16="http://schemas.microsoft.com/office/drawing/2014/main" id="{C81F445C-350A-D706-41AA-6E7727AAA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73723" y="1801553"/>
              <a:ext cx="5095875" cy="461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E56F75AC-9D85-4F48-3AD4-3960DF88547B}"/>
              </a:ext>
            </a:extLst>
          </p:cNvPr>
          <p:cNvSpPr txBox="1">
            <a:spLocks/>
          </p:cNvSpPr>
          <p:nvPr/>
        </p:nvSpPr>
        <p:spPr>
          <a:xfrm>
            <a:off x="1807694" y="565896"/>
            <a:ext cx="5278905" cy="82296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274320"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00" b="1" i="0" u="none" strike="noStrike" cap="none">
                <a:solidFill>
                  <a:srgbClr val="FF05A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  Listen and tick.</a:t>
            </a:r>
            <a:endParaRPr lang="en-US" dirty="0"/>
          </a:p>
        </p:txBody>
      </p:sp>
      <p:sp>
        <p:nvSpPr>
          <p:cNvPr id="29" name="MsPham-0936082789">
            <a:extLst>
              <a:ext uri="{FF2B5EF4-FFF2-40B4-BE49-F238E27FC236}">
                <a16:creationId xmlns:a16="http://schemas.microsoft.com/office/drawing/2014/main" id="{91CB4E70-0AF3-F67D-706E-F881EE361278}"/>
              </a:ext>
            </a:extLst>
          </p:cNvPr>
          <p:cNvSpPr txBox="1"/>
          <p:nvPr/>
        </p:nvSpPr>
        <p:spPr>
          <a:xfrm>
            <a:off x="1332273" y="565896"/>
            <a:ext cx="822960" cy="822960"/>
          </a:xfrm>
          <a:prstGeom prst="ellipse">
            <a:avLst/>
          </a:prstGeom>
          <a:solidFill>
            <a:srgbClr val="FF05A0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2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4</a:t>
            </a:r>
            <a:endParaRPr lang="en-US" dirty="0"/>
          </a:p>
        </p:txBody>
      </p:sp>
      <p:pic>
        <p:nvPicPr>
          <p:cNvPr id="26" name="MsPham-0936082789">
            <a:extLst>
              <a:ext uri="{FF2B5EF4-FFF2-40B4-BE49-F238E27FC236}">
                <a16:creationId xmlns:a16="http://schemas.microsoft.com/office/drawing/2014/main" id="{225546C2-839F-8D3A-1438-4102DC5DF87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414" t="15022" r="14612" b="15187"/>
          <a:stretch/>
        </p:blipFill>
        <p:spPr>
          <a:xfrm>
            <a:off x="6797041" y="555278"/>
            <a:ext cx="822959" cy="822960"/>
          </a:xfrm>
          <a:prstGeom prst="ellipse">
            <a:avLst/>
          </a:prstGeom>
        </p:spPr>
      </p:pic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14C59063-7A5E-5EAF-D861-B14D5FEF7485}"/>
              </a:ext>
            </a:extLst>
          </p:cNvPr>
          <p:cNvSpPr/>
          <p:nvPr/>
        </p:nvSpPr>
        <p:spPr>
          <a:xfrm>
            <a:off x="6673686" y="7172793"/>
            <a:ext cx="825825" cy="822960"/>
          </a:xfrm>
          <a:prstGeom prst="rect">
            <a:avLst/>
          </a:prstGeom>
          <a:solidFill>
            <a:schemeClr val="bg1"/>
          </a:solidFill>
          <a:ln>
            <a:solidFill>
              <a:srgbClr val="9528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D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5F6F04AE-8F4B-2B58-CE0B-51BC499A4149}"/>
              </a:ext>
            </a:extLst>
          </p:cNvPr>
          <p:cNvSpPr/>
          <p:nvPr/>
        </p:nvSpPr>
        <p:spPr>
          <a:xfrm>
            <a:off x="2536462" y="7200900"/>
            <a:ext cx="825825" cy="822960"/>
          </a:xfrm>
          <a:prstGeom prst="rect">
            <a:avLst/>
          </a:prstGeom>
          <a:solidFill>
            <a:schemeClr val="bg1"/>
          </a:solidFill>
          <a:ln>
            <a:solidFill>
              <a:srgbClr val="9528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D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D917B5BE-4822-D9FD-D2F9-2E08CC9BAE5D}"/>
              </a:ext>
            </a:extLst>
          </p:cNvPr>
          <p:cNvSpPr/>
          <p:nvPr/>
        </p:nvSpPr>
        <p:spPr>
          <a:xfrm>
            <a:off x="971500" y="6236682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C3E0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FE995A24-7F7E-2AE5-752E-C49890B31136}"/>
              </a:ext>
            </a:extLst>
          </p:cNvPr>
          <p:cNvSpPr/>
          <p:nvPr/>
        </p:nvSpPr>
        <p:spPr>
          <a:xfrm>
            <a:off x="5052801" y="6237075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C3E0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" name="MsPham-0936082789">
            <a:extLst>
              <a:ext uri="{FF2B5EF4-FFF2-40B4-BE49-F238E27FC236}">
                <a16:creationId xmlns:a16="http://schemas.microsoft.com/office/drawing/2014/main" id="{56AA0D6F-C3EC-ACC3-2728-6EBFB88E00E6}"/>
              </a:ext>
            </a:extLst>
          </p:cNvPr>
          <p:cNvSpPr/>
          <p:nvPr/>
        </p:nvSpPr>
        <p:spPr>
          <a:xfrm>
            <a:off x="15468600" y="7164049"/>
            <a:ext cx="825825" cy="822960"/>
          </a:xfrm>
          <a:prstGeom prst="rect">
            <a:avLst/>
          </a:prstGeom>
          <a:solidFill>
            <a:schemeClr val="bg1"/>
          </a:solidFill>
          <a:ln>
            <a:solidFill>
              <a:srgbClr val="9528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D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50B8D3FC-BDF1-08DD-A914-1305D83D79C6}"/>
              </a:ext>
            </a:extLst>
          </p:cNvPr>
          <p:cNvSpPr/>
          <p:nvPr/>
        </p:nvSpPr>
        <p:spPr>
          <a:xfrm>
            <a:off x="11353800" y="7164049"/>
            <a:ext cx="825825" cy="822960"/>
          </a:xfrm>
          <a:prstGeom prst="rect">
            <a:avLst/>
          </a:prstGeom>
          <a:solidFill>
            <a:schemeClr val="bg1"/>
          </a:solidFill>
          <a:ln>
            <a:solidFill>
              <a:srgbClr val="9528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D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MsPham-0936082789">
            <a:extLst>
              <a:ext uri="{FF2B5EF4-FFF2-40B4-BE49-F238E27FC236}">
                <a16:creationId xmlns:a16="http://schemas.microsoft.com/office/drawing/2014/main" id="{622E8D95-E8CB-8804-857B-C955F3C06EB8}"/>
              </a:ext>
            </a:extLst>
          </p:cNvPr>
          <p:cNvSpPr/>
          <p:nvPr/>
        </p:nvSpPr>
        <p:spPr>
          <a:xfrm>
            <a:off x="9518754" y="6236682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C3E0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MsPham-0936082789">
            <a:extLst>
              <a:ext uri="{FF2B5EF4-FFF2-40B4-BE49-F238E27FC236}">
                <a16:creationId xmlns:a16="http://schemas.microsoft.com/office/drawing/2014/main" id="{B3D8D911-F417-2702-A57C-ACBF538FFA4D}"/>
              </a:ext>
            </a:extLst>
          </p:cNvPr>
          <p:cNvSpPr/>
          <p:nvPr/>
        </p:nvSpPr>
        <p:spPr>
          <a:xfrm>
            <a:off x="13611541" y="6203262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rgbClr val="C3E0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BBFD1F88-D4B9-AE27-25E7-3A03F2C71261}"/>
              </a:ext>
            </a:extLst>
          </p:cNvPr>
          <p:cNvSpPr txBox="1">
            <a:spLocks/>
          </p:cNvSpPr>
          <p:nvPr/>
        </p:nvSpPr>
        <p:spPr>
          <a:xfrm>
            <a:off x="4583048" y="3144041"/>
            <a:ext cx="751593" cy="644223"/>
          </a:xfrm>
          <a:prstGeom prst="hexagon">
            <a:avLst/>
          </a:prstGeom>
          <a:solidFill>
            <a:srgbClr val="FF5D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3600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</a:t>
            </a:r>
            <a:endParaRPr lang="en-US" sz="3600" dirty="0">
              <a:solidFill>
                <a:schemeClr val="bg1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MsPham-0936082789">
            <a:extLst>
              <a:ext uri="{FF2B5EF4-FFF2-40B4-BE49-F238E27FC236}">
                <a16:creationId xmlns:a16="http://schemas.microsoft.com/office/drawing/2014/main" id="{603AA770-099B-435A-E52C-4A9B866B40E4}"/>
              </a:ext>
            </a:extLst>
          </p:cNvPr>
          <p:cNvSpPr txBox="1">
            <a:spLocks/>
          </p:cNvSpPr>
          <p:nvPr/>
        </p:nvSpPr>
        <p:spPr>
          <a:xfrm>
            <a:off x="13172102" y="3133423"/>
            <a:ext cx="751593" cy="644223"/>
          </a:xfrm>
          <a:prstGeom prst="hexagon">
            <a:avLst/>
          </a:prstGeom>
          <a:solidFill>
            <a:srgbClr val="FF5DC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3600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</a:t>
            </a:r>
            <a:endParaRPr lang="en-US" sz="3600" dirty="0">
              <a:solidFill>
                <a:schemeClr val="bg1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7" name="MsPham-0936082789">
            <a:extLst>
              <a:ext uri="{FF2B5EF4-FFF2-40B4-BE49-F238E27FC236}">
                <a16:creationId xmlns:a16="http://schemas.microsoft.com/office/drawing/2014/main" id="{DD47D493-EBF9-1D6A-2192-ADCCA9482D5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149" t="20988" r="27628" b="41781"/>
          <a:stretch/>
        </p:blipFill>
        <p:spPr>
          <a:xfrm>
            <a:off x="6731776" y="6889273"/>
            <a:ext cx="1081738" cy="1057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MsPham-0936082789">
            <a:extLst>
              <a:ext uri="{FF2B5EF4-FFF2-40B4-BE49-F238E27FC236}">
                <a16:creationId xmlns:a16="http://schemas.microsoft.com/office/drawing/2014/main" id="{9D0C6AD8-F96A-7299-31A6-E94B12D4F5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149" t="20988" r="27628" b="41781"/>
          <a:stretch/>
        </p:blipFill>
        <p:spPr>
          <a:xfrm>
            <a:off x="11426435" y="6922376"/>
            <a:ext cx="1081738" cy="1057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MsPham-0936082789">
            <a:extLst>
              <a:ext uri="{FF2B5EF4-FFF2-40B4-BE49-F238E27FC236}">
                <a16:creationId xmlns:a16="http://schemas.microsoft.com/office/drawing/2014/main" id="{8FCE79BA-2223-B1D5-5601-ACC22B3CC75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414" t="15022" r="14612" b="15187"/>
          <a:stretch/>
        </p:blipFill>
        <p:spPr>
          <a:xfrm>
            <a:off x="4555328" y="7059642"/>
            <a:ext cx="822959" cy="822960"/>
          </a:xfrm>
          <a:prstGeom prst="ellipse">
            <a:avLst/>
          </a:prstGeom>
        </p:spPr>
      </p:pic>
      <p:pic>
        <p:nvPicPr>
          <p:cNvPr id="38" name="MsPham-0936082789">
            <a:extLst>
              <a:ext uri="{FF2B5EF4-FFF2-40B4-BE49-F238E27FC236}">
                <a16:creationId xmlns:a16="http://schemas.microsoft.com/office/drawing/2014/main" id="{7249F2F3-D802-E826-E644-F0DC051E110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414" t="15022" r="14612" b="15187"/>
          <a:stretch/>
        </p:blipFill>
        <p:spPr>
          <a:xfrm>
            <a:off x="13136179" y="7026222"/>
            <a:ext cx="822959" cy="8229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70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dia4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di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MsPham-0936082789">
            <a:extLst>
              <a:ext uri="{FF2B5EF4-FFF2-40B4-BE49-F238E27FC236}">
                <a16:creationId xmlns:a16="http://schemas.microsoft.com/office/drawing/2014/main" id="{3A0E405C-996B-F268-9F2C-4FB323B8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44" y="1432288"/>
            <a:ext cx="575347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MsPham-0936082789">
            <a:extLst>
              <a:ext uri="{FF2B5EF4-FFF2-40B4-BE49-F238E27FC236}">
                <a16:creationId xmlns:a16="http://schemas.microsoft.com/office/drawing/2014/main" id="{2DCE2601-C567-E786-0EB4-1A31C09D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987" y="1239212"/>
            <a:ext cx="575347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MsPham-0936082789">
            <a:extLst>
              <a:ext uri="{FF2B5EF4-FFF2-40B4-BE49-F238E27FC236}">
                <a16:creationId xmlns:a16="http://schemas.microsoft.com/office/drawing/2014/main" id="{9DFB2D76-C9EF-966E-269C-2FE25F4F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44" y="5590931"/>
            <a:ext cx="575347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MsPham-0936082789">
            <a:extLst>
              <a:ext uri="{FF2B5EF4-FFF2-40B4-BE49-F238E27FC236}">
                <a16:creationId xmlns:a16="http://schemas.microsoft.com/office/drawing/2014/main" id="{9291CAD8-2D30-5517-F733-DF043E44F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987" y="5397384"/>
            <a:ext cx="575347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7376AAE2-F149-377E-55E5-79994EAF69E3}"/>
              </a:ext>
            </a:extLst>
          </p:cNvPr>
          <p:cNvSpPr txBox="1">
            <a:spLocks/>
          </p:cNvSpPr>
          <p:nvPr/>
        </p:nvSpPr>
        <p:spPr>
          <a:xfrm>
            <a:off x="1807694" y="565896"/>
            <a:ext cx="8555506" cy="82296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274320"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400" b="1" i="0" u="none" strike="noStrike" cap="none">
                <a:solidFill>
                  <a:srgbClr val="FF05A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  Look, complete and read.</a:t>
            </a:r>
            <a:endParaRPr lang="en-US" dirty="0"/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E37F897D-CBB5-95E2-5E7A-0DFF0CFF91EA}"/>
              </a:ext>
            </a:extLst>
          </p:cNvPr>
          <p:cNvSpPr txBox="1"/>
          <p:nvPr/>
        </p:nvSpPr>
        <p:spPr>
          <a:xfrm>
            <a:off x="1332273" y="565896"/>
            <a:ext cx="822960" cy="822960"/>
          </a:xfrm>
          <a:prstGeom prst="ellipse">
            <a:avLst/>
          </a:prstGeom>
          <a:solidFill>
            <a:srgbClr val="FF05A0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2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5</a:t>
            </a:r>
            <a:endParaRPr lang="en-US" dirty="0"/>
          </a:p>
        </p:txBody>
      </p:sp>
      <p:sp>
        <p:nvSpPr>
          <p:cNvPr id="11" name="MsPham0936082789">
            <a:extLst>
              <a:ext uri="{FF2B5EF4-FFF2-40B4-BE49-F238E27FC236}">
                <a16:creationId xmlns:a16="http://schemas.microsoft.com/office/drawing/2014/main" id="{D9E4E6F4-450A-AE85-2DFB-397E451F7264}"/>
              </a:ext>
            </a:extLst>
          </p:cNvPr>
          <p:cNvSpPr txBox="1"/>
          <p:nvPr/>
        </p:nvSpPr>
        <p:spPr>
          <a:xfrm>
            <a:off x="2271237" y="4715657"/>
            <a:ext cx="5867399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solidFill>
                  <a:srgbClr val="476D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>
                <a:ln>
                  <a:noFill/>
                </a:ln>
                <a:solidFill>
                  <a:srgbClr val="9900CC"/>
                </a:solidFill>
                <a:effectLst/>
                <a:latin typeface="Century Gothic" panose="020B0502020202020204" pitchFamily="34" charset="0"/>
              </a:rPr>
              <a:t>I have a    </a:t>
            </a:r>
            <a:r>
              <a:rPr kumimoji="0" lang="en-US" altLang="en-US" sz="4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pen   </a:t>
            </a:r>
            <a:r>
              <a:rPr kumimoji="0" lang="en-US" altLang="en-US" sz="4400" i="0" u="none" strike="noStrike" cap="none" normalizeH="0" baseline="0">
                <a:ln>
                  <a:noFill/>
                </a:ln>
                <a:solidFill>
                  <a:srgbClr val="9900CC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MsPham0936082789">
            <a:extLst>
              <a:ext uri="{FF2B5EF4-FFF2-40B4-BE49-F238E27FC236}">
                <a16:creationId xmlns:a16="http://schemas.microsoft.com/office/drawing/2014/main" id="{270A7467-FCF6-9D4C-61D4-678E8470E6A7}"/>
              </a:ext>
            </a:extLst>
          </p:cNvPr>
          <p:cNvSpPr txBox="1"/>
          <p:nvPr/>
        </p:nvSpPr>
        <p:spPr>
          <a:xfrm>
            <a:off x="10275758" y="4715657"/>
            <a:ext cx="5867399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solidFill>
                  <a:srgbClr val="476D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>
                <a:ln>
                  <a:noFill/>
                </a:ln>
                <a:solidFill>
                  <a:srgbClr val="9900CC"/>
                </a:solidFill>
                <a:effectLst/>
                <a:latin typeface="Century Gothic" panose="020B0502020202020204" pitchFamily="34" charset="0"/>
              </a:rPr>
              <a:t>I have    </a:t>
            </a:r>
            <a:r>
              <a:rPr kumimoji="0" lang="en-US" altLang="en-US" sz="4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a book   </a:t>
            </a:r>
            <a:r>
              <a:rPr kumimoji="0" lang="en-US" altLang="en-US" sz="4400" i="0" u="none" strike="noStrike" cap="none" normalizeH="0" baseline="0">
                <a:ln>
                  <a:noFill/>
                </a:ln>
                <a:solidFill>
                  <a:srgbClr val="9900CC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MsPham0936082789">
            <a:extLst>
              <a:ext uri="{FF2B5EF4-FFF2-40B4-BE49-F238E27FC236}">
                <a16:creationId xmlns:a16="http://schemas.microsoft.com/office/drawing/2014/main" id="{AFF135D1-331F-4275-FED6-39BA32210936}"/>
              </a:ext>
            </a:extLst>
          </p:cNvPr>
          <p:cNvSpPr txBox="1"/>
          <p:nvPr/>
        </p:nvSpPr>
        <p:spPr>
          <a:xfrm>
            <a:off x="2346148" y="8826427"/>
            <a:ext cx="5972143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solidFill>
                  <a:srgbClr val="476D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>
                <a:ln>
                  <a:noFill/>
                </a:ln>
                <a:solidFill>
                  <a:srgbClr val="9900CC"/>
                </a:solidFill>
                <a:effectLst/>
                <a:latin typeface="Century Gothic" panose="020B0502020202020204" pitchFamily="34" charset="0"/>
              </a:rPr>
              <a:t>I    </a:t>
            </a:r>
            <a:r>
              <a:rPr kumimoji="0" lang="en-US" altLang="en-US" sz="4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have a ruler</a:t>
            </a:r>
            <a:r>
              <a:rPr kumimoji="0" lang="en-US" altLang="en-US" sz="4400" i="0" u="none" strike="noStrike" cap="none" normalizeH="0" baseline="0">
                <a:ln>
                  <a:noFill/>
                </a:ln>
                <a:solidFill>
                  <a:srgbClr val="9900CC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9" name="MsPham0936082789">
            <a:extLst>
              <a:ext uri="{FF2B5EF4-FFF2-40B4-BE49-F238E27FC236}">
                <a16:creationId xmlns:a16="http://schemas.microsoft.com/office/drawing/2014/main" id="{173E5F49-E14A-9697-C1B6-B92FF2F191FE}"/>
              </a:ext>
            </a:extLst>
          </p:cNvPr>
          <p:cNvSpPr txBox="1"/>
          <p:nvPr/>
        </p:nvSpPr>
        <p:spPr>
          <a:xfrm>
            <a:off x="10375693" y="8826427"/>
            <a:ext cx="5867399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 b="1">
                <a:solidFill>
                  <a:srgbClr val="476D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I have a bag.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45FABE3D-FFB2-D142-CFAF-345C94411380}"/>
              </a:ext>
            </a:extLst>
          </p:cNvPr>
          <p:cNvSpPr/>
          <p:nvPr/>
        </p:nvSpPr>
        <p:spPr>
          <a:xfrm>
            <a:off x="2223827" y="3587205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C3E0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333333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F59FD6A-E35B-98DB-989D-8BE7609C11BF}"/>
              </a:ext>
            </a:extLst>
          </p:cNvPr>
          <p:cNvSpPr/>
          <p:nvPr/>
        </p:nvSpPr>
        <p:spPr>
          <a:xfrm>
            <a:off x="10281133" y="3620874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C3E0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333333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B785CD8A-D45D-24F1-EA89-3895191DE19A}"/>
              </a:ext>
            </a:extLst>
          </p:cNvPr>
          <p:cNvSpPr/>
          <p:nvPr/>
        </p:nvSpPr>
        <p:spPr>
          <a:xfrm>
            <a:off x="2352704" y="7973206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C3E0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333333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FA68C07A-6B24-0B9C-E458-E4F5014A6EB9}"/>
              </a:ext>
            </a:extLst>
          </p:cNvPr>
          <p:cNvSpPr/>
          <p:nvPr/>
        </p:nvSpPr>
        <p:spPr>
          <a:xfrm>
            <a:off x="10275758" y="7938041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C3E0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333333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447DBE8E-0478-82DE-D490-FFFF9B731F0C}"/>
              </a:ext>
            </a:extLst>
          </p:cNvPr>
          <p:cNvSpPr/>
          <p:nvPr/>
        </p:nvSpPr>
        <p:spPr>
          <a:xfrm>
            <a:off x="5191145" y="4715657"/>
            <a:ext cx="1858805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i="0">
                <a:solidFill>
                  <a:srgbClr val="C00000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________</a:t>
            </a:r>
          </a:p>
        </p:txBody>
      </p:sp>
      <p:grpSp>
        <p:nvGrpSpPr>
          <p:cNvPr id="16" name="MsPham-0936082789">
            <a:extLst>
              <a:ext uri="{FF2B5EF4-FFF2-40B4-BE49-F238E27FC236}">
                <a16:creationId xmlns:a16="http://schemas.microsoft.com/office/drawing/2014/main" id="{84D3F782-DB52-DDC0-E370-0DDADD46F5E0}"/>
              </a:ext>
            </a:extLst>
          </p:cNvPr>
          <p:cNvGrpSpPr/>
          <p:nvPr/>
        </p:nvGrpSpPr>
        <p:grpSpPr>
          <a:xfrm>
            <a:off x="1143000" y="1637162"/>
            <a:ext cx="15392400" cy="7895595"/>
            <a:chOff x="1143000" y="1637162"/>
            <a:chExt cx="15392400" cy="7895595"/>
          </a:xfrm>
        </p:grpSpPr>
        <p:cxnSp>
          <p:nvCxnSpPr>
            <p:cNvPr id="10" name="MsPham-0936082789">
              <a:extLst>
                <a:ext uri="{FF2B5EF4-FFF2-40B4-BE49-F238E27FC236}">
                  <a16:creationId xmlns:a16="http://schemas.microsoft.com/office/drawing/2014/main" id="{02D2619E-FBA1-C507-3C9C-A709F15D5BAE}"/>
                </a:ext>
              </a:extLst>
            </p:cNvPr>
            <p:cNvCxnSpPr/>
            <p:nvPr/>
          </p:nvCxnSpPr>
          <p:spPr>
            <a:xfrm>
              <a:off x="1143000" y="5584960"/>
              <a:ext cx="15392400" cy="0"/>
            </a:xfrm>
            <a:prstGeom prst="line">
              <a:avLst/>
            </a:prstGeom>
            <a:ln w="19050">
              <a:solidFill>
                <a:srgbClr val="9528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MsPham-0936082789">
              <a:extLst>
                <a:ext uri="{FF2B5EF4-FFF2-40B4-BE49-F238E27FC236}">
                  <a16:creationId xmlns:a16="http://schemas.microsoft.com/office/drawing/2014/main" id="{60E9615B-757C-811B-5897-CED1E10CF1A7}"/>
                </a:ext>
              </a:extLst>
            </p:cNvPr>
            <p:cNvCxnSpPr/>
            <p:nvPr/>
          </p:nvCxnSpPr>
          <p:spPr>
            <a:xfrm>
              <a:off x="8991600" y="1637162"/>
              <a:ext cx="0" cy="7895595"/>
            </a:xfrm>
            <a:prstGeom prst="line">
              <a:avLst/>
            </a:prstGeom>
            <a:ln w="19050">
              <a:solidFill>
                <a:srgbClr val="9528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MsPham-0936082789">
            <a:extLst>
              <a:ext uri="{FF2B5EF4-FFF2-40B4-BE49-F238E27FC236}">
                <a16:creationId xmlns:a16="http://schemas.microsoft.com/office/drawing/2014/main" id="{38327F15-4D5A-B17A-D145-5EBC66A62FEA}"/>
              </a:ext>
            </a:extLst>
          </p:cNvPr>
          <p:cNvSpPr/>
          <p:nvPr/>
        </p:nvSpPr>
        <p:spPr>
          <a:xfrm>
            <a:off x="12755883" y="4715657"/>
            <a:ext cx="226501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i="0">
                <a:solidFill>
                  <a:srgbClr val="C00000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________</a:t>
            </a:r>
          </a:p>
        </p:txBody>
      </p:sp>
      <p:sp>
        <p:nvSpPr>
          <p:cNvPr id="37" name="MsPham-0936082789">
            <a:extLst>
              <a:ext uri="{FF2B5EF4-FFF2-40B4-BE49-F238E27FC236}">
                <a16:creationId xmlns:a16="http://schemas.microsoft.com/office/drawing/2014/main" id="{60565627-1164-9CF2-4EFD-B9AE27ECEFFA}"/>
              </a:ext>
            </a:extLst>
          </p:cNvPr>
          <p:cNvSpPr/>
          <p:nvPr/>
        </p:nvSpPr>
        <p:spPr>
          <a:xfrm>
            <a:off x="3695076" y="8826427"/>
            <a:ext cx="3708813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800" b="1" i="0">
                <a:solidFill>
                  <a:srgbClr val="C00000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________</a:t>
            </a:r>
            <a:r>
              <a:rPr lang="en-US" sz="3200" b="1" i="0">
                <a:solidFill>
                  <a:srgbClr val="9900CC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US" sz="2800" b="1" i="0">
              <a:solidFill>
                <a:srgbClr val="9900CC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MsPham-0936082789">
            <a:extLst>
              <a:ext uri="{FF2B5EF4-FFF2-40B4-BE49-F238E27FC236}">
                <a16:creationId xmlns:a16="http://schemas.microsoft.com/office/drawing/2014/main" id="{687B84DE-7861-4AD4-6D82-5E994607FAF8}"/>
              </a:ext>
            </a:extLst>
          </p:cNvPr>
          <p:cNvSpPr/>
          <p:nvPr/>
        </p:nvSpPr>
        <p:spPr>
          <a:xfrm>
            <a:off x="11180318" y="8826427"/>
            <a:ext cx="4224573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i="0">
                <a:solidFill>
                  <a:srgbClr val="C00000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________.</a:t>
            </a:r>
          </a:p>
        </p:txBody>
      </p:sp>
    </p:spTree>
    <p:extLst>
      <p:ext uri="{BB962C8B-B14F-4D97-AF65-F5344CB8AC3E}">
        <p14:creationId xmlns:p14="http://schemas.microsoft.com/office/powerpoint/2010/main" val="16894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MsPham093608278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2D3B6F2-4484-C5EA-2B2C-AE7A5B43C8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pic>
        <p:nvPicPr>
          <p:cNvPr id="61" name="MsPham0936082789" descr="Shape&#10;&#10;Description automatically generated with medium confidence">
            <a:extLst>
              <a:ext uri="{FF2B5EF4-FFF2-40B4-BE49-F238E27FC236}">
                <a16:creationId xmlns:a16="http://schemas.microsoft.com/office/drawing/2014/main" id="{189CB54F-C973-412B-072D-88E4B2D941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750" t="-400000" r="-463750" b="-400000"/>
          <a:stretch>
            <a:fillRect/>
          </a:stretch>
        </p:blipFill>
        <p:spPr>
          <a:xfrm>
            <a:off x="-84810600" y="-41148000"/>
            <a:ext cx="187909200" cy="92583000"/>
          </a:xfrm>
          <a:custGeom>
            <a:avLst/>
            <a:gdLst>
              <a:gd name="connsiteX0" fmla="*/ 0 w 125272800"/>
              <a:gd name="connsiteY0" fmla="*/ 0 h 61722000"/>
              <a:gd name="connsiteX1" fmla="*/ 125272800 w 125272800"/>
              <a:gd name="connsiteY1" fmla="*/ 0 h 61722000"/>
              <a:gd name="connsiteX2" fmla="*/ 125272800 w 125272800"/>
              <a:gd name="connsiteY2" fmla="*/ 61722000 h 61722000"/>
              <a:gd name="connsiteX3" fmla="*/ 0 w 125272800"/>
              <a:gd name="connsiteY3" fmla="*/ 61722000 h 617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2800" h="61722000">
                <a:moveTo>
                  <a:pt x="0" y="0"/>
                </a:moveTo>
                <a:lnTo>
                  <a:pt x="125272800" y="0"/>
                </a:lnTo>
                <a:lnTo>
                  <a:pt x="125272800" y="61722000"/>
                </a:lnTo>
                <a:lnTo>
                  <a:pt x="0" y="61722000"/>
                </a:lnTo>
                <a:close/>
              </a:path>
            </a:pathLst>
          </a:cu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05569948-B404-7A5C-DF97-015FBE430A93}"/>
              </a:ext>
            </a:extLst>
          </p:cNvPr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FF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602F37A4-63B5-911E-EF6C-BA8E3345A4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24" b="-2447"/>
          <a:stretch/>
        </p:blipFill>
        <p:spPr>
          <a:xfrm>
            <a:off x="16095515" y="9258299"/>
            <a:ext cx="2192485" cy="474675"/>
          </a:xfrm>
          <a:prstGeom prst="rect">
            <a:avLst/>
          </a:prstGeom>
        </p:spPr>
      </p:pic>
      <p:pic>
        <p:nvPicPr>
          <p:cNvPr id="5" name="MsPham-09360827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158445" y="4771662"/>
            <a:ext cx="2618976" cy="1640134"/>
          </a:xfrm>
          <a:prstGeom prst="rect">
            <a:avLst/>
          </a:prstGeom>
        </p:spPr>
      </p:pic>
      <p:pic>
        <p:nvPicPr>
          <p:cNvPr id="6" name="MsPham-09360827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5997272" y="97002"/>
            <a:ext cx="2387730" cy="2193727"/>
          </a:xfrm>
          <a:prstGeom prst="rect">
            <a:avLst/>
          </a:prstGeom>
        </p:spPr>
      </p:pic>
      <p:pic>
        <p:nvPicPr>
          <p:cNvPr id="15" name="MsPham-0936082789">
            <a:extLst>
              <a:ext uri="{FF2B5EF4-FFF2-40B4-BE49-F238E27FC236}">
                <a16:creationId xmlns:a16="http://schemas.microsoft.com/office/drawing/2014/main" id="{EBC6A762-9B50-0EAB-1A09-8F1356A729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16" name="MsPham-0936082789">
            <a:extLst>
              <a:ext uri="{FF2B5EF4-FFF2-40B4-BE49-F238E27FC236}">
                <a16:creationId xmlns:a16="http://schemas.microsoft.com/office/drawing/2014/main" id="{C883B9A9-EEC7-D678-D273-1C687FF825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3B6EBCC2-51FF-F746-02E8-E4B02F9FAD48}"/>
              </a:ext>
            </a:extLst>
          </p:cNvPr>
          <p:cNvSpPr txBox="1"/>
          <p:nvPr/>
        </p:nvSpPr>
        <p:spPr>
          <a:xfrm>
            <a:off x="0" y="3560730"/>
            <a:ext cx="17879460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1600" b="1">
                <a:ln w="19050">
                  <a:solidFill>
                    <a:schemeClr val="bg1"/>
                  </a:solidFill>
                </a:ln>
                <a:solidFill>
                  <a:srgbClr val="9528A0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Bernard MT Condensed" panose="02050806060905020404" pitchFamily="18" charset="0"/>
              </a:rPr>
              <a:t>Thank you!</a:t>
            </a:r>
            <a:endParaRPr lang="en-US" sz="21600" b="1" dirty="0">
              <a:ln w="19050">
                <a:solidFill>
                  <a:schemeClr val="bg1"/>
                </a:solidFill>
              </a:ln>
              <a:solidFill>
                <a:srgbClr val="9528A0"/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195</Words>
  <Application>Microsoft Office PowerPoint</Application>
  <PresentationFormat>Custom</PresentationFormat>
  <Paragraphs>68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.VnBlack</vt:lpstr>
      <vt:lpstr>Calibri</vt:lpstr>
      <vt:lpstr>Bernard MT Condensed</vt:lpstr>
      <vt:lpstr>Tahoma</vt:lpstr>
      <vt:lpstr>.VnHelvetIns</vt:lpstr>
      <vt:lpstr>Century Gothic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tím</dc:title>
  <dc:creator>MsPham</dc:creator>
  <cp:lastModifiedBy>DELL</cp:lastModifiedBy>
  <cp:revision>98</cp:revision>
  <dcterms:created xsi:type="dcterms:W3CDTF">2006-08-16T00:00:00Z</dcterms:created>
  <dcterms:modified xsi:type="dcterms:W3CDTF">2025-11-14T13:41:18Z</dcterms:modified>
  <dc:identifier>DAFA0mln9NQ</dc:identifier>
</cp:coreProperties>
</file>