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470" r:id="rId2"/>
    <p:sldId id="471" r:id="rId3"/>
    <p:sldId id="289" r:id="rId4"/>
    <p:sldId id="463" r:id="rId5"/>
    <p:sldId id="267" r:id="rId6"/>
    <p:sldId id="259" r:id="rId7"/>
    <p:sldId id="265" r:id="rId8"/>
    <p:sldId id="266" r:id="rId9"/>
    <p:sldId id="269" r:id="rId10"/>
    <p:sldId id="778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.VnAristote" panose="020B7200000000000000" pitchFamily="34" charset="0"/>
      <p:regular r:id="rId17"/>
    </p:embeddedFont>
    <p:embeddedFont>
      <p:font typeface="Bernard MT Condensed" panose="02050806060905020404" pitchFamily="18" charset="0"/>
      <p:regular r:id="rId18"/>
    </p:embeddedFont>
    <p:embeddedFont>
      <p:font typeface=".VnHelvetIns" panose="020B7200000000000000" pitchFamily="34" charset="0"/>
      <p:regular r:id="rId19"/>
    </p:embeddedFont>
    <p:embeddedFont>
      <p:font typeface=".VnBlack" panose="020B7200000000000000" pitchFamily="34" charset="0"/>
      <p:regular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.VnCooper" panose="020B7200000000000000" pitchFamily="3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000"/>
    <a:srgbClr val="DBD600"/>
    <a:srgbClr val="FFFFAB"/>
    <a:srgbClr val="C5E5F7"/>
    <a:srgbClr val="990033"/>
    <a:srgbClr val="CC3300"/>
    <a:srgbClr val="CCECFF"/>
    <a:srgbClr val="FF37B3"/>
    <a:srgbClr val="FF57BF"/>
    <a:srgbClr val="FF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36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5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22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1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26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78609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Sux_Ut4nKGw" TargetMode="External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2 -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2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5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5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5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0213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2BFB9A-4800-D732-7554-82E5527307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A9FF52-0392-273E-48BC-39E16F556E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068" y="54483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4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98479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31B6EA05-6D2A-79EB-F1C0-4209D8D11D40}"/>
              </a:ext>
            </a:extLst>
          </p:cNvPr>
          <p:cNvGrpSpPr/>
          <p:nvPr/>
        </p:nvGrpSpPr>
        <p:grpSpPr>
          <a:xfrm>
            <a:off x="662397" y="2628900"/>
            <a:ext cx="16863603" cy="3643400"/>
            <a:chOff x="-1784857" y="-20478750"/>
            <a:chExt cx="28391888" cy="6134100"/>
          </a:xfrm>
        </p:grpSpPr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EDD2EFF7-E4A4-A80C-554C-970AFFBC2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4857" y="-20478750"/>
              <a:ext cx="6743701" cy="6134100"/>
            </a:xfrm>
            <a:prstGeom prst="roundRect">
              <a:avLst/>
            </a:prstGeom>
            <a:noFill/>
            <a:ln w="19050">
              <a:solidFill>
                <a:srgbClr val="9528A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BB2F6857-FCC9-FD9B-69E3-E4C80865D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1205" y="-20478750"/>
              <a:ext cx="6743701" cy="6134100"/>
            </a:xfrm>
            <a:prstGeom prst="roundRect">
              <a:avLst/>
            </a:prstGeom>
            <a:noFill/>
            <a:ln w="19050">
              <a:solidFill>
                <a:srgbClr val="9528A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MsPham-0936082789">
              <a:extLst>
                <a:ext uri="{FF2B5EF4-FFF2-40B4-BE49-F238E27FC236}">
                  <a16:creationId xmlns:a16="http://schemas.microsoft.com/office/drawing/2014/main" id="{9C22BBCA-7BB0-070A-B51B-116694EC3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7267" y="-20478750"/>
              <a:ext cx="6743701" cy="6134100"/>
            </a:xfrm>
            <a:prstGeom prst="roundRect">
              <a:avLst/>
            </a:prstGeom>
            <a:noFill/>
            <a:ln w="19050">
              <a:solidFill>
                <a:srgbClr val="9528A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MsPham-0936082789">
              <a:extLst>
                <a:ext uri="{FF2B5EF4-FFF2-40B4-BE49-F238E27FC236}">
                  <a16:creationId xmlns:a16="http://schemas.microsoft.com/office/drawing/2014/main" id="{3322AD94-0566-BB75-E412-1E5C2497D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3330" y="-20478750"/>
              <a:ext cx="6743701" cy="6134100"/>
            </a:xfrm>
            <a:prstGeom prst="roundRect">
              <a:avLst/>
            </a:prstGeom>
            <a:noFill/>
            <a:ln w="19050">
              <a:solidFill>
                <a:srgbClr val="9528A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56F75AC-9D85-4F48-3AD4-3960DF88547B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6269506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 and number.</a:t>
            </a:r>
            <a:endParaRPr lang="en-US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1CB4E70-0AF3-F67D-706E-F881EE361278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4</a:t>
            </a:r>
            <a:endParaRPr lang="en-US" dirty="0"/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225546C2-839F-8D3A-1438-4102DC5DF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10414260" y="8595789"/>
            <a:ext cx="822959" cy="822960"/>
          </a:xfrm>
          <a:prstGeom prst="ellipse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4C59063-7A5E-5EAF-D861-B14D5FEF7485}"/>
              </a:ext>
            </a:extLst>
          </p:cNvPr>
          <p:cNvSpPr/>
          <p:nvPr/>
        </p:nvSpPr>
        <p:spPr>
          <a:xfrm>
            <a:off x="7022775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F6F04AE-8F4B-2B58-CE0B-51BC499A4149}"/>
              </a:ext>
            </a:extLst>
          </p:cNvPr>
          <p:cNvSpPr/>
          <p:nvPr/>
        </p:nvSpPr>
        <p:spPr>
          <a:xfrm>
            <a:off x="2603175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17B5BE-4822-D9FD-D2F9-2E08CC9BAE5D}"/>
              </a:ext>
            </a:extLst>
          </p:cNvPr>
          <p:cNvSpPr/>
          <p:nvPr/>
        </p:nvSpPr>
        <p:spPr>
          <a:xfrm>
            <a:off x="1648808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E995A24-7F7E-2AE5-752E-C49890B31136}"/>
              </a:ext>
            </a:extLst>
          </p:cNvPr>
          <p:cNvSpPr/>
          <p:nvPr/>
        </p:nvSpPr>
        <p:spPr>
          <a:xfrm>
            <a:off x="6090460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56AA0D6F-C3EC-ACC3-2728-6EBFB88E00E6}"/>
              </a:ext>
            </a:extLst>
          </p:cNvPr>
          <p:cNvSpPr/>
          <p:nvPr/>
        </p:nvSpPr>
        <p:spPr>
          <a:xfrm>
            <a:off x="15594812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50B8D3FC-BDF1-08DD-A914-1305D83D79C6}"/>
              </a:ext>
            </a:extLst>
          </p:cNvPr>
          <p:cNvSpPr/>
          <p:nvPr/>
        </p:nvSpPr>
        <p:spPr>
          <a:xfrm>
            <a:off x="11349663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22E8D95-E8CB-8804-857B-C955F3C06EB8}"/>
              </a:ext>
            </a:extLst>
          </p:cNvPr>
          <p:cNvSpPr/>
          <p:nvPr/>
        </p:nvSpPr>
        <p:spPr>
          <a:xfrm>
            <a:off x="10439400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B3D8D911-F417-2702-A57C-ACBF538FFA4D}"/>
              </a:ext>
            </a:extLst>
          </p:cNvPr>
          <p:cNvSpPr/>
          <p:nvPr/>
        </p:nvSpPr>
        <p:spPr>
          <a:xfrm>
            <a:off x="14706600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E185DBC-B04A-6F5C-0B22-8308060A71EA}"/>
              </a:ext>
            </a:extLst>
          </p:cNvPr>
          <p:cNvSpPr txBox="1">
            <a:spLocks/>
          </p:cNvSpPr>
          <p:nvPr/>
        </p:nvSpPr>
        <p:spPr>
          <a:xfrm>
            <a:off x="11329164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B301DA42-23AC-CEB9-ED1C-279AE6F24A23}"/>
              </a:ext>
            </a:extLst>
          </p:cNvPr>
          <p:cNvSpPr txBox="1">
            <a:spLocks/>
          </p:cNvSpPr>
          <p:nvPr/>
        </p:nvSpPr>
        <p:spPr>
          <a:xfrm>
            <a:off x="12373218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A211521B-726C-2538-E1E8-6CB33422EA74}"/>
              </a:ext>
            </a:extLst>
          </p:cNvPr>
          <p:cNvSpPr txBox="1">
            <a:spLocks/>
          </p:cNvSpPr>
          <p:nvPr/>
        </p:nvSpPr>
        <p:spPr>
          <a:xfrm>
            <a:off x="13417272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C9DD7264-8974-9EDB-135E-9A0054FF3DCB}"/>
              </a:ext>
            </a:extLst>
          </p:cNvPr>
          <p:cNvSpPr txBox="1">
            <a:spLocks/>
          </p:cNvSpPr>
          <p:nvPr/>
        </p:nvSpPr>
        <p:spPr>
          <a:xfrm>
            <a:off x="14461326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9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AD1742B-CCE4-8A3A-80F3-EFB41703790A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play.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B5E700A-0E86-002D-EC0A-ADEE445B399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8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025914C-B41D-1187-4B8A-10C17CB70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CBB0B36-7907-AA66-88B4-6978BE82C144}"/>
              </a:ext>
            </a:extLst>
          </p:cNvPr>
          <p:cNvSpPr txBox="1"/>
          <p:nvPr/>
        </p:nvSpPr>
        <p:spPr>
          <a:xfrm>
            <a:off x="2286000" y="3393400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pencil?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C760309-38CE-DA83-5EC0-DFE5F2EAC9C4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41483D4-D451-E2D4-AC55-6C92F98B3999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DEE2A85F-258C-3FB5-258A-02F67D9AC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ADB9EA21-D476-89FA-C211-48297BF8D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19885" r="5301" b="14495"/>
          <a:stretch/>
        </p:blipFill>
        <p:spPr bwMode="auto">
          <a:xfrm>
            <a:off x="3733799" y="5600701"/>
            <a:ext cx="3657601" cy="251460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465C2D0-DFBE-07A6-D4A6-709E603ADC75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 descr="Icon&#10;&#10;Description automatically generated">
            <a:extLst>
              <a:ext uri="{FF2B5EF4-FFF2-40B4-BE49-F238E27FC236}">
                <a16:creationId xmlns:a16="http://schemas.microsoft.com/office/drawing/2014/main" id="{88FE0D19-7EB7-54E8-58E4-ED5F45745E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6292533" y="6909792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832D852-3F79-B690-8A84-D65DA735A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5C09A6-AC65-BC1A-D44E-B9A82B8F54C7}"/>
              </a:ext>
            </a:extLst>
          </p:cNvPr>
          <p:cNvSpPr txBox="1"/>
          <p:nvPr/>
        </p:nvSpPr>
        <p:spPr>
          <a:xfrm>
            <a:off x="2449352" y="322804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 eraser?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E9EC7CC-670B-D810-F033-9B76376BC933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4EFF1CD-C8DC-957F-3806-F07EB9DF0E19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98AD15EB-53F1-EC52-3841-08AD07539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12D6D9E-D28F-415E-CE87-B1AC181D7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5908" r="7110" b="14494"/>
          <a:stretch/>
        </p:blipFill>
        <p:spPr bwMode="auto">
          <a:xfrm>
            <a:off x="3657600" y="5448301"/>
            <a:ext cx="3657600" cy="266700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26247CF-EC64-82D6-1E0D-77C73D84F53A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 descr="Icon&#10;&#10;Description automatically generated">
            <a:extLst>
              <a:ext uri="{FF2B5EF4-FFF2-40B4-BE49-F238E27FC236}">
                <a16:creationId xmlns:a16="http://schemas.microsoft.com/office/drawing/2014/main" id="{46E1FDA8-136F-0751-0F83-3CC10C49FE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7404958" y="6705274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7010D757-BB23-652E-12D2-7406C7F32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3B219E12-F616-DD5E-736D-1D3AFD74B733}"/>
              </a:ext>
            </a:extLst>
          </p:cNvPr>
          <p:cNvSpPr txBox="1"/>
          <p:nvPr/>
        </p:nvSpPr>
        <p:spPr>
          <a:xfrm>
            <a:off x="2481831" y="32385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have________?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45434EEC-025B-8CE9-C91F-3690BDCDBAD8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notebook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CCCFB4A-C8E9-8382-8D35-8EC36D4C3D1D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28501BD6-38FF-0307-8D3A-032F0BD21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F85DFC0-C3C3-D2C8-F97A-C6079B10399C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03D5BAB7-45EF-9392-0358-A97251158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2513"/>
          <a:stretch/>
        </p:blipFill>
        <p:spPr bwMode="auto">
          <a:xfrm>
            <a:off x="3365841" y="5309583"/>
            <a:ext cx="5055059" cy="3129323"/>
          </a:xfrm>
          <a:prstGeom prst="round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DB86D1F-8643-284E-DA1D-E86138121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7E23184-42E6-407B-8A0E-F4446B53B0DD}"/>
              </a:ext>
            </a:extLst>
          </p:cNvPr>
          <p:cNvSpPr txBox="1"/>
          <p:nvPr/>
        </p:nvSpPr>
        <p:spPr>
          <a:xfrm>
            <a:off x="2518057" y="33147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have________?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E0871A3-0418-D8F4-C32B-C273254A555A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pencil case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9344ED2-ECAC-1E03-5E03-E25EC353229A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4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3FF2AE2-A62E-2997-62EA-95D61C12F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69F9DA-B9E2-0E78-99BD-C55D900D7714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B22BBFF8-60F3-D3F7-4E10-07278C02F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2513"/>
          <a:stretch/>
        </p:blipFill>
        <p:spPr bwMode="auto">
          <a:xfrm>
            <a:off x="3365841" y="5309583"/>
            <a:ext cx="5055059" cy="3129323"/>
          </a:xfrm>
          <a:prstGeom prst="round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379AD2C-101D-2907-A9C0-ED1334D6A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D6672B3-1700-74C1-813A-04B7EE6AAB9C}"/>
              </a:ext>
            </a:extLst>
          </p:cNvPr>
          <p:cNvSpPr txBox="1"/>
          <p:nvPr/>
        </p:nvSpPr>
        <p:spPr>
          <a:xfrm>
            <a:off x="2413126" y="32385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________?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99CBE5-6DC7-5795-368B-9C95AD1CF52D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eraser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06EDC7F-EBE1-7700-867B-62860591B663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4B462AB3-ACAB-92CB-1B01-FB57D7A66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F06D033-E712-FFB7-7D34-7E2271BE64CA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00D26C88-FBF3-3964-9257-075E9E8F0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2513"/>
          <a:stretch/>
        </p:blipFill>
        <p:spPr bwMode="auto">
          <a:xfrm>
            <a:off x="3365841" y="5309583"/>
            <a:ext cx="5055059" cy="3129323"/>
          </a:xfrm>
          <a:prstGeom prst="round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4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150</Words>
  <Application>Microsoft Office PowerPoint</Application>
  <PresentationFormat>Custom</PresentationFormat>
  <Paragraphs>57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</vt:lpstr>
      <vt:lpstr>.VnAristote</vt:lpstr>
      <vt:lpstr>Bernard MT Condensed</vt:lpstr>
      <vt:lpstr>.VnHelvetIns</vt:lpstr>
      <vt:lpstr>.VnBlack</vt:lpstr>
      <vt:lpstr>Tahoma</vt:lpstr>
      <vt:lpstr>.VnCooper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DELL</cp:lastModifiedBy>
  <cp:revision>97</cp:revision>
  <dcterms:created xsi:type="dcterms:W3CDTF">2006-08-16T00:00:00Z</dcterms:created>
  <dcterms:modified xsi:type="dcterms:W3CDTF">2025-11-14T13:41:51Z</dcterms:modified>
  <dc:identifier>DAFA0mln9NQ</dc:identifier>
</cp:coreProperties>
</file>