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56" r:id="rId2"/>
    <p:sldId id="475" r:id="rId3"/>
    <p:sldId id="785" r:id="rId4"/>
    <p:sldId id="815" r:id="rId5"/>
    <p:sldId id="780" r:id="rId6"/>
    <p:sldId id="260" r:id="rId7"/>
    <p:sldId id="786" r:id="rId8"/>
    <p:sldId id="788" r:id="rId9"/>
    <p:sldId id="789" r:id="rId10"/>
    <p:sldId id="790" r:id="rId11"/>
    <p:sldId id="791" r:id="rId12"/>
    <p:sldId id="792" r:id="rId13"/>
    <p:sldId id="787" r:id="rId14"/>
    <p:sldId id="793" r:id="rId15"/>
    <p:sldId id="794" r:id="rId16"/>
    <p:sldId id="795" r:id="rId17"/>
    <p:sldId id="796" r:id="rId18"/>
    <p:sldId id="797" r:id="rId19"/>
    <p:sldId id="798" r:id="rId20"/>
    <p:sldId id="799" r:id="rId21"/>
    <p:sldId id="800" r:id="rId22"/>
    <p:sldId id="807" r:id="rId23"/>
    <p:sldId id="802" r:id="rId24"/>
    <p:sldId id="803" r:id="rId25"/>
    <p:sldId id="804" r:id="rId26"/>
    <p:sldId id="805" r:id="rId27"/>
    <p:sldId id="806" r:id="rId28"/>
    <p:sldId id="814" r:id="rId29"/>
    <p:sldId id="808" r:id="rId30"/>
    <p:sldId id="809" r:id="rId31"/>
    <p:sldId id="810" r:id="rId32"/>
    <p:sldId id="811" r:id="rId33"/>
    <p:sldId id="812" r:id="rId34"/>
    <p:sldId id="813" r:id="rId35"/>
    <p:sldId id="784" r:id="rId36"/>
    <p:sldId id="289" r:id="rId37"/>
    <p:sldId id="461" r:id="rId38"/>
    <p:sldId id="463" r:id="rId39"/>
    <p:sldId id="778" r:id="rId40"/>
  </p:sldIdLst>
  <p:sldSz cx="18288000" cy="10287000"/>
  <p:notesSz cx="6858000" cy="9144000"/>
  <p:embeddedFontLst>
    <p:embeddedFont>
      <p:font typeface=".VnAristote" panose="020B7200000000000000" pitchFamily="34" charset="0"/>
      <p:regular r:id="rId42"/>
    </p:embeddedFont>
    <p:embeddedFont>
      <p:font typeface=".VnBlack" panose="020B7200000000000000" pitchFamily="34" charset="0"/>
      <p:regular r:id="rId43"/>
    </p:embeddedFont>
    <p:embeddedFont>
      <p:font typeface=".VnCooper" panose="020B7200000000000000" pitchFamily="34" charset="0"/>
      <p:regular r:id="rId44"/>
    </p:embeddedFont>
    <p:embeddedFont>
      <p:font typeface=".VnCooperH" panose="020B7200000000000000" pitchFamily="34" charset="0"/>
      <p:regular r:id="rId45"/>
    </p:embeddedFont>
    <p:embeddedFont>
      <p:font typeface=".VnHelvetIns" panose="020B7200000000000000" pitchFamily="34" charset="0"/>
      <p:regular r:id="rId46"/>
    </p:embeddedFont>
    <p:embeddedFont>
      <p:font typeface=".VnHelvetInsH" panose="020B7200000000000000" pitchFamily="34" charset="0"/>
      <p:regular r:id="rId47"/>
    </p:embeddedFont>
    <p:embeddedFont>
      <p:font typeface="Bernard MT Condensed" panose="02050806060905020404" pitchFamily="18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22"/>
    <a:srgbClr val="F25D2E"/>
    <a:srgbClr val="2E6370"/>
    <a:srgbClr val="FF05A0"/>
    <a:srgbClr val="3F899B"/>
    <a:srgbClr val="FFA849"/>
    <a:srgbClr val="F25422"/>
    <a:srgbClr val="C4370C"/>
    <a:srgbClr val="D10505"/>
    <a:srgbClr val="429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744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8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3 -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2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5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5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5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597902-1B8D-79D1-EF3C-559939BC47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7EB4F0-56E8-FA5E-685D-2AD806ADEF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10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89567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801106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Check </a:t>
            </a: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255D1FD4-C08B-59D4-DE01-7C1E902F11B5}"/>
              </a:ext>
            </a:extLst>
          </p:cNvPr>
          <p:cNvGrpSpPr/>
          <p:nvPr/>
        </p:nvGrpSpPr>
        <p:grpSpPr>
          <a:xfrm>
            <a:off x="4631692" y="1100996"/>
            <a:ext cx="3809343" cy="2298095"/>
            <a:chOff x="1324953" y="1929162"/>
            <a:chExt cx="3809343" cy="2298095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5385D7C-60A7-957B-BB18-C2BBBCD9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4699AC85-BB10-FAA5-AE9C-5719A0D0FFDF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No</a:t>
              </a:r>
            </a:p>
          </p:txBody>
        </p:sp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BE1F7081-135F-25C5-2D65-A7513A4BBAFC}"/>
              </a:ext>
            </a:extLst>
          </p:cNvPr>
          <p:cNvGrpSpPr/>
          <p:nvPr/>
        </p:nvGrpSpPr>
        <p:grpSpPr>
          <a:xfrm>
            <a:off x="9756013" y="1066451"/>
            <a:ext cx="3809343" cy="2298095"/>
            <a:chOff x="1324953" y="1929162"/>
            <a:chExt cx="3809343" cy="2298095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6B6467E-7879-FC4F-D9DA-A9EBE59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489109-119C-9C40-ADC4-C06671F4D6CA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2FEBBB0C-ABEA-8811-2E01-1AE13E46FBBA}"/>
              </a:ext>
            </a:extLst>
          </p:cNvPr>
          <p:cNvGrpSpPr/>
          <p:nvPr/>
        </p:nvGrpSpPr>
        <p:grpSpPr>
          <a:xfrm>
            <a:off x="19050000" y="-2047663"/>
            <a:ext cx="3809343" cy="2298095"/>
            <a:chOff x="1324953" y="1929162"/>
            <a:chExt cx="3809343" cy="229809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949B2E59-A45E-D147-571B-D42CF251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667F256-BBDD-03DF-F4F1-084C374A2157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an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C071C683-FC7F-7E1D-2371-1E2259F0A1F2}"/>
              </a:ext>
            </a:extLst>
          </p:cNvPr>
          <p:cNvGrpSpPr/>
          <p:nvPr/>
        </p:nvGrpSpPr>
        <p:grpSpPr>
          <a:xfrm>
            <a:off x="2702115" y="3309486"/>
            <a:ext cx="3809343" cy="2298095"/>
            <a:chOff x="1324953" y="1929162"/>
            <a:chExt cx="3809343" cy="2298095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D5B7022B-4AC7-0C45-9FCB-43B92616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2AB44CE-4034-BEE9-692D-662221905276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,</a:t>
              </a:r>
            </a:p>
          </p:txBody>
        </p:sp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6BEAB805-B090-0420-AA1C-4AA7874782AD}"/>
              </a:ext>
            </a:extLst>
          </p:cNvPr>
          <p:cNvGrpSpPr/>
          <p:nvPr/>
        </p:nvGrpSpPr>
        <p:grpSpPr>
          <a:xfrm>
            <a:off x="7847830" y="3676315"/>
            <a:ext cx="3809343" cy="2298095"/>
            <a:chOff x="1324953" y="1929162"/>
            <a:chExt cx="3809343" cy="2298095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C939E11-208D-D51E-08EA-370594E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A7C471-F74C-E080-4634-E835C29538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3C97356E-A1A2-0318-D04C-F1DED1A39B52}"/>
              </a:ext>
            </a:extLst>
          </p:cNvPr>
          <p:cNvGrpSpPr/>
          <p:nvPr/>
        </p:nvGrpSpPr>
        <p:grpSpPr>
          <a:xfrm>
            <a:off x="12969235" y="3445324"/>
            <a:ext cx="3809343" cy="2298095"/>
            <a:chOff x="1324953" y="1929162"/>
            <a:chExt cx="3809343" cy="2298095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481ADEC6-85B4-C8C2-E027-D87E53AD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ABC69235-606E-B8FB-9BB6-6F4D5ADE4CE5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54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3" name="Rectangle: Rounded Corner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5DE39C-3292-C7E4-AB08-5C7AF2D08752}"/>
              </a:ext>
            </a:extLst>
          </p:cNvPr>
          <p:cNvSpPr/>
          <p:nvPr/>
        </p:nvSpPr>
        <p:spPr>
          <a:xfrm>
            <a:off x="5828882" y="8267365"/>
            <a:ext cx="6967899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Keep or give the gift?</a:t>
            </a: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3333E0D-FD49-4B28-9543-0EE1FB1A4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59" name="MsPham-0936082789">
            <a:extLst>
              <a:ext uri="{FF2B5EF4-FFF2-40B4-BE49-F238E27FC236}">
                <a16:creationId xmlns:a16="http://schemas.microsoft.com/office/drawing/2014/main" id="{FB931541-4C95-1247-AF6A-C00E5DD921DD}"/>
              </a:ext>
            </a:extLst>
          </p:cNvPr>
          <p:cNvGrpSpPr/>
          <p:nvPr/>
        </p:nvGrpSpPr>
        <p:grpSpPr>
          <a:xfrm>
            <a:off x="4529721" y="1729445"/>
            <a:ext cx="3809343" cy="2298095"/>
            <a:chOff x="1324953" y="1929162"/>
            <a:chExt cx="3809343" cy="2298095"/>
          </a:xfrm>
        </p:grpSpPr>
        <p:pic>
          <p:nvPicPr>
            <p:cNvPr id="60" name="MsPham-0936082789">
              <a:extLst>
                <a:ext uri="{FF2B5EF4-FFF2-40B4-BE49-F238E27FC236}">
                  <a16:creationId xmlns:a16="http://schemas.microsoft.com/office/drawing/2014/main" id="{108D937C-37E4-C9DF-56DB-A2DB7205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1" name="MsPham-0936082789">
              <a:extLst>
                <a:ext uri="{FF2B5EF4-FFF2-40B4-BE49-F238E27FC236}">
                  <a16:creationId xmlns:a16="http://schemas.microsoft.com/office/drawing/2014/main" id="{31AEF786-7AE5-69DF-C21C-28BBB11D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,</a:t>
              </a:r>
            </a:p>
          </p:txBody>
        </p:sp>
      </p:grpSp>
      <p:grpSp>
        <p:nvGrpSpPr>
          <p:cNvPr id="62" name="MsPham-0936082789">
            <a:extLst>
              <a:ext uri="{FF2B5EF4-FFF2-40B4-BE49-F238E27FC236}">
                <a16:creationId xmlns:a16="http://schemas.microsoft.com/office/drawing/2014/main" id="{2C18309E-9571-936E-D92A-AC9A9769746B}"/>
              </a:ext>
            </a:extLst>
          </p:cNvPr>
          <p:cNvGrpSpPr/>
          <p:nvPr/>
        </p:nvGrpSpPr>
        <p:grpSpPr>
          <a:xfrm>
            <a:off x="9764109" y="1729445"/>
            <a:ext cx="3809343" cy="2298095"/>
            <a:chOff x="1324953" y="1929162"/>
            <a:chExt cx="3809343" cy="2298095"/>
          </a:xfrm>
        </p:grpSpPr>
        <p:pic>
          <p:nvPicPr>
            <p:cNvPr id="63" name="MsPham-0936082789">
              <a:extLst>
                <a:ext uri="{FF2B5EF4-FFF2-40B4-BE49-F238E27FC236}">
                  <a16:creationId xmlns:a16="http://schemas.microsoft.com/office/drawing/2014/main" id="{53EA7A3C-3B50-F085-CB63-EBD7376A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4" name="MsPham-0936082789">
              <a:extLst>
                <a:ext uri="{FF2B5EF4-FFF2-40B4-BE49-F238E27FC236}">
                  <a16:creationId xmlns:a16="http://schemas.microsoft.com/office/drawing/2014/main" id="{31A7E5AD-F136-C177-BF6A-0F2C37BCD20D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grpSp>
        <p:nvGrpSpPr>
          <p:cNvPr id="65" name="MsPham-0936082789">
            <a:extLst>
              <a:ext uri="{FF2B5EF4-FFF2-40B4-BE49-F238E27FC236}">
                <a16:creationId xmlns:a16="http://schemas.microsoft.com/office/drawing/2014/main" id="{7A891B52-27BE-CFC3-E929-6CA2B0B88F2D}"/>
              </a:ext>
            </a:extLst>
          </p:cNvPr>
          <p:cNvGrpSpPr/>
          <p:nvPr/>
        </p:nvGrpSpPr>
        <p:grpSpPr>
          <a:xfrm>
            <a:off x="12381303" y="1729445"/>
            <a:ext cx="3809343" cy="2298095"/>
            <a:chOff x="1324953" y="1929162"/>
            <a:chExt cx="3809343" cy="2298095"/>
          </a:xfrm>
        </p:grpSpPr>
        <p:pic>
          <p:nvPicPr>
            <p:cNvPr id="66" name="MsPham-0936082789">
              <a:extLst>
                <a:ext uri="{FF2B5EF4-FFF2-40B4-BE49-F238E27FC236}">
                  <a16:creationId xmlns:a16="http://schemas.microsoft.com/office/drawing/2014/main" id="{E2E3703B-6A23-4475-9651-0CEBFC25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7" name="MsPham-0936082789">
              <a:extLst>
                <a:ext uri="{FF2B5EF4-FFF2-40B4-BE49-F238E27FC236}">
                  <a16:creationId xmlns:a16="http://schemas.microsoft.com/office/drawing/2014/main" id="{44DD068D-79C2-6CBE-D1ED-19697054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8" name="MsPham-0936082789">
            <a:extLst>
              <a:ext uri="{FF2B5EF4-FFF2-40B4-BE49-F238E27FC236}">
                <a16:creationId xmlns:a16="http://schemas.microsoft.com/office/drawing/2014/main" id="{2A4F37D2-6682-4068-71AF-2ACBC2EF9937}"/>
              </a:ext>
            </a:extLst>
          </p:cNvPr>
          <p:cNvGrpSpPr/>
          <p:nvPr/>
        </p:nvGrpSpPr>
        <p:grpSpPr>
          <a:xfrm>
            <a:off x="1912527" y="1729445"/>
            <a:ext cx="3809343" cy="2298095"/>
            <a:chOff x="1324953" y="1929162"/>
            <a:chExt cx="3809343" cy="2298095"/>
          </a:xfrm>
        </p:grpSpPr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F1A6B43F-6975-FD7B-063A-A758531D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2CAA0FD9-CB54-671E-7DEB-9ACC9E13FDD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No</a:t>
              </a:r>
            </a:p>
          </p:txBody>
        </p:sp>
      </p:grpSp>
      <p:grpSp>
        <p:nvGrpSpPr>
          <p:cNvPr id="71" name="MsPham-0936082789">
            <a:extLst>
              <a:ext uri="{FF2B5EF4-FFF2-40B4-BE49-F238E27FC236}">
                <a16:creationId xmlns:a16="http://schemas.microsoft.com/office/drawing/2014/main" id="{E41B45CA-1C5F-0ACF-B492-DD2BD47C03FE}"/>
              </a:ext>
            </a:extLst>
          </p:cNvPr>
          <p:cNvGrpSpPr/>
          <p:nvPr/>
        </p:nvGrpSpPr>
        <p:grpSpPr>
          <a:xfrm>
            <a:off x="7146915" y="1729445"/>
            <a:ext cx="3809343" cy="2298095"/>
            <a:chOff x="1324953" y="1929162"/>
            <a:chExt cx="3809343" cy="2298095"/>
          </a:xfrm>
        </p:grpSpPr>
        <p:pic>
          <p:nvPicPr>
            <p:cNvPr id="72" name="MsPham-0936082789">
              <a:extLst>
                <a:ext uri="{FF2B5EF4-FFF2-40B4-BE49-F238E27FC236}">
                  <a16:creationId xmlns:a16="http://schemas.microsoft.com/office/drawing/2014/main" id="{C3E6B367-065C-F2A3-AEFE-14D254A7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3" name="MsPham-0936082789">
              <a:extLst>
                <a:ext uri="{FF2B5EF4-FFF2-40B4-BE49-F238E27FC236}">
                  <a16:creationId xmlns:a16="http://schemas.microsoft.com/office/drawing/2014/main" id="{9887D4F2-188A-526A-81DC-7900CC911B58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74" name="MsPham-0936082789">
            <a:extLst>
              <a:ext uri="{FF2B5EF4-FFF2-40B4-BE49-F238E27FC236}">
                <a16:creationId xmlns:a16="http://schemas.microsoft.com/office/drawing/2014/main" id="{42AB74C4-0CF5-9FE7-1F8C-7C936934499D}"/>
              </a:ext>
            </a:extLst>
          </p:cNvPr>
          <p:cNvGrpSpPr/>
          <p:nvPr/>
        </p:nvGrpSpPr>
        <p:grpSpPr>
          <a:xfrm>
            <a:off x="20345400" y="-1307046"/>
            <a:ext cx="3809343" cy="2298095"/>
            <a:chOff x="1324953" y="1929162"/>
            <a:chExt cx="3809343" cy="2298095"/>
          </a:xfrm>
        </p:grpSpPr>
        <p:pic>
          <p:nvPicPr>
            <p:cNvPr id="75" name="MsPham-0936082789">
              <a:extLst>
                <a:ext uri="{FF2B5EF4-FFF2-40B4-BE49-F238E27FC236}">
                  <a16:creationId xmlns:a16="http://schemas.microsoft.com/office/drawing/2014/main" id="{3756A9F7-2E68-C510-CA24-32D6C629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1E05950A-B136-435C-77BF-FB23BA27C3C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17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-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5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31893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801106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Check </a:t>
            </a: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255D1FD4-C08B-59D4-DE01-7C1E902F11B5}"/>
              </a:ext>
            </a:extLst>
          </p:cNvPr>
          <p:cNvGrpSpPr/>
          <p:nvPr/>
        </p:nvGrpSpPr>
        <p:grpSpPr>
          <a:xfrm>
            <a:off x="4631692" y="1100996"/>
            <a:ext cx="3809343" cy="2298095"/>
            <a:chOff x="1324953" y="1929162"/>
            <a:chExt cx="3809343" cy="2298095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5385D7C-60A7-957B-BB18-C2BBBCD9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4699AC85-BB10-FAA5-AE9C-5719A0D0FFDF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BE1F7081-135F-25C5-2D65-A7513A4BBAFC}"/>
              </a:ext>
            </a:extLst>
          </p:cNvPr>
          <p:cNvGrpSpPr/>
          <p:nvPr/>
        </p:nvGrpSpPr>
        <p:grpSpPr>
          <a:xfrm>
            <a:off x="9756013" y="1066451"/>
            <a:ext cx="3809343" cy="2298095"/>
            <a:chOff x="1324953" y="1929162"/>
            <a:chExt cx="3809343" cy="2298095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6B6467E-7879-FC4F-D9DA-A9EBE59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489109-119C-9C40-ADC4-C06671F4D6CA}"/>
                </a:ext>
              </a:extLst>
            </p:cNvPr>
            <p:cNvSpPr/>
            <p:nvPr/>
          </p:nvSpPr>
          <p:spPr>
            <a:xfrm>
              <a:off x="1939551" y="2552700"/>
              <a:ext cx="2702115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notebook</a:t>
              </a:r>
            </a:p>
          </p:txBody>
        </p:sp>
      </p:grpSp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2FEBBB0C-ABEA-8811-2E01-1AE13E46FBBA}"/>
              </a:ext>
            </a:extLst>
          </p:cNvPr>
          <p:cNvGrpSpPr/>
          <p:nvPr/>
        </p:nvGrpSpPr>
        <p:grpSpPr>
          <a:xfrm>
            <a:off x="19050000" y="-2047663"/>
            <a:ext cx="3809343" cy="2298095"/>
            <a:chOff x="1324953" y="1929162"/>
            <a:chExt cx="3809343" cy="229809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949B2E59-A45E-D147-571B-D42CF251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667F256-BBDD-03DF-F4F1-084C374A2157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an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C071C683-FC7F-7E1D-2371-1E2259F0A1F2}"/>
              </a:ext>
            </a:extLst>
          </p:cNvPr>
          <p:cNvGrpSpPr/>
          <p:nvPr/>
        </p:nvGrpSpPr>
        <p:grpSpPr>
          <a:xfrm>
            <a:off x="2702115" y="3309486"/>
            <a:ext cx="3809343" cy="2298095"/>
            <a:chOff x="1324953" y="1929162"/>
            <a:chExt cx="3809343" cy="2298095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D5B7022B-4AC7-0C45-9FCB-43B92616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2AB44CE-4034-BEE9-692D-662221905276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6BEAB805-B090-0420-AA1C-4AA7874782AD}"/>
              </a:ext>
            </a:extLst>
          </p:cNvPr>
          <p:cNvGrpSpPr/>
          <p:nvPr/>
        </p:nvGrpSpPr>
        <p:grpSpPr>
          <a:xfrm>
            <a:off x="7847830" y="3676315"/>
            <a:ext cx="3809343" cy="2298095"/>
            <a:chOff x="1324953" y="1929162"/>
            <a:chExt cx="3809343" cy="2298095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C939E11-208D-D51E-08EA-370594E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A7C471-F74C-E080-4634-E835C29538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3C97356E-A1A2-0318-D04C-F1DED1A39B52}"/>
              </a:ext>
            </a:extLst>
          </p:cNvPr>
          <p:cNvGrpSpPr/>
          <p:nvPr/>
        </p:nvGrpSpPr>
        <p:grpSpPr>
          <a:xfrm>
            <a:off x="12969235" y="3445324"/>
            <a:ext cx="3809343" cy="2298095"/>
            <a:chOff x="1324953" y="1929162"/>
            <a:chExt cx="3809343" cy="2298095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481ADEC6-85B4-C8C2-E027-D87E53AD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ABC69235-606E-B8FB-9BB6-6F4D5ADE4CE5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32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278B4B-7EF8-C7E9-CDDF-6844A387C7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3" name="Rectangle: Rounded Corner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5DE39C-3292-C7E4-AB08-5C7AF2D08752}"/>
              </a:ext>
            </a:extLst>
          </p:cNvPr>
          <p:cNvSpPr/>
          <p:nvPr/>
        </p:nvSpPr>
        <p:spPr>
          <a:xfrm>
            <a:off x="5828882" y="8267365"/>
            <a:ext cx="6967899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Keep or give the gift?</a:t>
            </a: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3333E0D-FD49-4B28-9543-0EE1FB1A4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59" name="MsPham-0936082789">
            <a:extLst>
              <a:ext uri="{FF2B5EF4-FFF2-40B4-BE49-F238E27FC236}">
                <a16:creationId xmlns:a16="http://schemas.microsoft.com/office/drawing/2014/main" id="{FB931541-4C95-1247-AF6A-C00E5DD921DD}"/>
              </a:ext>
            </a:extLst>
          </p:cNvPr>
          <p:cNvGrpSpPr/>
          <p:nvPr/>
        </p:nvGrpSpPr>
        <p:grpSpPr>
          <a:xfrm>
            <a:off x="4529721" y="1729445"/>
            <a:ext cx="3809343" cy="2298095"/>
            <a:chOff x="1324953" y="1929162"/>
            <a:chExt cx="3809343" cy="2298095"/>
          </a:xfrm>
        </p:grpSpPr>
        <p:pic>
          <p:nvPicPr>
            <p:cNvPr id="60" name="MsPham-0936082789">
              <a:extLst>
                <a:ext uri="{FF2B5EF4-FFF2-40B4-BE49-F238E27FC236}">
                  <a16:creationId xmlns:a16="http://schemas.microsoft.com/office/drawing/2014/main" id="{108D937C-37E4-C9DF-56DB-A2DB7205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1" name="MsPham-0936082789">
              <a:extLst>
                <a:ext uri="{FF2B5EF4-FFF2-40B4-BE49-F238E27FC236}">
                  <a16:creationId xmlns:a16="http://schemas.microsoft.com/office/drawing/2014/main" id="{31AEF786-7AE5-69DF-C21C-28BBB11D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65" name="MsPham-0936082789">
            <a:extLst>
              <a:ext uri="{FF2B5EF4-FFF2-40B4-BE49-F238E27FC236}">
                <a16:creationId xmlns:a16="http://schemas.microsoft.com/office/drawing/2014/main" id="{7A891B52-27BE-CFC3-E929-6CA2B0B88F2D}"/>
              </a:ext>
            </a:extLst>
          </p:cNvPr>
          <p:cNvGrpSpPr/>
          <p:nvPr/>
        </p:nvGrpSpPr>
        <p:grpSpPr>
          <a:xfrm>
            <a:off x="12381303" y="1729445"/>
            <a:ext cx="3809343" cy="2298095"/>
            <a:chOff x="1324953" y="1929162"/>
            <a:chExt cx="3809343" cy="2298095"/>
          </a:xfrm>
        </p:grpSpPr>
        <p:pic>
          <p:nvPicPr>
            <p:cNvPr id="66" name="MsPham-0936082789">
              <a:extLst>
                <a:ext uri="{FF2B5EF4-FFF2-40B4-BE49-F238E27FC236}">
                  <a16:creationId xmlns:a16="http://schemas.microsoft.com/office/drawing/2014/main" id="{E2E3703B-6A23-4475-9651-0CEBFC25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7" name="MsPham-0936082789">
              <a:extLst>
                <a:ext uri="{FF2B5EF4-FFF2-40B4-BE49-F238E27FC236}">
                  <a16:creationId xmlns:a16="http://schemas.microsoft.com/office/drawing/2014/main" id="{44DD068D-79C2-6CBE-D1ED-19697054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8" name="MsPham-0936082789">
            <a:extLst>
              <a:ext uri="{FF2B5EF4-FFF2-40B4-BE49-F238E27FC236}">
                <a16:creationId xmlns:a16="http://schemas.microsoft.com/office/drawing/2014/main" id="{2A4F37D2-6682-4068-71AF-2ACBC2EF9937}"/>
              </a:ext>
            </a:extLst>
          </p:cNvPr>
          <p:cNvGrpSpPr/>
          <p:nvPr/>
        </p:nvGrpSpPr>
        <p:grpSpPr>
          <a:xfrm>
            <a:off x="1912527" y="1729445"/>
            <a:ext cx="3809343" cy="2298095"/>
            <a:chOff x="1324953" y="1929162"/>
            <a:chExt cx="3809343" cy="2298095"/>
          </a:xfrm>
        </p:grpSpPr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F1A6B43F-6975-FD7B-063A-A758531D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2CAA0FD9-CB54-671E-7DEB-9ACC9E13FDD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71" name="MsPham-0936082789">
            <a:extLst>
              <a:ext uri="{FF2B5EF4-FFF2-40B4-BE49-F238E27FC236}">
                <a16:creationId xmlns:a16="http://schemas.microsoft.com/office/drawing/2014/main" id="{E41B45CA-1C5F-0ACF-B492-DD2BD47C03FE}"/>
              </a:ext>
            </a:extLst>
          </p:cNvPr>
          <p:cNvGrpSpPr/>
          <p:nvPr/>
        </p:nvGrpSpPr>
        <p:grpSpPr>
          <a:xfrm>
            <a:off x="7146915" y="1729445"/>
            <a:ext cx="3809343" cy="2298095"/>
            <a:chOff x="1324953" y="1929162"/>
            <a:chExt cx="3809343" cy="2298095"/>
          </a:xfrm>
        </p:grpSpPr>
        <p:pic>
          <p:nvPicPr>
            <p:cNvPr id="72" name="MsPham-0936082789">
              <a:extLst>
                <a:ext uri="{FF2B5EF4-FFF2-40B4-BE49-F238E27FC236}">
                  <a16:creationId xmlns:a16="http://schemas.microsoft.com/office/drawing/2014/main" id="{C3E6B367-065C-F2A3-AEFE-14D254A7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3" name="MsPham-0936082789">
              <a:extLst>
                <a:ext uri="{FF2B5EF4-FFF2-40B4-BE49-F238E27FC236}">
                  <a16:creationId xmlns:a16="http://schemas.microsoft.com/office/drawing/2014/main" id="{9887D4F2-188A-526A-81DC-7900CC911B58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74" name="MsPham-0936082789">
            <a:extLst>
              <a:ext uri="{FF2B5EF4-FFF2-40B4-BE49-F238E27FC236}">
                <a16:creationId xmlns:a16="http://schemas.microsoft.com/office/drawing/2014/main" id="{42AB74C4-0CF5-9FE7-1F8C-7C936934499D}"/>
              </a:ext>
            </a:extLst>
          </p:cNvPr>
          <p:cNvGrpSpPr/>
          <p:nvPr/>
        </p:nvGrpSpPr>
        <p:grpSpPr>
          <a:xfrm>
            <a:off x="20345400" y="-1307046"/>
            <a:ext cx="3809343" cy="2298095"/>
            <a:chOff x="1324953" y="1929162"/>
            <a:chExt cx="3809343" cy="2298095"/>
          </a:xfrm>
        </p:grpSpPr>
        <p:pic>
          <p:nvPicPr>
            <p:cNvPr id="75" name="MsPham-0936082789">
              <a:extLst>
                <a:ext uri="{FF2B5EF4-FFF2-40B4-BE49-F238E27FC236}">
                  <a16:creationId xmlns:a16="http://schemas.microsoft.com/office/drawing/2014/main" id="{3756A9F7-2E68-C510-CA24-32D6C629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1E05950A-B136-435C-77BF-FB23BA27C3C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62" name="MsPham-0936082789">
            <a:extLst>
              <a:ext uri="{FF2B5EF4-FFF2-40B4-BE49-F238E27FC236}">
                <a16:creationId xmlns:a16="http://schemas.microsoft.com/office/drawing/2014/main" id="{2C18309E-9571-936E-D92A-AC9A9769746B}"/>
              </a:ext>
            </a:extLst>
          </p:cNvPr>
          <p:cNvGrpSpPr/>
          <p:nvPr/>
        </p:nvGrpSpPr>
        <p:grpSpPr>
          <a:xfrm>
            <a:off x="9764109" y="1729445"/>
            <a:ext cx="3809343" cy="2298095"/>
            <a:chOff x="1324953" y="1929162"/>
            <a:chExt cx="3809343" cy="2298095"/>
          </a:xfrm>
        </p:grpSpPr>
        <p:pic>
          <p:nvPicPr>
            <p:cNvPr id="63" name="MsPham-0936082789">
              <a:extLst>
                <a:ext uri="{FF2B5EF4-FFF2-40B4-BE49-F238E27FC236}">
                  <a16:creationId xmlns:a16="http://schemas.microsoft.com/office/drawing/2014/main" id="{53EA7A3C-3B50-F085-CB63-EBD7376A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4" name="MsPham-0936082789">
              <a:extLst>
                <a:ext uri="{FF2B5EF4-FFF2-40B4-BE49-F238E27FC236}">
                  <a16:creationId xmlns:a16="http://schemas.microsoft.com/office/drawing/2014/main" id="{31A7E5AD-F136-C177-BF6A-0F2C37BCD20D}"/>
                </a:ext>
              </a:extLst>
            </p:cNvPr>
            <p:cNvSpPr/>
            <p:nvPr/>
          </p:nvSpPr>
          <p:spPr>
            <a:xfrm>
              <a:off x="1884747" y="2552700"/>
              <a:ext cx="2472878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notebook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0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-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5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8067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801106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Check </a:t>
            </a: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255D1FD4-C08B-59D4-DE01-7C1E902F11B5}"/>
              </a:ext>
            </a:extLst>
          </p:cNvPr>
          <p:cNvGrpSpPr/>
          <p:nvPr/>
        </p:nvGrpSpPr>
        <p:grpSpPr>
          <a:xfrm>
            <a:off x="3315209" y="840471"/>
            <a:ext cx="3809343" cy="2298095"/>
            <a:chOff x="1324953" y="1929162"/>
            <a:chExt cx="3809343" cy="2298095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5385D7C-60A7-957B-BB18-C2BBBCD9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4699AC85-BB10-FAA5-AE9C-5719A0D0FFDF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</a:t>
              </a:r>
            </a:p>
          </p:txBody>
        </p:sp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BE1F7081-135F-25C5-2D65-A7513A4BBAFC}"/>
              </a:ext>
            </a:extLst>
          </p:cNvPr>
          <p:cNvGrpSpPr/>
          <p:nvPr/>
        </p:nvGrpSpPr>
        <p:grpSpPr>
          <a:xfrm>
            <a:off x="8167819" y="1015549"/>
            <a:ext cx="3809343" cy="2298095"/>
            <a:chOff x="1324953" y="1929162"/>
            <a:chExt cx="3809343" cy="2298095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6B6467E-7879-FC4F-D9DA-A9EBE59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489109-119C-9C40-ADC4-C06671F4D6CA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2FEBBB0C-ABEA-8811-2E01-1AE13E46FBBA}"/>
              </a:ext>
            </a:extLst>
          </p:cNvPr>
          <p:cNvGrpSpPr/>
          <p:nvPr/>
        </p:nvGrpSpPr>
        <p:grpSpPr>
          <a:xfrm>
            <a:off x="13346171" y="1042935"/>
            <a:ext cx="3809343" cy="2298095"/>
            <a:chOff x="1324953" y="1929162"/>
            <a:chExt cx="3809343" cy="229809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949B2E59-A45E-D147-571B-D42CF251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667F256-BBDD-03DF-F4F1-084C374A2157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C071C683-FC7F-7E1D-2371-1E2259F0A1F2}"/>
              </a:ext>
            </a:extLst>
          </p:cNvPr>
          <p:cNvGrpSpPr/>
          <p:nvPr/>
        </p:nvGrpSpPr>
        <p:grpSpPr>
          <a:xfrm>
            <a:off x="1347231" y="3138566"/>
            <a:ext cx="3809343" cy="2298095"/>
            <a:chOff x="1324953" y="1929162"/>
            <a:chExt cx="3809343" cy="2298095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D5B7022B-4AC7-0C45-9FCB-43B92616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2AB44CE-4034-BEE9-692D-662221905276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6BEAB805-B090-0420-AA1C-4AA7874782AD}"/>
              </a:ext>
            </a:extLst>
          </p:cNvPr>
          <p:cNvGrpSpPr/>
          <p:nvPr/>
        </p:nvGrpSpPr>
        <p:grpSpPr>
          <a:xfrm>
            <a:off x="6719848" y="3782619"/>
            <a:ext cx="3809343" cy="2298095"/>
            <a:chOff x="1324953" y="1929162"/>
            <a:chExt cx="3809343" cy="2298095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C939E11-208D-D51E-08EA-370594E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A7C471-F74C-E080-4634-E835C29538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you</a:t>
              </a:r>
            </a:p>
          </p:txBody>
        </p:sp>
      </p:grp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3C97356E-A1A2-0318-D04C-F1DED1A39B52}"/>
              </a:ext>
            </a:extLst>
          </p:cNvPr>
          <p:cNvGrpSpPr/>
          <p:nvPr/>
        </p:nvGrpSpPr>
        <p:grpSpPr>
          <a:xfrm>
            <a:off x="11841253" y="3551628"/>
            <a:ext cx="3809343" cy="2298095"/>
            <a:chOff x="1324953" y="1929162"/>
            <a:chExt cx="3809343" cy="2298095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481ADEC6-85B4-C8C2-E027-D87E53AD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ABC69235-606E-B8FB-9BB6-6F4D5ADE4CE5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ruler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97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3" name="Rectangle: Rounded Corner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5DE39C-3292-C7E4-AB08-5C7AF2D08752}"/>
              </a:ext>
            </a:extLst>
          </p:cNvPr>
          <p:cNvSpPr/>
          <p:nvPr/>
        </p:nvSpPr>
        <p:spPr>
          <a:xfrm>
            <a:off x="5828882" y="8267365"/>
            <a:ext cx="6967899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Keep or give the gift?</a:t>
            </a: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3333E0D-FD49-4B28-9543-0EE1FB1A4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59" name="MsPham-0936082789">
            <a:extLst>
              <a:ext uri="{FF2B5EF4-FFF2-40B4-BE49-F238E27FC236}">
                <a16:creationId xmlns:a16="http://schemas.microsoft.com/office/drawing/2014/main" id="{FB931541-4C95-1247-AF6A-C00E5DD921DD}"/>
              </a:ext>
            </a:extLst>
          </p:cNvPr>
          <p:cNvGrpSpPr/>
          <p:nvPr/>
        </p:nvGrpSpPr>
        <p:grpSpPr>
          <a:xfrm>
            <a:off x="3451675" y="1655467"/>
            <a:ext cx="3809343" cy="2298095"/>
            <a:chOff x="1324953" y="1929162"/>
            <a:chExt cx="3809343" cy="2298095"/>
          </a:xfrm>
        </p:grpSpPr>
        <p:pic>
          <p:nvPicPr>
            <p:cNvPr id="60" name="MsPham-0936082789">
              <a:extLst>
                <a:ext uri="{FF2B5EF4-FFF2-40B4-BE49-F238E27FC236}">
                  <a16:creationId xmlns:a16="http://schemas.microsoft.com/office/drawing/2014/main" id="{108D937C-37E4-C9DF-56DB-A2DB7205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1" name="MsPham-0936082789">
              <a:extLst>
                <a:ext uri="{FF2B5EF4-FFF2-40B4-BE49-F238E27FC236}">
                  <a16:creationId xmlns:a16="http://schemas.microsoft.com/office/drawing/2014/main" id="{31AEF786-7AE5-69DF-C21C-28BBB11D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you</a:t>
              </a:r>
            </a:p>
          </p:txBody>
        </p:sp>
      </p:grpSp>
      <p:grpSp>
        <p:nvGrpSpPr>
          <p:cNvPr id="62" name="MsPham-0936082789">
            <a:extLst>
              <a:ext uri="{FF2B5EF4-FFF2-40B4-BE49-F238E27FC236}">
                <a16:creationId xmlns:a16="http://schemas.microsoft.com/office/drawing/2014/main" id="{2C18309E-9571-936E-D92A-AC9A9769746B}"/>
              </a:ext>
            </a:extLst>
          </p:cNvPr>
          <p:cNvGrpSpPr/>
          <p:nvPr/>
        </p:nvGrpSpPr>
        <p:grpSpPr>
          <a:xfrm>
            <a:off x="8686063" y="1655467"/>
            <a:ext cx="3809343" cy="2298095"/>
            <a:chOff x="1324953" y="1929162"/>
            <a:chExt cx="3809343" cy="2298095"/>
          </a:xfrm>
        </p:grpSpPr>
        <p:pic>
          <p:nvPicPr>
            <p:cNvPr id="63" name="MsPham-0936082789">
              <a:extLst>
                <a:ext uri="{FF2B5EF4-FFF2-40B4-BE49-F238E27FC236}">
                  <a16:creationId xmlns:a16="http://schemas.microsoft.com/office/drawing/2014/main" id="{53EA7A3C-3B50-F085-CB63-EBD7376A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4" name="MsPham-0936082789">
              <a:extLst>
                <a:ext uri="{FF2B5EF4-FFF2-40B4-BE49-F238E27FC236}">
                  <a16:creationId xmlns:a16="http://schemas.microsoft.com/office/drawing/2014/main" id="{31A7E5AD-F136-C177-BF6A-0F2C37BCD20D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65" name="MsPham-0936082789">
            <a:extLst>
              <a:ext uri="{FF2B5EF4-FFF2-40B4-BE49-F238E27FC236}">
                <a16:creationId xmlns:a16="http://schemas.microsoft.com/office/drawing/2014/main" id="{7A891B52-27BE-CFC3-E929-6CA2B0B88F2D}"/>
              </a:ext>
            </a:extLst>
          </p:cNvPr>
          <p:cNvGrpSpPr/>
          <p:nvPr/>
        </p:nvGrpSpPr>
        <p:grpSpPr>
          <a:xfrm>
            <a:off x="11303257" y="1655467"/>
            <a:ext cx="3809343" cy="2298095"/>
            <a:chOff x="1324953" y="1929162"/>
            <a:chExt cx="3809343" cy="2298095"/>
          </a:xfrm>
        </p:grpSpPr>
        <p:pic>
          <p:nvPicPr>
            <p:cNvPr id="66" name="MsPham-0936082789">
              <a:extLst>
                <a:ext uri="{FF2B5EF4-FFF2-40B4-BE49-F238E27FC236}">
                  <a16:creationId xmlns:a16="http://schemas.microsoft.com/office/drawing/2014/main" id="{E2E3703B-6A23-4475-9651-0CEBFC25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7" name="MsPham-0936082789">
              <a:extLst>
                <a:ext uri="{FF2B5EF4-FFF2-40B4-BE49-F238E27FC236}">
                  <a16:creationId xmlns:a16="http://schemas.microsoft.com/office/drawing/2014/main" id="{44DD068D-79C2-6CBE-D1ED-19697054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ruler</a:t>
              </a:r>
            </a:p>
          </p:txBody>
        </p:sp>
      </p:grpSp>
      <p:grpSp>
        <p:nvGrpSpPr>
          <p:cNvPr id="68" name="MsPham-0936082789">
            <a:extLst>
              <a:ext uri="{FF2B5EF4-FFF2-40B4-BE49-F238E27FC236}">
                <a16:creationId xmlns:a16="http://schemas.microsoft.com/office/drawing/2014/main" id="{2A4F37D2-6682-4068-71AF-2ACBC2EF9937}"/>
              </a:ext>
            </a:extLst>
          </p:cNvPr>
          <p:cNvGrpSpPr/>
          <p:nvPr/>
        </p:nvGrpSpPr>
        <p:grpSpPr>
          <a:xfrm>
            <a:off x="834481" y="1655467"/>
            <a:ext cx="3809343" cy="2298095"/>
            <a:chOff x="1324953" y="1929162"/>
            <a:chExt cx="3809343" cy="2298095"/>
          </a:xfrm>
        </p:grpSpPr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F1A6B43F-6975-FD7B-063A-A758531D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2CAA0FD9-CB54-671E-7DEB-9ACC9E13FDD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</a:t>
              </a:r>
            </a:p>
          </p:txBody>
        </p:sp>
      </p:grpSp>
      <p:grpSp>
        <p:nvGrpSpPr>
          <p:cNvPr id="71" name="MsPham-0936082789">
            <a:extLst>
              <a:ext uri="{FF2B5EF4-FFF2-40B4-BE49-F238E27FC236}">
                <a16:creationId xmlns:a16="http://schemas.microsoft.com/office/drawing/2014/main" id="{E41B45CA-1C5F-0ACF-B492-DD2BD47C03FE}"/>
              </a:ext>
            </a:extLst>
          </p:cNvPr>
          <p:cNvGrpSpPr/>
          <p:nvPr/>
        </p:nvGrpSpPr>
        <p:grpSpPr>
          <a:xfrm>
            <a:off x="6068869" y="1655467"/>
            <a:ext cx="3809343" cy="2298095"/>
            <a:chOff x="1324953" y="1929162"/>
            <a:chExt cx="3809343" cy="2298095"/>
          </a:xfrm>
        </p:grpSpPr>
        <p:pic>
          <p:nvPicPr>
            <p:cNvPr id="72" name="MsPham-0936082789">
              <a:extLst>
                <a:ext uri="{FF2B5EF4-FFF2-40B4-BE49-F238E27FC236}">
                  <a16:creationId xmlns:a16="http://schemas.microsoft.com/office/drawing/2014/main" id="{C3E6B367-065C-F2A3-AEFE-14D254A7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3" name="MsPham-0936082789">
              <a:extLst>
                <a:ext uri="{FF2B5EF4-FFF2-40B4-BE49-F238E27FC236}">
                  <a16:creationId xmlns:a16="http://schemas.microsoft.com/office/drawing/2014/main" id="{9887D4F2-188A-526A-81DC-7900CC911B58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74" name="MsPham-0936082789">
            <a:extLst>
              <a:ext uri="{FF2B5EF4-FFF2-40B4-BE49-F238E27FC236}">
                <a16:creationId xmlns:a16="http://schemas.microsoft.com/office/drawing/2014/main" id="{42AB74C4-0CF5-9FE7-1F8C-7C936934499D}"/>
              </a:ext>
            </a:extLst>
          </p:cNvPr>
          <p:cNvGrpSpPr/>
          <p:nvPr/>
        </p:nvGrpSpPr>
        <p:grpSpPr>
          <a:xfrm>
            <a:off x="13920453" y="1655467"/>
            <a:ext cx="3809343" cy="2298095"/>
            <a:chOff x="1324953" y="1929162"/>
            <a:chExt cx="3809343" cy="2298095"/>
          </a:xfrm>
        </p:grpSpPr>
        <p:pic>
          <p:nvPicPr>
            <p:cNvPr id="75" name="MsPham-0936082789">
              <a:extLst>
                <a:ext uri="{FF2B5EF4-FFF2-40B4-BE49-F238E27FC236}">
                  <a16:creationId xmlns:a16="http://schemas.microsoft.com/office/drawing/2014/main" id="{3756A9F7-2E68-C510-CA24-32D6C629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1E05950A-B136-435C-77BF-FB23BA27C3C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770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10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20774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040" y="5199698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616602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801106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Check </a:t>
            </a: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255D1FD4-C08B-59D4-DE01-7C1E902F11B5}"/>
              </a:ext>
            </a:extLst>
          </p:cNvPr>
          <p:cNvGrpSpPr/>
          <p:nvPr/>
        </p:nvGrpSpPr>
        <p:grpSpPr>
          <a:xfrm>
            <a:off x="4631692" y="1100996"/>
            <a:ext cx="3809343" cy="2298095"/>
            <a:chOff x="1324953" y="1929162"/>
            <a:chExt cx="3809343" cy="2298095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5385D7C-60A7-957B-BB18-C2BBBCD9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4699AC85-BB10-FAA5-AE9C-5719A0D0FFDF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,</a:t>
              </a:r>
            </a:p>
          </p:txBody>
        </p:sp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BE1F7081-135F-25C5-2D65-A7513A4BBAFC}"/>
              </a:ext>
            </a:extLst>
          </p:cNvPr>
          <p:cNvGrpSpPr/>
          <p:nvPr/>
        </p:nvGrpSpPr>
        <p:grpSpPr>
          <a:xfrm>
            <a:off x="9756013" y="1066451"/>
            <a:ext cx="3809343" cy="2298095"/>
            <a:chOff x="1324953" y="1929162"/>
            <a:chExt cx="3809343" cy="2298095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6B6467E-7879-FC4F-D9DA-A9EBE59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489109-119C-9C40-ADC4-C06671F4D6CA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</a:t>
              </a:r>
            </a:p>
          </p:txBody>
        </p:sp>
      </p:grpSp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2FEBBB0C-ABEA-8811-2E01-1AE13E46FBBA}"/>
              </a:ext>
            </a:extLst>
          </p:cNvPr>
          <p:cNvGrpSpPr/>
          <p:nvPr/>
        </p:nvGrpSpPr>
        <p:grpSpPr>
          <a:xfrm>
            <a:off x="19050000" y="-2047663"/>
            <a:ext cx="3809343" cy="2298095"/>
            <a:chOff x="1324953" y="1929162"/>
            <a:chExt cx="3809343" cy="229809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949B2E59-A45E-D147-571B-D42CF251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667F256-BBDD-03DF-F4F1-084C374A2157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an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C071C683-FC7F-7E1D-2371-1E2259F0A1F2}"/>
              </a:ext>
            </a:extLst>
          </p:cNvPr>
          <p:cNvGrpSpPr/>
          <p:nvPr/>
        </p:nvGrpSpPr>
        <p:grpSpPr>
          <a:xfrm>
            <a:off x="2702115" y="3309486"/>
            <a:ext cx="3809343" cy="2298095"/>
            <a:chOff x="1324953" y="1929162"/>
            <a:chExt cx="3809343" cy="2298095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D5B7022B-4AC7-0C45-9FCB-43B92616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2AB44CE-4034-BEE9-692D-662221905276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Yes</a:t>
              </a:r>
            </a:p>
          </p:txBody>
        </p:sp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6BEAB805-B090-0420-AA1C-4AA7874782AD}"/>
              </a:ext>
            </a:extLst>
          </p:cNvPr>
          <p:cNvGrpSpPr/>
          <p:nvPr/>
        </p:nvGrpSpPr>
        <p:grpSpPr>
          <a:xfrm>
            <a:off x="7847830" y="3676315"/>
            <a:ext cx="3809343" cy="2298095"/>
            <a:chOff x="1324953" y="1929162"/>
            <a:chExt cx="3809343" cy="2298095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C939E11-208D-D51E-08EA-370594E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A7C471-F74C-E080-4634-E835C29538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3C97356E-A1A2-0318-D04C-F1DED1A39B52}"/>
              </a:ext>
            </a:extLst>
          </p:cNvPr>
          <p:cNvGrpSpPr/>
          <p:nvPr/>
        </p:nvGrpSpPr>
        <p:grpSpPr>
          <a:xfrm>
            <a:off x="12969235" y="3445324"/>
            <a:ext cx="3809343" cy="2298095"/>
            <a:chOff x="1324953" y="1929162"/>
            <a:chExt cx="3809343" cy="2298095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481ADEC6-85B4-C8C2-E027-D87E53AD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ABC69235-606E-B8FB-9BB6-6F4D5ADE4CE5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2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3" name="Rectangle: Rounded Corner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5DE39C-3292-C7E4-AB08-5C7AF2D08752}"/>
              </a:ext>
            </a:extLst>
          </p:cNvPr>
          <p:cNvSpPr/>
          <p:nvPr/>
        </p:nvSpPr>
        <p:spPr>
          <a:xfrm>
            <a:off x="5828882" y="8267365"/>
            <a:ext cx="6967899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Keep or give the gift?</a:t>
            </a: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3333E0D-FD49-4B28-9543-0EE1FB1A4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59" name="MsPham-0936082789">
            <a:extLst>
              <a:ext uri="{FF2B5EF4-FFF2-40B4-BE49-F238E27FC236}">
                <a16:creationId xmlns:a16="http://schemas.microsoft.com/office/drawing/2014/main" id="{FB931541-4C95-1247-AF6A-C00E5DD921DD}"/>
              </a:ext>
            </a:extLst>
          </p:cNvPr>
          <p:cNvGrpSpPr/>
          <p:nvPr/>
        </p:nvGrpSpPr>
        <p:grpSpPr>
          <a:xfrm>
            <a:off x="4529721" y="1729445"/>
            <a:ext cx="3809343" cy="2298095"/>
            <a:chOff x="1324953" y="1929162"/>
            <a:chExt cx="3809343" cy="2298095"/>
          </a:xfrm>
        </p:grpSpPr>
        <p:pic>
          <p:nvPicPr>
            <p:cNvPr id="60" name="MsPham-0936082789">
              <a:extLst>
                <a:ext uri="{FF2B5EF4-FFF2-40B4-BE49-F238E27FC236}">
                  <a16:creationId xmlns:a16="http://schemas.microsoft.com/office/drawing/2014/main" id="{108D937C-37E4-C9DF-56DB-A2DB7205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1" name="MsPham-0936082789">
              <a:extLst>
                <a:ext uri="{FF2B5EF4-FFF2-40B4-BE49-F238E27FC236}">
                  <a16:creationId xmlns:a16="http://schemas.microsoft.com/office/drawing/2014/main" id="{31AEF786-7AE5-69DF-C21C-28BBB11D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,</a:t>
              </a:r>
            </a:p>
          </p:txBody>
        </p:sp>
      </p:grpSp>
      <p:grpSp>
        <p:nvGrpSpPr>
          <p:cNvPr id="62" name="MsPham-0936082789">
            <a:extLst>
              <a:ext uri="{FF2B5EF4-FFF2-40B4-BE49-F238E27FC236}">
                <a16:creationId xmlns:a16="http://schemas.microsoft.com/office/drawing/2014/main" id="{2C18309E-9571-936E-D92A-AC9A9769746B}"/>
              </a:ext>
            </a:extLst>
          </p:cNvPr>
          <p:cNvGrpSpPr/>
          <p:nvPr/>
        </p:nvGrpSpPr>
        <p:grpSpPr>
          <a:xfrm>
            <a:off x="9764109" y="1729445"/>
            <a:ext cx="3809343" cy="2298095"/>
            <a:chOff x="1324953" y="1929162"/>
            <a:chExt cx="3809343" cy="2298095"/>
          </a:xfrm>
        </p:grpSpPr>
        <p:pic>
          <p:nvPicPr>
            <p:cNvPr id="63" name="MsPham-0936082789">
              <a:extLst>
                <a:ext uri="{FF2B5EF4-FFF2-40B4-BE49-F238E27FC236}">
                  <a16:creationId xmlns:a16="http://schemas.microsoft.com/office/drawing/2014/main" id="{53EA7A3C-3B50-F085-CB63-EBD7376A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4" name="MsPham-0936082789">
              <a:extLst>
                <a:ext uri="{FF2B5EF4-FFF2-40B4-BE49-F238E27FC236}">
                  <a16:creationId xmlns:a16="http://schemas.microsoft.com/office/drawing/2014/main" id="{31A7E5AD-F136-C177-BF6A-0F2C37BCD20D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</a:t>
              </a:r>
            </a:p>
          </p:txBody>
        </p:sp>
      </p:grpSp>
      <p:grpSp>
        <p:nvGrpSpPr>
          <p:cNvPr id="65" name="MsPham-0936082789">
            <a:extLst>
              <a:ext uri="{FF2B5EF4-FFF2-40B4-BE49-F238E27FC236}">
                <a16:creationId xmlns:a16="http://schemas.microsoft.com/office/drawing/2014/main" id="{7A891B52-27BE-CFC3-E929-6CA2B0B88F2D}"/>
              </a:ext>
            </a:extLst>
          </p:cNvPr>
          <p:cNvGrpSpPr/>
          <p:nvPr/>
        </p:nvGrpSpPr>
        <p:grpSpPr>
          <a:xfrm>
            <a:off x="12381303" y="1729445"/>
            <a:ext cx="3809343" cy="2298095"/>
            <a:chOff x="1324953" y="1929162"/>
            <a:chExt cx="3809343" cy="2298095"/>
          </a:xfrm>
        </p:grpSpPr>
        <p:pic>
          <p:nvPicPr>
            <p:cNvPr id="66" name="MsPham-0936082789">
              <a:extLst>
                <a:ext uri="{FF2B5EF4-FFF2-40B4-BE49-F238E27FC236}">
                  <a16:creationId xmlns:a16="http://schemas.microsoft.com/office/drawing/2014/main" id="{E2E3703B-6A23-4475-9651-0CEBFC25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7" name="MsPham-0936082789">
              <a:extLst>
                <a:ext uri="{FF2B5EF4-FFF2-40B4-BE49-F238E27FC236}">
                  <a16:creationId xmlns:a16="http://schemas.microsoft.com/office/drawing/2014/main" id="{44DD068D-79C2-6CBE-D1ED-19697054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8" name="MsPham-0936082789">
            <a:extLst>
              <a:ext uri="{FF2B5EF4-FFF2-40B4-BE49-F238E27FC236}">
                <a16:creationId xmlns:a16="http://schemas.microsoft.com/office/drawing/2014/main" id="{2A4F37D2-6682-4068-71AF-2ACBC2EF9937}"/>
              </a:ext>
            </a:extLst>
          </p:cNvPr>
          <p:cNvGrpSpPr/>
          <p:nvPr/>
        </p:nvGrpSpPr>
        <p:grpSpPr>
          <a:xfrm>
            <a:off x="1912527" y="1729445"/>
            <a:ext cx="3809343" cy="2298095"/>
            <a:chOff x="1324953" y="1929162"/>
            <a:chExt cx="3809343" cy="2298095"/>
          </a:xfrm>
        </p:grpSpPr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F1A6B43F-6975-FD7B-063A-A758531D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2CAA0FD9-CB54-671E-7DEB-9ACC9E13FDD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Yes</a:t>
              </a:r>
            </a:p>
          </p:txBody>
        </p:sp>
      </p:grpSp>
      <p:grpSp>
        <p:nvGrpSpPr>
          <p:cNvPr id="71" name="MsPham-0936082789">
            <a:extLst>
              <a:ext uri="{FF2B5EF4-FFF2-40B4-BE49-F238E27FC236}">
                <a16:creationId xmlns:a16="http://schemas.microsoft.com/office/drawing/2014/main" id="{E41B45CA-1C5F-0ACF-B492-DD2BD47C03FE}"/>
              </a:ext>
            </a:extLst>
          </p:cNvPr>
          <p:cNvGrpSpPr/>
          <p:nvPr/>
        </p:nvGrpSpPr>
        <p:grpSpPr>
          <a:xfrm>
            <a:off x="7146915" y="1729445"/>
            <a:ext cx="3809343" cy="2298095"/>
            <a:chOff x="1324953" y="1929162"/>
            <a:chExt cx="3809343" cy="2298095"/>
          </a:xfrm>
        </p:grpSpPr>
        <p:pic>
          <p:nvPicPr>
            <p:cNvPr id="72" name="MsPham-0936082789">
              <a:extLst>
                <a:ext uri="{FF2B5EF4-FFF2-40B4-BE49-F238E27FC236}">
                  <a16:creationId xmlns:a16="http://schemas.microsoft.com/office/drawing/2014/main" id="{C3E6B367-065C-F2A3-AEFE-14D254A7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3" name="MsPham-0936082789">
              <a:extLst>
                <a:ext uri="{FF2B5EF4-FFF2-40B4-BE49-F238E27FC236}">
                  <a16:creationId xmlns:a16="http://schemas.microsoft.com/office/drawing/2014/main" id="{9887D4F2-188A-526A-81DC-7900CC911B58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74" name="MsPham-0936082789">
            <a:extLst>
              <a:ext uri="{FF2B5EF4-FFF2-40B4-BE49-F238E27FC236}">
                <a16:creationId xmlns:a16="http://schemas.microsoft.com/office/drawing/2014/main" id="{42AB74C4-0CF5-9FE7-1F8C-7C936934499D}"/>
              </a:ext>
            </a:extLst>
          </p:cNvPr>
          <p:cNvGrpSpPr/>
          <p:nvPr/>
        </p:nvGrpSpPr>
        <p:grpSpPr>
          <a:xfrm>
            <a:off x="20345400" y="-1307046"/>
            <a:ext cx="3809343" cy="2298095"/>
            <a:chOff x="1324953" y="1929162"/>
            <a:chExt cx="3809343" cy="2298095"/>
          </a:xfrm>
        </p:grpSpPr>
        <p:pic>
          <p:nvPicPr>
            <p:cNvPr id="75" name="MsPham-0936082789">
              <a:extLst>
                <a:ext uri="{FF2B5EF4-FFF2-40B4-BE49-F238E27FC236}">
                  <a16:creationId xmlns:a16="http://schemas.microsoft.com/office/drawing/2014/main" id="{3756A9F7-2E68-C510-CA24-32D6C629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1E05950A-B136-435C-77BF-FB23BA27C3C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936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10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8816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801106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Check </a:t>
            </a: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255D1FD4-C08B-59D4-DE01-7C1E902F11B5}"/>
              </a:ext>
            </a:extLst>
          </p:cNvPr>
          <p:cNvGrpSpPr/>
          <p:nvPr/>
        </p:nvGrpSpPr>
        <p:grpSpPr>
          <a:xfrm>
            <a:off x="4631692" y="1100996"/>
            <a:ext cx="3809343" cy="2298095"/>
            <a:chOff x="1324953" y="1929162"/>
            <a:chExt cx="3809343" cy="2298095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5385D7C-60A7-957B-BB18-C2BBBCD9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4699AC85-BB10-FAA5-AE9C-5719A0D0FFDF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BE1F7081-135F-25C5-2D65-A7513A4BBAFC}"/>
              </a:ext>
            </a:extLst>
          </p:cNvPr>
          <p:cNvGrpSpPr/>
          <p:nvPr/>
        </p:nvGrpSpPr>
        <p:grpSpPr>
          <a:xfrm>
            <a:off x="9756013" y="1066451"/>
            <a:ext cx="3809343" cy="2298095"/>
            <a:chOff x="1324953" y="1929162"/>
            <a:chExt cx="3809343" cy="2298095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6B6467E-7879-FC4F-D9DA-A9EBE59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489109-119C-9C40-ADC4-C06671F4D6CA}"/>
                </a:ext>
              </a:extLst>
            </p:cNvPr>
            <p:cNvSpPr/>
            <p:nvPr/>
          </p:nvSpPr>
          <p:spPr>
            <a:xfrm>
              <a:off x="1939551" y="2552700"/>
              <a:ext cx="2702115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2FEBBB0C-ABEA-8811-2E01-1AE13E46FBBA}"/>
              </a:ext>
            </a:extLst>
          </p:cNvPr>
          <p:cNvGrpSpPr/>
          <p:nvPr/>
        </p:nvGrpSpPr>
        <p:grpSpPr>
          <a:xfrm>
            <a:off x="19050000" y="-2047663"/>
            <a:ext cx="3809343" cy="2298095"/>
            <a:chOff x="1324953" y="1929162"/>
            <a:chExt cx="3809343" cy="229809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949B2E59-A45E-D147-571B-D42CF251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667F256-BBDD-03DF-F4F1-084C374A2157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an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C071C683-FC7F-7E1D-2371-1E2259F0A1F2}"/>
              </a:ext>
            </a:extLst>
          </p:cNvPr>
          <p:cNvGrpSpPr/>
          <p:nvPr/>
        </p:nvGrpSpPr>
        <p:grpSpPr>
          <a:xfrm>
            <a:off x="2702115" y="3309486"/>
            <a:ext cx="3809343" cy="2298095"/>
            <a:chOff x="1324953" y="1929162"/>
            <a:chExt cx="3809343" cy="2298095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D5B7022B-4AC7-0C45-9FCB-43B92616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2AB44CE-4034-BEE9-692D-662221905276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6BEAB805-B090-0420-AA1C-4AA7874782AD}"/>
              </a:ext>
            </a:extLst>
          </p:cNvPr>
          <p:cNvGrpSpPr/>
          <p:nvPr/>
        </p:nvGrpSpPr>
        <p:grpSpPr>
          <a:xfrm>
            <a:off x="7847830" y="3676315"/>
            <a:ext cx="3809343" cy="2298095"/>
            <a:chOff x="1324953" y="1929162"/>
            <a:chExt cx="3809343" cy="2298095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C939E11-208D-D51E-08EA-370594E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A7C471-F74C-E080-4634-E835C29538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3C97356E-A1A2-0318-D04C-F1DED1A39B52}"/>
              </a:ext>
            </a:extLst>
          </p:cNvPr>
          <p:cNvGrpSpPr/>
          <p:nvPr/>
        </p:nvGrpSpPr>
        <p:grpSpPr>
          <a:xfrm>
            <a:off x="12969235" y="3445324"/>
            <a:ext cx="3809343" cy="2298095"/>
            <a:chOff x="1324953" y="1929162"/>
            <a:chExt cx="3809343" cy="2298095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481ADEC6-85B4-C8C2-E027-D87E53AD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ABC69235-606E-B8FB-9BB6-6F4D5ADE4CE5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92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3" name="Rectangle: Rounded Corner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5DE39C-3292-C7E4-AB08-5C7AF2D08752}"/>
              </a:ext>
            </a:extLst>
          </p:cNvPr>
          <p:cNvSpPr/>
          <p:nvPr/>
        </p:nvSpPr>
        <p:spPr>
          <a:xfrm>
            <a:off x="5828882" y="8267365"/>
            <a:ext cx="6967899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Keep or give the gift?</a:t>
            </a: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3333E0D-FD49-4B28-9543-0EE1FB1A4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59" name="MsPham-0936082789">
            <a:extLst>
              <a:ext uri="{FF2B5EF4-FFF2-40B4-BE49-F238E27FC236}">
                <a16:creationId xmlns:a16="http://schemas.microsoft.com/office/drawing/2014/main" id="{FB931541-4C95-1247-AF6A-C00E5DD921DD}"/>
              </a:ext>
            </a:extLst>
          </p:cNvPr>
          <p:cNvGrpSpPr/>
          <p:nvPr/>
        </p:nvGrpSpPr>
        <p:grpSpPr>
          <a:xfrm>
            <a:off x="4529721" y="1729445"/>
            <a:ext cx="3809343" cy="2298095"/>
            <a:chOff x="1324953" y="1929162"/>
            <a:chExt cx="3809343" cy="2298095"/>
          </a:xfrm>
        </p:grpSpPr>
        <p:pic>
          <p:nvPicPr>
            <p:cNvPr id="60" name="MsPham-0936082789">
              <a:extLst>
                <a:ext uri="{FF2B5EF4-FFF2-40B4-BE49-F238E27FC236}">
                  <a16:creationId xmlns:a16="http://schemas.microsoft.com/office/drawing/2014/main" id="{108D937C-37E4-C9DF-56DB-A2DB7205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1" name="MsPham-0936082789">
              <a:extLst>
                <a:ext uri="{FF2B5EF4-FFF2-40B4-BE49-F238E27FC236}">
                  <a16:creationId xmlns:a16="http://schemas.microsoft.com/office/drawing/2014/main" id="{31AEF786-7AE5-69DF-C21C-28BBB11D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65" name="MsPham-0936082789">
            <a:extLst>
              <a:ext uri="{FF2B5EF4-FFF2-40B4-BE49-F238E27FC236}">
                <a16:creationId xmlns:a16="http://schemas.microsoft.com/office/drawing/2014/main" id="{7A891B52-27BE-CFC3-E929-6CA2B0B88F2D}"/>
              </a:ext>
            </a:extLst>
          </p:cNvPr>
          <p:cNvGrpSpPr/>
          <p:nvPr/>
        </p:nvGrpSpPr>
        <p:grpSpPr>
          <a:xfrm>
            <a:off x="12381303" y="1729445"/>
            <a:ext cx="3809343" cy="2298095"/>
            <a:chOff x="1324953" y="1929162"/>
            <a:chExt cx="3809343" cy="2298095"/>
          </a:xfrm>
        </p:grpSpPr>
        <p:pic>
          <p:nvPicPr>
            <p:cNvPr id="66" name="MsPham-0936082789">
              <a:extLst>
                <a:ext uri="{FF2B5EF4-FFF2-40B4-BE49-F238E27FC236}">
                  <a16:creationId xmlns:a16="http://schemas.microsoft.com/office/drawing/2014/main" id="{E2E3703B-6A23-4475-9651-0CEBFC25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7" name="MsPham-0936082789">
              <a:extLst>
                <a:ext uri="{FF2B5EF4-FFF2-40B4-BE49-F238E27FC236}">
                  <a16:creationId xmlns:a16="http://schemas.microsoft.com/office/drawing/2014/main" id="{44DD068D-79C2-6CBE-D1ED-19697054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8" name="MsPham-0936082789">
            <a:extLst>
              <a:ext uri="{FF2B5EF4-FFF2-40B4-BE49-F238E27FC236}">
                <a16:creationId xmlns:a16="http://schemas.microsoft.com/office/drawing/2014/main" id="{2A4F37D2-6682-4068-71AF-2ACBC2EF9937}"/>
              </a:ext>
            </a:extLst>
          </p:cNvPr>
          <p:cNvGrpSpPr/>
          <p:nvPr/>
        </p:nvGrpSpPr>
        <p:grpSpPr>
          <a:xfrm>
            <a:off x="1912527" y="1729445"/>
            <a:ext cx="3809343" cy="2298095"/>
            <a:chOff x="1324953" y="1929162"/>
            <a:chExt cx="3809343" cy="2298095"/>
          </a:xfrm>
        </p:grpSpPr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F1A6B43F-6975-FD7B-063A-A758531D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2CAA0FD9-CB54-671E-7DEB-9ACC9E13FDD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71" name="MsPham-0936082789">
            <a:extLst>
              <a:ext uri="{FF2B5EF4-FFF2-40B4-BE49-F238E27FC236}">
                <a16:creationId xmlns:a16="http://schemas.microsoft.com/office/drawing/2014/main" id="{E41B45CA-1C5F-0ACF-B492-DD2BD47C03FE}"/>
              </a:ext>
            </a:extLst>
          </p:cNvPr>
          <p:cNvGrpSpPr/>
          <p:nvPr/>
        </p:nvGrpSpPr>
        <p:grpSpPr>
          <a:xfrm>
            <a:off x="7146915" y="1729445"/>
            <a:ext cx="3809343" cy="2298095"/>
            <a:chOff x="1324953" y="1929162"/>
            <a:chExt cx="3809343" cy="2298095"/>
          </a:xfrm>
        </p:grpSpPr>
        <p:pic>
          <p:nvPicPr>
            <p:cNvPr id="72" name="MsPham-0936082789">
              <a:extLst>
                <a:ext uri="{FF2B5EF4-FFF2-40B4-BE49-F238E27FC236}">
                  <a16:creationId xmlns:a16="http://schemas.microsoft.com/office/drawing/2014/main" id="{C3E6B367-065C-F2A3-AEFE-14D254A7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3" name="MsPham-0936082789">
              <a:extLst>
                <a:ext uri="{FF2B5EF4-FFF2-40B4-BE49-F238E27FC236}">
                  <a16:creationId xmlns:a16="http://schemas.microsoft.com/office/drawing/2014/main" id="{9887D4F2-188A-526A-81DC-7900CC911B58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74" name="MsPham-0936082789">
            <a:extLst>
              <a:ext uri="{FF2B5EF4-FFF2-40B4-BE49-F238E27FC236}">
                <a16:creationId xmlns:a16="http://schemas.microsoft.com/office/drawing/2014/main" id="{42AB74C4-0CF5-9FE7-1F8C-7C936934499D}"/>
              </a:ext>
            </a:extLst>
          </p:cNvPr>
          <p:cNvGrpSpPr/>
          <p:nvPr/>
        </p:nvGrpSpPr>
        <p:grpSpPr>
          <a:xfrm>
            <a:off x="20345400" y="-1307046"/>
            <a:ext cx="3809343" cy="2298095"/>
            <a:chOff x="1324953" y="1929162"/>
            <a:chExt cx="3809343" cy="2298095"/>
          </a:xfrm>
        </p:grpSpPr>
        <p:pic>
          <p:nvPicPr>
            <p:cNvPr id="75" name="MsPham-0936082789">
              <a:extLst>
                <a:ext uri="{FF2B5EF4-FFF2-40B4-BE49-F238E27FC236}">
                  <a16:creationId xmlns:a16="http://schemas.microsoft.com/office/drawing/2014/main" id="{3756A9F7-2E68-C510-CA24-32D6C629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1E05950A-B136-435C-77BF-FB23BA27C3C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62" name="MsPham-0936082789">
            <a:extLst>
              <a:ext uri="{FF2B5EF4-FFF2-40B4-BE49-F238E27FC236}">
                <a16:creationId xmlns:a16="http://schemas.microsoft.com/office/drawing/2014/main" id="{2C18309E-9571-936E-D92A-AC9A9769746B}"/>
              </a:ext>
            </a:extLst>
          </p:cNvPr>
          <p:cNvGrpSpPr/>
          <p:nvPr/>
        </p:nvGrpSpPr>
        <p:grpSpPr>
          <a:xfrm>
            <a:off x="9764109" y="1729445"/>
            <a:ext cx="3809343" cy="2298095"/>
            <a:chOff x="1324953" y="1929162"/>
            <a:chExt cx="3809343" cy="2298095"/>
          </a:xfrm>
        </p:grpSpPr>
        <p:pic>
          <p:nvPicPr>
            <p:cNvPr id="63" name="MsPham-0936082789">
              <a:extLst>
                <a:ext uri="{FF2B5EF4-FFF2-40B4-BE49-F238E27FC236}">
                  <a16:creationId xmlns:a16="http://schemas.microsoft.com/office/drawing/2014/main" id="{53EA7A3C-3B50-F085-CB63-EBD7376A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4" name="MsPham-0936082789">
              <a:extLst>
                <a:ext uri="{FF2B5EF4-FFF2-40B4-BE49-F238E27FC236}">
                  <a16:creationId xmlns:a16="http://schemas.microsoft.com/office/drawing/2014/main" id="{31A7E5AD-F136-C177-BF6A-0F2C37BCD20D}"/>
                </a:ext>
              </a:extLst>
            </p:cNvPr>
            <p:cNvSpPr/>
            <p:nvPr/>
          </p:nvSpPr>
          <p:spPr>
            <a:xfrm>
              <a:off x="1884747" y="2552700"/>
              <a:ext cx="2472878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  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46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10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2643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801106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Check </a:t>
            </a: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255D1FD4-C08B-59D4-DE01-7C1E902F11B5}"/>
              </a:ext>
            </a:extLst>
          </p:cNvPr>
          <p:cNvGrpSpPr/>
          <p:nvPr/>
        </p:nvGrpSpPr>
        <p:grpSpPr>
          <a:xfrm>
            <a:off x="4631692" y="1100996"/>
            <a:ext cx="3900296" cy="2298095"/>
            <a:chOff x="1324953" y="1929162"/>
            <a:chExt cx="3900296" cy="2298095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5385D7C-60A7-957B-BB18-C2BBBCD9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4699AC85-BB10-FAA5-AE9C-5719A0D0FFDF}"/>
                </a:ext>
              </a:extLst>
            </p:cNvPr>
            <p:cNvSpPr/>
            <p:nvPr/>
          </p:nvSpPr>
          <p:spPr>
            <a:xfrm>
              <a:off x="1415907" y="2552700"/>
              <a:ext cx="380934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school bag</a:t>
              </a:r>
            </a:p>
          </p:txBody>
        </p:sp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BE1F7081-135F-25C5-2D65-A7513A4BBAFC}"/>
              </a:ext>
            </a:extLst>
          </p:cNvPr>
          <p:cNvGrpSpPr/>
          <p:nvPr/>
        </p:nvGrpSpPr>
        <p:grpSpPr>
          <a:xfrm>
            <a:off x="9756013" y="1066451"/>
            <a:ext cx="3809343" cy="2298095"/>
            <a:chOff x="1324953" y="1929162"/>
            <a:chExt cx="3809343" cy="2298095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6B6467E-7879-FC4F-D9DA-A9EBE59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489109-119C-9C40-ADC4-C06671F4D6CA}"/>
                </a:ext>
              </a:extLst>
            </p:cNvPr>
            <p:cNvSpPr/>
            <p:nvPr/>
          </p:nvSpPr>
          <p:spPr>
            <a:xfrm>
              <a:off x="1939551" y="2552700"/>
              <a:ext cx="2702115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2FEBBB0C-ABEA-8811-2E01-1AE13E46FBBA}"/>
              </a:ext>
            </a:extLst>
          </p:cNvPr>
          <p:cNvGrpSpPr/>
          <p:nvPr/>
        </p:nvGrpSpPr>
        <p:grpSpPr>
          <a:xfrm>
            <a:off x="19050000" y="-2047663"/>
            <a:ext cx="3809343" cy="2298095"/>
            <a:chOff x="1324953" y="1929162"/>
            <a:chExt cx="3809343" cy="229809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949B2E59-A45E-D147-571B-D42CF251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667F256-BBDD-03DF-F4F1-084C374A2157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an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C071C683-FC7F-7E1D-2371-1E2259F0A1F2}"/>
              </a:ext>
            </a:extLst>
          </p:cNvPr>
          <p:cNvGrpSpPr/>
          <p:nvPr/>
        </p:nvGrpSpPr>
        <p:grpSpPr>
          <a:xfrm>
            <a:off x="2702115" y="3309486"/>
            <a:ext cx="3809343" cy="2298095"/>
            <a:chOff x="1324953" y="1929162"/>
            <a:chExt cx="3809343" cy="2298095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D5B7022B-4AC7-0C45-9FCB-43B92616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2AB44CE-4034-BEE9-692D-662221905276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6BEAB805-B090-0420-AA1C-4AA7874782AD}"/>
              </a:ext>
            </a:extLst>
          </p:cNvPr>
          <p:cNvGrpSpPr/>
          <p:nvPr/>
        </p:nvGrpSpPr>
        <p:grpSpPr>
          <a:xfrm>
            <a:off x="7847830" y="3676315"/>
            <a:ext cx="3809343" cy="2298095"/>
            <a:chOff x="1324953" y="1929162"/>
            <a:chExt cx="3809343" cy="2298095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C939E11-208D-D51E-08EA-370594E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A7C471-F74C-E080-4634-E835C29538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3C97356E-A1A2-0318-D04C-F1DED1A39B52}"/>
              </a:ext>
            </a:extLst>
          </p:cNvPr>
          <p:cNvGrpSpPr/>
          <p:nvPr/>
        </p:nvGrpSpPr>
        <p:grpSpPr>
          <a:xfrm>
            <a:off x="12969235" y="3445324"/>
            <a:ext cx="3809343" cy="2298095"/>
            <a:chOff x="1324953" y="1929162"/>
            <a:chExt cx="3809343" cy="2298095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481ADEC6-85B4-C8C2-E027-D87E53AD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ABC69235-606E-B8FB-9BB6-6F4D5ADE4CE5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4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3" name="Rectangle: Rounded Corner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5DE39C-3292-C7E4-AB08-5C7AF2D08752}"/>
              </a:ext>
            </a:extLst>
          </p:cNvPr>
          <p:cNvSpPr/>
          <p:nvPr/>
        </p:nvSpPr>
        <p:spPr>
          <a:xfrm>
            <a:off x="5828882" y="8267365"/>
            <a:ext cx="6967899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Keep or give the gift?</a:t>
            </a: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3333E0D-FD49-4B28-9543-0EE1FB1A4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59" name="MsPham-0936082789">
            <a:extLst>
              <a:ext uri="{FF2B5EF4-FFF2-40B4-BE49-F238E27FC236}">
                <a16:creationId xmlns:a16="http://schemas.microsoft.com/office/drawing/2014/main" id="{FB931541-4C95-1247-AF6A-C00E5DD921DD}"/>
              </a:ext>
            </a:extLst>
          </p:cNvPr>
          <p:cNvGrpSpPr/>
          <p:nvPr/>
        </p:nvGrpSpPr>
        <p:grpSpPr>
          <a:xfrm>
            <a:off x="4529721" y="1729445"/>
            <a:ext cx="3809343" cy="2298095"/>
            <a:chOff x="1324953" y="1929162"/>
            <a:chExt cx="3809343" cy="2298095"/>
          </a:xfrm>
        </p:grpSpPr>
        <p:pic>
          <p:nvPicPr>
            <p:cNvPr id="60" name="MsPham-0936082789">
              <a:extLst>
                <a:ext uri="{FF2B5EF4-FFF2-40B4-BE49-F238E27FC236}">
                  <a16:creationId xmlns:a16="http://schemas.microsoft.com/office/drawing/2014/main" id="{108D937C-37E4-C9DF-56DB-A2DB7205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1" name="MsPham-0936082789">
              <a:extLst>
                <a:ext uri="{FF2B5EF4-FFF2-40B4-BE49-F238E27FC236}">
                  <a16:creationId xmlns:a16="http://schemas.microsoft.com/office/drawing/2014/main" id="{31AEF786-7AE5-69DF-C21C-28BBB11D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65" name="MsPham-0936082789">
            <a:extLst>
              <a:ext uri="{FF2B5EF4-FFF2-40B4-BE49-F238E27FC236}">
                <a16:creationId xmlns:a16="http://schemas.microsoft.com/office/drawing/2014/main" id="{7A891B52-27BE-CFC3-E929-6CA2B0B88F2D}"/>
              </a:ext>
            </a:extLst>
          </p:cNvPr>
          <p:cNvGrpSpPr/>
          <p:nvPr/>
        </p:nvGrpSpPr>
        <p:grpSpPr>
          <a:xfrm>
            <a:off x="12381303" y="1729445"/>
            <a:ext cx="3809343" cy="2298095"/>
            <a:chOff x="1324953" y="1929162"/>
            <a:chExt cx="3809343" cy="2298095"/>
          </a:xfrm>
        </p:grpSpPr>
        <p:pic>
          <p:nvPicPr>
            <p:cNvPr id="66" name="MsPham-0936082789">
              <a:extLst>
                <a:ext uri="{FF2B5EF4-FFF2-40B4-BE49-F238E27FC236}">
                  <a16:creationId xmlns:a16="http://schemas.microsoft.com/office/drawing/2014/main" id="{E2E3703B-6A23-4475-9651-0CEBFC25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7" name="MsPham-0936082789">
              <a:extLst>
                <a:ext uri="{FF2B5EF4-FFF2-40B4-BE49-F238E27FC236}">
                  <a16:creationId xmlns:a16="http://schemas.microsoft.com/office/drawing/2014/main" id="{44DD068D-79C2-6CBE-D1ED-19697054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8" name="MsPham-0936082789">
            <a:extLst>
              <a:ext uri="{FF2B5EF4-FFF2-40B4-BE49-F238E27FC236}">
                <a16:creationId xmlns:a16="http://schemas.microsoft.com/office/drawing/2014/main" id="{2A4F37D2-6682-4068-71AF-2ACBC2EF9937}"/>
              </a:ext>
            </a:extLst>
          </p:cNvPr>
          <p:cNvGrpSpPr/>
          <p:nvPr/>
        </p:nvGrpSpPr>
        <p:grpSpPr>
          <a:xfrm>
            <a:off x="1912527" y="1729445"/>
            <a:ext cx="3809343" cy="2298095"/>
            <a:chOff x="1324953" y="1929162"/>
            <a:chExt cx="3809343" cy="2298095"/>
          </a:xfrm>
        </p:grpSpPr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F1A6B43F-6975-FD7B-063A-A758531D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2CAA0FD9-CB54-671E-7DEB-9ACC9E13FDD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71" name="MsPham-0936082789">
            <a:extLst>
              <a:ext uri="{FF2B5EF4-FFF2-40B4-BE49-F238E27FC236}">
                <a16:creationId xmlns:a16="http://schemas.microsoft.com/office/drawing/2014/main" id="{E41B45CA-1C5F-0ACF-B492-DD2BD47C03FE}"/>
              </a:ext>
            </a:extLst>
          </p:cNvPr>
          <p:cNvGrpSpPr/>
          <p:nvPr/>
        </p:nvGrpSpPr>
        <p:grpSpPr>
          <a:xfrm>
            <a:off x="7146915" y="1729445"/>
            <a:ext cx="3809343" cy="2298095"/>
            <a:chOff x="1324953" y="1929162"/>
            <a:chExt cx="3809343" cy="2298095"/>
          </a:xfrm>
        </p:grpSpPr>
        <p:pic>
          <p:nvPicPr>
            <p:cNvPr id="72" name="MsPham-0936082789">
              <a:extLst>
                <a:ext uri="{FF2B5EF4-FFF2-40B4-BE49-F238E27FC236}">
                  <a16:creationId xmlns:a16="http://schemas.microsoft.com/office/drawing/2014/main" id="{C3E6B367-065C-F2A3-AEFE-14D254A7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3" name="MsPham-0936082789">
              <a:extLst>
                <a:ext uri="{FF2B5EF4-FFF2-40B4-BE49-F238E27FC236}">
                  <a16:creationId xmlns:a16="http://schemas.microsoft.com/office/drawing/2014/main" id="{9887D4F2-188A-526A-81DC-7900CC911B58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74" name="MsPham-0936082789">
            <a:extLst>
              <a:ext uri="{FF2B5EF4-FFF2-40B4-BE49-F238E27FC236}">
                <a16:creationId xmlns:a16="http://schemas.microsoft.com/office/drawing/2014/main" id="{42AB74C4-0CF5-9FE7-1F8C-7C936934499D}"/>
              </a:ext>
            </a:extLst>
          </p:cNvPr>
          <p:cNvGrpSpPr/>
          <p:nvPr/>
        </p:nvGrpSpPr>
        <p:grpSpPr>
          <a:xfrm>
            <a:off x="20345400" y="-1307046"/>
            <a:ext cx="3809343" cy="2298095"/>
            <a:chOff x="1324953" y="1929162"/>
            <a:chExt cx="3809343" cy="2298095"/>
          </a:xfrm>
        </p:grpSpPr>
        <p:pic>
          <p:nvPicPr>
            <p:cNvPr id="75" name="MsPham-0936082789">
              <a:extLst>
                <a:ext uri="{FF2B5EF4-FFF2-40B4-BE49-F238E27FC236}">
                  <a16:creationId xmlns:a16="http://schemas.microsoft.com/office/drawing/2014/main" id="{3756A9F7-2E68-C510-CA24-32D6C629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1E05950A-B136-435C-77BF-FB23BA27C3C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62" name="MsPham-0936082789">
            <a:extLst>
              <a:ext uri="{FF2B5EF4-FFF2-40B4-BE49-F238E27FC236}">
                <a16:creationId xmlns:a16="http://schemas.microsoft.com/office/drawing/2014/main" id="{2C18309E-9571-936E-D92A-AC9A9769746B}"/>
              </a:ext>
            </a:extLst>
          </p:cNvPr>
          <p:cNvGrpSpPr/>
          <p:nvPr/>
        </p:nvGrpSpPr>
        <p:grpSpPr>
          <a:xfrm>
            <a:off x="9764109" y="1729445"/>
            <a:ext cx="3809343" cy="2298095"/>
            <a:chOff x="1324953" y="1929162"/>
            <a:chExt cx="3809343" cy="2298095"/>
          </a:xfrm>
        </p:grpSpPr>
        <p:pic>
          <p:nvPicPr>
            <p:cNvPr id="63" name="MsPham-0936082789">
              <a:extLst>
                <a:ext uri="{FF2B5EF4-FFF2-40B4-BE49-F238E27FC236}">
                  <a16:creationId xmlns:a16="http://schemas.microsoft.com/office/drawing/2014/main" id="{53EA7A3C-3B50-F085-CB63-EBD7376A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4" name="MsPham-0936082789">
              <a:extLst>
                <a:ext uri="{FF2B5EF4-FFF2-40B4-BE49-F238E27FC236}">
                  <a16:creationId xmlns:a16="http://schemas.microsoft.com/office/drawing/2014/main" id="{31A7E5AD-F136-C177-BF6A-0F2C37BCD20D}"/>
                </a:ext>
              </a:extLst>
            </p:cNvPr>
            <p:cNvSpPr/>
            <p:nvPr/>
          </p:nvSpPr>
          <p:spPr>
            <a:xfrm>
              <a:off x="1844794" y="2552700"/>
              <a:ext cx="2898650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school bag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63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-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5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44616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801106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Check </a:t>
            </a: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255D1FD4-C08B-59D4-DE01-7C1E902F11B5}"/>
              </a:ext>
            </a:extLst>
          </p:cNvPr>
          <p:cNvGrpSpPr/>
          <p:nvPr/>
        </p:nvGrpSpPr>
        <p:grpSpPr>
          <a:xfrm>
            <a:off x="4631692" y="1100996"/>
            <a:ext cx="3900296" cy="2298095"/>
            <a:chOff x="1324953" y="1929162"/>
            <a:chExt cx="3900296" cy="2298095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5385D7C-60A7-957B-BB18-C2BBBCD9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4699AC85-BB10-FAA5-AE9C-5719A0D0FFDF}"/>
                </a:ext>
              </a:extLst>
            </p:cNvPr>
            <p:cNvSpPr/>
            <p:nvPr/>
          </p:nvSpPr>
          <p:spPr>
            <a:xfrm>
              <a:off x="1415907" y="2552700"/>
              <a:ext cx="380934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pen</a:t>
              </a:r>
            </a:p>
          </p:txBody>
        </p:sp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BE1F7081-135F-25C5-2D65-A7513A4BBAFC}"/>
              </a:ext>
            </a:extLst>
          </p:cNvPr>
          <p:cNvGrpSpPr/>
          <p:nvPr/>
        </p:nvGrpSpPr>
        <p:grpSpPr>
          <a:xfrm>
            <a:off x="9756013" y="1066451"/>
            <a:ext cx="3809343" cy="2298095"/>
            <a:chOff x="1324953" y="1929162"/>
            <a:chExt cx="3809343" cy="2298095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6B6467E-7879-FC4F-D9DA-A9EBE59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489109-119C-9C40-ADC4-C06671F4D6CA}"/>
                </a:ext>
              </a:extLst>
            </p:cNvPr>
            <p:cNvSpPr/>
            <p:nvPr/>
          </p:nvSpPr>
          <p:spPr>
            <a:xfrm>
              <a:off x="1939551" y="2552700"/>
              <a:ext cx="2702115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2FEBBB0C-ABEA-8811-2E01-1AE13E46FBBA}"/>
              </a:ext>
            </a:extLst>
          </p:cNvPr>
          <p:cNvGrpSpPr/>
          <p:nvPr/>
        </p:nvGrpSpPr>
        <p:grpSpPr>
          <a:xfrm>
            <a:off x="19050000" y="-2047663"/>
            <a:ext cx="3809343" cy="2298095"/>
            <a:chOff x="1324953" y="1929162"/>
            <a:chExt cx="3809343" cy="229809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949B2E59-A45E-D147-571B-D42CF251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667F256-BBDD-03DF-F4F1-084C374A2157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an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C071C683-FC7F-7E1D-2371-1E2259F0A1F2}"/>
              </a:ext>
            </a:extLst>
          </p:cNvPr>
          <p:cNvGrpSpPr/>
          <p:nvPr/>
        </p:nvGrpSpPr>
        <p:grpSpPr>
          <a:xfrm>
            <a:off x="2702115" y="3309486"/>
            <a:ext cx="3809343" cy="2298095"/>
            <a:chOff x="1324953" y="1929162"/>
            <a:chExt cx="3809343" cy="2298095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D5B7022B-4AC7-0C45-9FCB-43B92616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2AB44CE-4034-BEE9-692D-662221905276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6BEAB805-B090-0420-AA1C-4AA7874782AD}"/>
              </a:ext>
            </a:extLst>
          </p:cNvPr>
          <p:cNvGrpSpPr/>
          <p:nvPr/>
        </p:nvGrpSpPr>
        <p:grpSpPr>
          <a:xfrm>
            <a:off x="7847830" y="3676315"/>
            <a:ext cx="3809343" cy="2298095"/>
            <a:chOff x="1324953" y="1929162"/>
            <a:chExt cx="3809343" cy="2298095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C939E11-208D-D51E-08EA-370594E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A7C471-F74C-E080-4634-E835C29538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3C97356E-A1A2-0318-D04C-F1DED1A39B52}"/>
              </a:ext>
            </a:extLst>
          </p:cNvPr>
          <p:cNvGrpSpPr/>
          <p:nvPr/>
        </p:nvGrpSpPr>
        <p:grpSpPr>
          <a:xfrm>
            <a:off x="12969235" y="3445324"/>
            <a:ext cx="3809343" cy="2298095"/>
            <a:chOff x="1324953" y="1929162"/>
            <a:chExt cx="3809343" cy="2298095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481ADEC6-85B4-C8C2-E027-D87E53AD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ABC69235-606E-B8FB-9BB6-6F4D5ADE4CE5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94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280437-FE07-304D-9258-DAAE7B7143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833"/>
          <a:stretch/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47AD0F-8007-8ED3-F586-13283C3DBA84}"/>
              </a:ext>
            </a:extLst>
          </p:cNvPr>
          <p:cNvSpPr/>
          <p:nvPr/>
        </p:nvSpPr>
        <p:spPr>
          <a:xfrm>
            <a:off x="2188739" y="1911339"/>
            <a:ext cx="13910522" cy="82296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16600" b="1">
                <a:ln w="6600">
                  <a:solidFill>
                    <a:srgbClr val="F1542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5422"/>
                  </a:outerShdw>
                </a:effectLst>
                <a:latin typeface=".VnCooperH" panose="020B7200000000000000" pitchFamily="34" charset="0"/>
              </a:rPr>
              <a:t>Keep </a:t>
            </a:r>
            <a:r>
              <a:rPr lang="en-US" sz="5400" b="1">
                <a:ln w="6600">
                  <a:solidFill>
                    <a:srgbClr val="F1542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5422"/>
                  </a:outerShdw>
                </a:effectLst>
                <a:latin typeface=".VnCooperH" panose="020B7200000000000000" pitchFamily="34" charset="0"/>
              </a:rPr>
              <a:t>or</a:t>
            </a:r>
            <a:r>
              <a:rPr lang="en-US" sz="16600" b="1">
                <a:ln w="6600">
                  <a:solidFill>
                    <a:srgbClr val="F1542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5422"/>
                  </a:outerShdw>
                </a:effectLst>
                <a:latin typeface=".VnCooperH" panose="020B7200000000000000" pitchFamily="34" charset="0"/>
              </a:rPr>
              <a:t> give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E29D7856-C2E6-564B-4AF0-CEDE52EDB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1BAA181-797D-6C03-E340-E6B2D881A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2FAD698-9E5D-7833-5E3E-CD308D2EBA18}"/>
              </a:ext>
            </a:extLst>
          </p:cNvPr>
          <p:cNvSpPr/>
          <p:nvPr/>
        </p:nvSpPr>
        <p:spPr>
          <a:xfrm>
            <a:off x="2466938" y="5465637"/>
            <a:ext cx="13910522" cy="339813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ln>
                  <a:solidFill>
                    <a:schemeClr val="bg1"/>
                  </a:solidFill>
                </a:ln>
                <a:solidFill>
                  <a:srgbClr val="F1542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CooperH" panose="020B7200000000000000" pitchFamily="34" charset="0"/>
              </a:rPr>
              <a:t>The box</a:t>
            </a:r>
          </a:p>
        </p:txBody>
      </p:sp>
      <p:sp>
        <p:nvSpPr>
          <p:cNvPr id="3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DCA50A-D803-8A39-B771-C5AB3CE6DBB0}"/>
              </a:ext>
            </a:extLst>
          </p:cNvPr>
          <p:cNvSpPr/>
          <p:nvPr/>
        </p:nvSpPr>
        <p:spPr>
          <a:xfrm>
            <a:off x="11520037" y="8617177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662FE8E-2729-79E2-59B5-F0F75DF98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840" y="2798129"/>
            <a:ext cx="7139035" cy="342624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D1DEF15C-4287-B7A7-DD29-196ACF075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8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3" name="Rectangle: Rounded Corner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5DE39C-3292-C7E4-AB08-5C7AF2D08752}"/>
              </a:ext>
            </a:extLst>
          </p:cNvPr>
          <p:cNvSpPr/>
          <p:nvPr/>
        </p:nvSpPr>
        <p:spPr>
          <a:xfrm>
            <a:off x="5828882" y="8267365"/>
            <a:ext cx="6967899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Keep or give the gift?</a:t>
            </a: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3333E0D-FD49-4B28-9543-0EE1FB1A4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59" name="MsPham-0936082789">
            <a:extLst>
              <a:ext uri="{FF2B5EF4-FFF2-40B4-BE49-F238E27FC236}">
                <a16:creationId xmlns:a16="http://schemas.microsoft.com/office/drawing/2014/main" id="{FB931541-4C95-1247-AF6A-C00E5DD921DD}"/>
              </a:ext>
            </a:extLst>
          </p:cNvPr>
          <p:cNvGrpSpPr/>
          <p:nvPr/>
        </p:nvGrpSpPr>
        <p:grpSpPr>
          <a:xfrm>
            <a:off x="4529721" y="1729445"/>
            <a:ext cx="3809343" cy="2298095"/>
            <a:chOff x="1324953" y="1929162"/>
            <a:chExt cx="3809343" cy="2298095"/>
          </a:xfrm>
        </p:grpSpPr>
        <p:pic>
          <p:nvPicPr>
            <p:cNvPr id="60" name="MsPham-0936082789">
              <a:extLst>
                <a:ext uri="{FF2B5EF4-FFF2-40B4-BE49-F238E27FC236}">
                  <a16:creationId xmlns:a16="http://schemas.microsoft.com/office/drawing/2014/main" id="{108D937C-37E4-C9DF-56DB-A2DB7205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1" name="MsPham-0936082789">
              <a:extLst>
                <a:ext uri="{FF2B5EF4-FFF2-40B4-BE49-F238E27FC236}">
                  <a16:creationId xmlns:a16="http://schemas.microsoft.com/office/drawing/2014/main" id="{31AEF786-7AE5-69DF-C21C-28BBB11D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65" name="MsPham-0936082789">
            <a:extLst>
              <a:ext uri="{FF2B5EF4-FFF2-40B4-BE49-F238E27FC236}">
                <a16:creationId xmlns:a16="http://schemas.microsoft.com/office/drawing/2014/main" id="{7A891B52-27BE-CFC3-E929-6CA2B0B88F2D}"/>
              </a:ext>
            </a:extLst>
          </p:cNvPr>
          <p:cNvGrpSpPr/>
          <p:nvPr/>
        </p:nvGrpSpPr>
        <p:grpSpPr>
          <a:xfrm>
            <a:off x="12381303" y="1729445"/>
            <a:ext cx="3809343" cy="2298095"/>
            <a:chOff x="1324953" y="1929162"/>
            <a:chExt cx="3809343" cy="2298095"/>
          </a:xfrm>
        </p:grpSpPr>
        <p:pic>
          <p:nvPicPr>
            <p:cNvPr id="66" name="MsPham-0936082789">
              <a:extLst>
                <a:ext uri="{FF2B5EF4-FFF2-40B4-BE49-F238E27FC236}">
                  <a16:creationId xmlns:a16="http://schemas.microsoft.com/office/drawing/2014/main" id="{E2E3703B-6A23-4475-9651-0CEBFC25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7" name="MsPham-0936082789">
              <a:extLst>
                <a:ext uri="{FF2B5EF4-FFF2-40B4-BE49-F238E27FC236}">
                  <a16:creationId xmlns:a16="http://schemas.microsoft.com/office/drawing/2014/main" id="{44DD068D-79C2-6CBE-D1ED-19697054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8" name="MsPham-0936082789">
            <a:extLst>
              <a:ext uri="{FF2B5EF4-FFF2-40B4-BE49-F238E27FC236}">
                <a16:creationId xmlns:a16="http://schemas.microsoft.com/office/drawing/2014/main" id="{2A4F37D2-6682-4068-71AF-2ACBC2EF9937}"/>
              </a:ext>
            </a:extLst>
          </p:cNvPr>
          <p:cNvGrpSpPr/>
          <p:nvPr/>
        </p:nvGrpSpPr>
        <p:grpSpPr>
          <a:xfrm>
            <a:off x="1912527" y="1729445"/>
            <a:ext cx="3809343" cy="2298095"/>
            <a:chOff x="1324953" y="1929162"/>
            <a:chExt cx="3809343" cy="2298095"/>
          </a:xfrm>
        </p:grpSpPr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F1A6B43F-6975-FD7B-063A-A758531D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2CAA0FD9-CB54-671E-7DEB-9ACC9E13FDD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71" name="MsPham-0936082789">
            <a:extLst>
              <a:ext uri="{FF2B5EF4-FFF2-40B4-BE49-F238E27FC236}">
                <a16:creationId xmlns:a16="http://schemas.microsoft.com/office/drawing/2014/main" id="{E41B45CA-1C5F-0ACF-B492-DD2BD47C03FE}"/>
              </a:ext>
            </a:extLst>
          </p:cNvPr>
          <p:cNvGrpSpPr/>
          <p:nvPr/>
        </p:nvGrpSpPr>
        <p:grpSpPr>
          <a:xfrm>
            <a:off x="7146915" y="1729445"/>
            <a:ext cx="3809343" cy="2298095"/>
            <a:chOff x="1324953" y="1929162"/>
            <a:chExt cx="3809343" cy="2298095"/>
          </a:xfrm>
        </p:grpSpPr>
        <p:pic>
          <p:nvPicPr>
            <p:cNvPr id="72" name="MsPham-0936082789">
              <a:extLst>
                <a:ext uri="{FF2B5EF4-FFF2-40B4-BE49-F238E27FC236}">
                  <a16:creationId xmlns:a16="http://schemas.microsoft.com/office/drawing/2014/main" id="{C3E6B367-065C-F2A3-AEFE-14D254A7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3" name="MsPham-0936082789">
              <a:extLst>
                <a:ext uri="{FF2B5EF4-FFF2-40B4-BE49-F238E27FC236}">
                  <a16:creationId xmlns:a16="http://schemas.microsoft.com/office/drawing/2014/main" id="{9887D4F2-188A-526A-81DC-7900CC911B58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74" name="MsPham-0936082789">
            <a:extLst>
              <a:ext uri="{FF2B5EF4-FFF2-40B4-BE49-F238E27FC236}">
                <a16:creationId xmlns:a16="http://schemas.microsoft.com/office/drawing/2014/main" id="{42AB74C4-0CF5-9FE7-1F8C-7C936934499D}"/>
              </a:ext>
            </a:extLst>
          </p:cNvPr>
          <p:cNvGrpSpPr/>
          <p:nvPr/>
        </p:nvGrpSpPr>
        <p:grpSpPr>
          <a:xfrm>
            <a:off x="20345400" y="-1307046"/>
            <a:ext cx="3809343" cy="2298095"/>
            <a:chOff x="1324953" y="1929162"/>
            <a:chExt cx="3809343" cy="2298095"/>
          </a:xfrm>
        </p:grpSpPr>
        <p:pic>
          <p:nvPicPr>
            <p:cNvPr id="75" name="MsPham-0936082789">
              <a:extLst>
                <a:ext uri="{FF2B5EF4-FFF2-40B4-BE49-F238E27FC236}">
                  <a16:creationId xmlns:a16="http://schemas.microsoft.com/office/drawing/2014/main" id="{3756A9F7-2E68-C510-CA24-32D6C629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1E05950A-B136-435C-77BF-FB23BA27C3C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62" name="MsPham-0936082789">
            <a:extLst>
              <a:ext uri="{FF2B5EF4-FFF2-40B4-BE49-F238E27FC236}">
                <a16:creationId xmlns:a16="http://schemas.microsoft.com/office/drawing/2014/main" id="{2C18309E-9571-936E-D92A-AC9A9769746B}"/>
              </a:ext>
            </a:extLst>
          </p:cNvPr>
          <p:cNvGrpSpPr/>
          <p:nvPr/>
        </p:nvGrpSpPr>
        <p:grpSpPr>
          <a:xfrm>
            <a:off x="9764109" y="1729445"/>
            <a:ext cx="3809343" cy="2298095"/>
            <a:chOff x="1324953" y="1929162"/>
            <a:chExt cx="3809343" cy="2298095"/>
          </a:xfrm>
        </p:grpSpPr>
        <p:pic>
          <p:nvPicPr>
            <p:cNvPr id="63" name="MsPham-0936082789">
              <a:extLst>
                <a:ext uri="{FF2B5EF4-FFF2-40B4-BE49-F238E27FC236}">
                  <a16:creationId xmlns:a16="http://schemas.microsoft.com/office/drawing/2014/main" id="{53EA7A3C-3B50-F085-CB63-EBD7376A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4" name="MsPham-0936082789">
              <a:extLst>
                <a:ext uri="{FF2B5EF4-FFF2-40B4-BE49-F238E27FC236}">
                  <a16:creationId xmlns:a16="http://schemas.microsoft.com/office/drawing/2014/main" id="{31A7E5AD-F136-C177-BF6A-0F2C37BCD20D}"/>
                </a:ext>
              </a:extLst>
            </p:cNvPr>
            <p:cNvSpPr/>
            <p:nvPr/>
          </p:nvSpPr>
          <p:spPr>
            <a:xfrm>
              <a:off x="1844794" y="2552700"/>
              <a:ext cx="2898650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pen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47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10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8808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801106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Check </a:t>
            </a: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255D1FD4-C08B-59D4-DE01-7C1E902F11B5}"/>
              </a:ext>
            </a:extLst>
          </p:cNvPr>
          <p:cNvGrpSpPr/>
          <p:nvPr/>
        </p:nvGrpSpPr>
        <p:grpSpPr>
          <a:xfrm>
            <a:off x="3315209" y="840471"/>
            <a:ext cx="3809343" cy="2298095"/>
            <a:chOff x="1324953" y="1929162"/>
            <a:chExt cx="3809343" cy="2298095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5385D7C-60A7-957B-BB18-C2BBBCD9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4699AC85-BB10-FAA5-AE9C-5719A0D0FFDF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BE1F7081-135F-25C5-2D65-A7513A4BBAFC}"/>
              </a:ext>
            </a:extLst>
          </p:cNvPr>
          <p:cNvGrpSpPr/>
          <p:nvPr/>
        </p:nvGrpSpPr>
        <p:grpSpPr>
          <a:xfrm>
            <a:off x="8167819" y="1015549"/>
            <a:ext cx="3809343" cy="2298095"/>
            <a:chOff x="1324953" y="1929162"/>
            <a:chExt cx="3809343" cy="2298095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6B6467E-7879-FC4F-D9DA-A9EBE59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489109-119C-9C40-ADC4-C06671F4D6CA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2FEBBB0C-ABEA-8811-2E01-1AE13E46FBBA}"/>
              </a:ext>
            </a:extLst>
          </p:cNvPr>
          <p:cNvGrpSpPr/>
          <p:nvPr/>
        </p:nvGrpSpPr>
        <p:grpSpPr>
          <a:xfrm>
            <a:off x="13346171" y="1042935"/>
            <a:ext cx="3809343" cy="2298095"/>
            <a:chOff x="1324953" y="1929162"/>
            <a:chExt cx="3809343" cy="229809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949B2E59-A45E-D147-571B-D42CF251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667F256-BBDD-03DF-F4F1-084C374A2157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you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C071C683-FC7F-7E1D-2371-1E2259F0A1F2}"/>
              </a:ext>
            </a:extLst>
          </p:cNvPr>
          <p:cNvGrpSpPr/>
          <p:nvPr/>
        </p:nvGrpSpPr>
        <p:grpSpPr>
          <a:xfrm>
            <a:off x="1347231" y="3138566"/>
            <a:ext cx="3809343" cy="2298095"/>
            <a:chOff x="1324953" y="1929162"/>
            <a:chExt cx="3809343" cy="2298095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D5B7022B-4AC7-0C45-9FCB-43B92616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2AB44CE-4034-BEE9-692D-662221905276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</a:t>
              </a:r>
            </a:p>
          </p:txBody>
        </p:sp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6BEAB805-B090-0420-AA1C-4AA7874782AD}"/>
              </a:ext>
            </a:extLst>
          </p:cNvPr>
          <p:cNvGrpSpPr/>
          <p:nvPr/>
        </p:nvGrpSpPr>
        <p:grpSpPr>
          <a:xfrm>
            <a:off x="6719848" y="3782619"/>
            <a:ext cx="3809343" cy="2298095"/>
            <a:chOff x="1324953" y="1929162"/>
            <a:chExt cx="3809343" cy="2298095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C939E11-208D-D51E-08EA-370594E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A7C471-F74C-E080-4634-E835C29538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pencil</a:t>
              </a:r>
            </a:p>
          </p:txBody>
        </p:sp>
      </p:grp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3C97356E-A1A2-0318-D04C-F1DED1A39B52}"/>
              </a:ext>
            </a:extLst>
          </p:cNvPr>
          <p:cNvGrpSpPr/>
          <p:nvPr/>
        </p:nvGrpSpPr>
        <p:grpSpPr>
          <a:xfrm>
            <a:off x="11841253" y="3551628"/>
            <a:ext cx="3809343" cy="2298095"/>
            <a:chOff x="1324953" y="1929162"/>
            <a:chExt cx="3809343" cy="2298095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481ADEC6-85B4-C8C2-E027-D87E53AD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ABC69235-606E-B8FB-9BB6-6F4D5ADE4CE5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735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3" name="Rectangle: Rounded Corner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5DE39C-3292-C7E4-AB08-5C7AF2D08752}"/>
              </a:ext>
            </a:extLst>
          </p:cNvPr>
          <p:cNvSpPr/>
          <p:nvPr/>
        </p:nvSpPr>
        <p:spPr>
          <a:xfrm>
            <a:off x="5828882" y="8267365"/>
            <a:ext cx="6967899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Keep or give the gift?</a:t>
            </a: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3333E0D-FD49-4B28-9543-0EE1FB1A4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59" name="MsPham-0936082789">
            <a:extLst>
              <a:ext uri="{FF2B5EF4-FFF2-40B4-BE49-F238E27FC236}">
                <a16:creationId xmlns:a16="http://schemas.microsoft.com/office/drawing/2014/main" id="{FB931541-4C95-1247-AF6A-C00E5DD921DD}"/>
              </a:ext>
            </a:extLst>
          </p:cNvPr>
          <p:cNvGrpSpPr/>
          <p:nvPr/>
        </p:nvGrpSpPr>
        <p:grpSpPr>
          <a:xfrm>
            <a:off x="3451675" y="1655467"/>
            <a:ext cx="3809343" cy="2298095"/>
            <a:chOff x="1324953" y="1929162"/>
            <a:chExt cx="3809343" cy="2298095"/>
          </a:xfrm>
        </p:grpSpPr>
        <p:pic>
          <p:nvPicPr>
            <p:cNvPr id="60" name="MsPham-0936082789">
              <a:extLst>
                <a:ext uri="{FF2B5EF4-FFF2-40B4-BE49-F238E27FC236}">
                  <a16:creationId xmlns:a16="http://schemas.microsoft.com/office/drawing/2014/main" id="{108D937C-37E4-C9DF-56DB-A2DB7205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1" name="MsPham-0936082789">
              <a:extLst>
                <a:ext uri="{FF2B5EF4-FFF2-40B4-BE49-F238E27FC236}">
                  <a16:creationId xmlns:a16="http://schemas.microsoft.com/office/drawing/2014/main" id="{31AEF786-7AE5-69DF-C21C-28BBB11D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you</a:t>
              </a:r>
            </a:p>
          </p:txBody>
        </p:sp>
      </p:grpSp>
      <p:grpSp>
        <p:nvGrpSpPr>
          <p:cNvPr id="62" name="MsPham-0936082789">
            <a:extLst>
              <a:ext uri="{FF2B5EF4-FFF2-40B4-BE49-F238E27FC236}">
                <a16:creationId xmlns:a16="http://schemas.microsoft.com/office/drawing/2014/main" id="{2C18309E-9571-936E-D92A-AC9A9769746B}"/>
              </a:ext>
            </a:extLst>
          </p:cNvPr>
          <p:cNvGrpSpPr/>
          <p:nvPr/>
        </p:nvGrpSpPr>
        <p:grpSpPr>
          <a:xfrm>
            <a:off x="8686063" y="1655467"/>
            <a:ext cx="3809343" cy="2298095"/>
            <a:chOff x="1324953" y="1929162"/>
            <a:chExt cx="3809343" cy="2298095"/>
          </a:xfrm>
        </p:grpSpPr>
        <p:pic>
          <p:nvPicPr>
            <p:cNvPr id="63" name="MsPham-0936082789">
              <a:extLst>
                <a:ext uri="{FF2B5EF4-FFF2-40B4-BE49-F238E27FC236}">
                  <a16:creationId xmlns:a16="http://schemas.microsoft.com/office/drawing/2014/main" id="{53EA7A3C-3B50-F085-CB63-EBD7376A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4" name="MsPham-0936082789">
              <a:extLst>
                <a:ext uri="{FF2B5EF4-FFF2-40B4-BE49-F238E27FC236}">
                  <a16:creationId xmlns:a16="http://schemas.microsoft.com/office/drawing/2014/main" id="{31A7E5AD-F136-C177-BF6A-0F2C37BCD20D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65" name="MsPham-0936082789">
            <a:extLst>
              <a:ext uri="{FF2B5EF4-FFF2-40B4-BE49-F238E27FC236}">
                <a16:creationId xmlns:a16="http://schemas.microsoft.com/office/drawing/2014/main" id="{7A891B52-27BE-CFC3-E929-6CA2B0B88F2D}"/>
              </a:ext>
            </a:extLst>
          </p:cNvPr>
          <p:cNvGrpSpPr/>
          <p:nvPr/>
        </p:nvGrpSpPr>
        <p:grpSpPr>
          <a:xfrm>
            <a:off x="11303257" y="1655467"/>
            <a:ext cx="3809343" cy="2298095"/>
            <a:chOff x="1324953" y="1929162"/>
            <a:chExt cx="3809343" cy="2298095"/>
          </a:xfrm>
        </p:grpSpPr>
        <p:pic>
          <p:nvPicPr>
            <p:cNvPr id="66" name="MsPham-0936082789">
              <a:extLst>
                <a:ext uri="{FF2B5EF4-FFF2-40B4-BE49-F238E27FC236}">
                  <a16:creationId xmlns:a16="http://schemas.microsoft.com/office/drawing/2014/main" id="{E2E3703B-6A23-4475-9651-0CEBFC25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7" name="MsPham-0936082789">
              <a:extLst>
                <a:ext uri="{FF2B5EF4-FFF2-40B4-BE49-F238E27FC236}">
                  <a16:creationId xmlns:a16="http://schemas.microsoft.com/office/drawing/2014/main" id="{44DD068D-79C2-6CBE-D1ED-19697054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pencil</a:t>
              </a:r>
            </a:p>
          </p:txBody>
        </p:sp>
      </p:grpSp>
      <p:grpSp>
        <p:nvGrpSpPr>
          <p:cNvPr id="68" name="MsPham-0936082789">
            <a:extLst>
              <a:ext uri="{FF2B5EF4-FFF2-40B4-BE49-F238E27FC236}">
                <a16:creationId xmlns:a16="http://schemas.microsoft.com/office/drawing/2014/main" id="{2A4F37D2-6682-4068-71AF-2ACBC2EF9937}"/>
              </a:ext>
            </a:extLst>
          </p:cNvPr>
          <p:cNvGrpSpPr/>
          <p:nvPr/>
        </p:nvGrpSpPr>
        <p:grpSpPr>
          <a:xfrm>
            <a:off x="834481" y="1655467"/>
            <a:ext cx="3809343" cy="2298095"/>
            <a:chOff x="1324953" y="1929162"/>
            <a:chExt cx="3809343" cy="2298095"/>
          </a:xfrm>
        </p:grpSpPr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F1A6B43F-6975-FD7B-063A-A758531D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2CAA0FD9-CB54-671E-7DEB-9ACC9E13FDD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</a:t>
              </a:r>
            </a:p>
          </p:txBody>
        </p:sp>
      </p:grpSp>
      <p:grpSp>
        <p:nvGrpSpPr>
          <p:cNvPr id="71" name="MsPham-0936082789">
            <a:extLst>
              <a:ext uri="{FF2B5EF4-FFF2-40B4-BE49-F238E27FC236}">
                <a16:creationId xmlns:a16="http://schemas.microsoft.com/office/drawing/2014/main" id="{E41B45CA-1C5F-0ACF-B492-DD2BD47C03FE}"/>
              </a:ext>
            </a:extLst>
          </p:cNvPr>
          <p:cNvGrpSpPr/>
          <p:nvPr/>
        </p:nvGrpSpPr>
        <p:grpSpPr>
          <a:xfrm>
            <a:off x="6068869" y="1655467"/>
            <a:ext cx="3809343" cy="2298095"/>
            <a:chOff x="1324953" y="1929162"/>
            <a:chExt cx="3809343" cy="2298095"/>
          </a:xfrm>
        </p:grpSpPr>
        <p:pic>
          <p:nvPicPr>
            <p:cNvPr id="72" name="MsPham-0936082789">
              <a:extLst>
                <a:ext uri="{FF2B5EF4-FFF2-40B4-BE49-F238E27FC236}">
                  <a16:creationId xmlns:a16="http://schemas.microsoft.com/office/drawing/2014/main" id="{C3E6B367-065C-F2A3-AEFE-14D254A7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3" name="MsPham-0936082789">
              <a:extLst>
                <a:ext uri="{FF2B5EF4-FFF2-40B4-BE49-F238E27FC236}">
                  <a16:creationId xmlns:a16="http://schemas.microsoft.com/office/drawing/2014/main" id="{9887D4F2-188A-526A-81DC-7900CC911B58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74" name="MsPham-0936082789">
            <a:extLst>
              <a:ext uri="{FF2B5EF4-FFF2-40B4-BE49-F238E27FC236}">
                <a16:creationId xmlns:a16="http://schemas.microsoft.com/office/drawing/2014/main" id="{42AB74C4-0CF5-9FE7-1F8C-7C936934499D}"/>
              </a:ext>
            </a:extLst>
          </p:cNvPr>
          <p:cNvGrpSpPr/>
          <p:nvPr/>
        </p:nvGrpSpPr>
        <p:grpSpPr>
          <a:xfrm>
            <a:off x="13920453" y="1655467"/>
            <a:ext cx="3809343" cy="2298095"/>
            <a:chOff x="1324953" y="1929162"/>
            <a:chExt cx="3809343" cy="2298095"/>
          </a:xfrm>
        </p:grpSpPr>
        <p:pic>
          <p:nvPicPr>
            <p:cNvPr id="75" name="MsPham-0936082789">
              <a:extLst>
                <a:ext uri="{FF2B5EF4-FFF2-40B4-BE49-F238E27FC236}">
                  <a16:creationId xmlns:a16="http://schemas.microsoft.com/office/drawing/2014/main" id="{3756A9F7-2E68-C510-CA24-32D6C629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1E05950A-B136-435C-77BF-FB23BA27C3C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124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10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0999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25C8ED06-4964-8AE4-E7A4-00EE815F03D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6FFD44A-4CD5-8B62-D6B5-69643C78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F34B1906-B2DE-0F57-F177-E33EC80F3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40" name="MsPham-0936082789">
            <a:extLst>
              <a:ext uri="{FF2B5EF4-FFF2-40B4-BE49-F238E27FC236}">
                <a16:creationId xmlns:a16="http://schemas.microsoft.com/office/drawing/2014/main" id="{6D80307F-8CEF-4756-C126-33170A25C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47AD0F-8007-8ED3-F586-13283C3DBA84}"/>
              </a:ext>
            </a:extLst>
          </p:cNvPr>
          <p:cNvSpPr/>
          <p:nvPr/>
        </p:nvSpPr>
        <p:spPr>
          <a:xfrm>
            <a:off x="2188739" y="2247900"/>
            <a:ext cx="13910522" cy="82296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16600" b="1">
                <a:ln w="6600">
                  <a:solidFill>
                    <a:srgbClr val="F1542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5422"/>
                  </a:outerShdw>
                </a:effectLst>
                <a:latin typeface=".VnCooperH" panose="020B7200000000000000" pitchFamily="34" charset="0"/>
              </a:rPr>
              <a:t>GOOD JOB!</a:t>
            </a:r>
          </a:p>
        </p:txBody>
      </p:sp>
      <p:sp>
        <p:nvSpPr>
          <p:cNvPr id="3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DCA50A-D803-8A39-B771-C5AB3CE6DBB0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Exit</a:t>
            </a:r>
          </a:p>
        </p:txBody>
      </p:sp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4C3A5B53-62A4-5F69-D303-096983A45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976" y="3522306"/>
            <a:ext cx="7139035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2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56F75AC-9D85-4F48-3AD4-3960DF88547B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6269506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1CB4E70-0AF3-F67D-706E-F881EE361278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4</a:t>
            </a:r>
            <a:endParaRPr lang="en-US" dirty="0"/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56AA0D6F-C3EC-ACC3-2728-6EBFB88E00E6}"/>
              </a:ext>
            </a:extLst>
          </p:cNvPr>
          <p:cNvSpPr/>
          <p:nvPr/>
        </p:nvSpPr>
        <p:spPr>
          <a:xfrm>
            <a:off x="1199536" y="4610100"/>
            <a:ext cx="15888927" cy="33359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 eaLnBrk="0" fontAlgn="ctr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my school things. I (1)   </a:t>
            </a:r>
            <a:r>
              <a:rPr lang="en-US" sz="4400" b="1">
                <a:solidFill>
                  <a:srgbClr val="FF0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 notebook, a (2)  </a:t>
            </a:r>
            <a:r>
              <a:rPr lang="en-US" sz="4400" b="1">
                <a:solidFill>
                  <a:srgbClr val="FF0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pencil case, an (3)  </a:t>
            </a:r>
            <a:r>
              <a:rPr lang="en-US" sz="4400" b="1">
                <a:solidFill>
                  <a:srgbClr val="FF0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an English book. </a:t>
            </a:r>
          </a:p>
          <a:p>
            <a:pPr algn="just" defTabSz="1371600" eaLnBrk="0" fontAlgn="ctr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 (4)   </a:t>
            </a:r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FF0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things. Do you have any school things?</a:t>
            </a:r>
            <a:endParaRPr lang="en-US" alt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EB3C76-0E8D-A748-C858-25ECB0BFA1F3}"/>
              </a:ext>
            </a:extLst>
          </p:cNvPr>
          <p:cNvSpPr/>
          <p:nvPr/>
        </p:nvSpPr>
        <p:spPr>
          <a:xfrm>
            <a:off x="3581400" y="2171700"/>
            <a:ext cx="10744200" cy="1280160"/>
          </a:xfrm>
          <a:prstGeom prst="rect">
            <a:avLst/>
          </a:prstGeom>
          <a:solidFill>
            <a:schemeClr val="bg1"/>
          </a:solidFill>
          <a:ln>
            <a:solidFill>
              <a:srgbClr val="FF05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  	have  </a:t>
            </a:r>
            <a:r>
              <a:rPr lang="en-US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		pen </a:t>
            </a:r>
            <a:r>
              <a:rPr lang="en-US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en-US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48EC4CB-E47B-A069-90A8-078C918C08F0}"/>
              </a:ext>
            </a:extLst>
          </p:cNvPr>
          <p:cNvSpPr/>
          <p:nvPr/>
        </p:nvSpPr>
        <p:spPr>
          <a:xfrm>
            <a:off x="6521970" y="6041660"/>
            <a:ext cx="1981200" cy="876692"/>
          </a:xfrm>
          <a:prstGeom prst="rect">
            <a:avLst/>
          </a:prstGeom>
          <a:solidFill>
            <a:schemeClr val="bg1"/>
          </a:solidFill>
          <a:ln>
            <a:solidFill>
              <a:srgbClr val="FF05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86AFDF7-1740-F8BF-A8EA-B0317C10440A}"/>
              </a:ext>
            </a:extLst>
          </p:cNvPr>
          <p:cNvSpPr/>
          <p:nvPr/>
        </p:nvSpPr>
        <p:spPr>
          <a:xfrm>
            <a:off x="8852940" y="4735134"/>
            <a:ext cx="1981200" cy="876692"/>
          </a:xfrm>
          <a:prstGeom prst="rect">
            <a:avLst/>
          </a:prstGeom>
          <a:solidFill>
            <a:schemeClr val="bg1"/>
          </a:solidFill>
          <a:ln>
            <a:solidFill>
              <a:srgbClr val="FF05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C24957F-C987-E184-8B8B-D4E1B8A618CC}"/>
              </a:ext>
            </a:extLst>
          </p:cNvPr>
          <p:cNvSpPr/>
          <p:nvPr/>
        </p:nvSpPr>
        <p:spPr>
          <a:xfrm>
            <a:off x="15271230" y="4720144"/>
            <a:ext cx="1524000" cy="876692"/>
          </a:xfrm>
          <a:prstGeom prst="rect">
            <a:avLst/>
          </a:prstGeom>
          <a:solidFill>
            <a:schemeClr val="bg1"/>
          </a:solidFill>
          <a:ln>
            <a:solidFill>
              <a:srgbClr val="FF05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7718C55-FB93-C399-78D9-F7936759B969}"/>
              </a:ext>
            </a:extLst>
          </p:cNvPr>
          <p:cNvSpPr/>
          <p:nvPr/>
        </p:nvSpPr>
        <p:spPr>
          <a:xfrm>
            <a:off x="3521440" y="7477741"/>
            <a:ext cx="1524000" cy="876692"/>
          </a:xfrm>
          <a:prstGeom prst="rect">
            <a:avLst/>
          </a:prstGeom>
          <a:solidFill>
            <a:schemeClr val="bg1"/>
          </a:solidFill>
          <a:ln>
            <a:solidFill>
              <a:srgbClr val="FF05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08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376AAE2-F149-377E-55E5-79994EAF69E3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8555506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Let’s write.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37F897D-CBB5-95E2-5E7A-0DFF0CFF91EA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1FB9F3DD-6FCF-3E0D-BC52-D506990E0FB9}"/>
              </a:ext>
            </a:extLst>
          </p:cNvPr>
          <p:cNvSpPr/>
          <p:nvPr/>
        </p:nvSpPr>
        <p:spPr>
          <a:xfrm>
            <a:off x="2743200" y="3238500"/>
            <a:ext cx="13507064" cy="33359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 eaLnBrk="0" fontAlgn="ctr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__________. Look at my school things.</a:t>
            </a:r>
          </a:p>
          <a:p>
            <a:pPr algn="just" defTabSz="1371600" eaLnBrk="0" fontAlgn="ctr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 and ________.</a:t>
            </a:r>
          </a:p>
        </p:txBody>
      </p:sp>
    </p:spTree>
    <p:extLst>
      <p:ext uri="{BB962C8B-B14F-4D97-AF65-F5344CB8AC3E}">
        <p14:creationId xmlns:p14="http://schemas.microsoft.com/office/powerpoint/2010/main" val="16894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093608278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669F837-57BC-EE21-9DB4-94BFCC92C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r="8776" b="1474"/>
          <a:stretch/>
        </p:blipFill>
        <p:spPr>
          <a:xfrm>
            <a:off x="0" y="876300"/>
            <a:ext cx="18288000" cy="94107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AD1742B-CCE4-8A3A-80F3-EFB41703790A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Project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B5E700A-0E86-002D-EC0A-ADEE445B399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327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833"/>
          <a:stretch/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47AD0F-8007-8ED3-F586-13283C3DBA84}"/>
              </a:ext>
            </a:extLst>
          </p:cNvPr>
          <p:cNvSpPr/>
          <p:nvPr/>
        </p:nvSpPr>
        <p:spPr>
          <a:xfrm>
            <a:off x="983020" y="680397"/>
            <a:ext cx="17457380" cy="892620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542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H" panose="020B7200000000000000" pitchFamily="34" charset="0"/>
                <a:cs typeface="Arial" panose="020B0604020202020204" pitchFamily="34" charset="0"/>
              </a:rPr>
              <a:t>HOW TO PLAY</a:t>
            </a:r>
          </a:p>
          <a:p>
            <a:pPr marL="822960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 Make 2 teams</a:t>
            </a:r>
          </a:p>
          <a:p>
            <a:pPr marL="822960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 Answer the question</a:t>
            </a:r>
          </a:p>
          <a:p>
            <a:pPr marL="822960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  Then you must choose: </a:t>
            </a:r>
          </a:p>
          <a:p>
            <a:pPr marL="365760">
              <a:spcBef>
                <a:spcPts val="600"/>
              </a:spcBef>
              <a:spcAft>
                <a:spcPts val="1200"/>
              </a:spcAft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		  KEEP or GIVE THE GIFT to the other team.</a:t>
            </a:r>
          </a:p>
          <a:p>
            <a:pPr marL="365760" algn="ctr">
              <a:spcBef>
                <a:spcPts val="600"/>
              </a:spcBef>
              <a:spcAft>
                <a:spcPts val="1200"/>
              </a:spcAft>
            </a:pPr>
            <a:endParaRPr lang="en-US" sz="100" b="1"/>
          </a:p>
          <a:p>
            <a:pPr marL="365760" algn="ctr">
              <a:spcBef>
                <a:spcPts val="600"/>
              </a:spcBef>
              <a:spcAft>
                <a:spcPts val="1200"/>
              </a:spcAft>
            </a:pPr>
            <a:r>
              <a:rPr lang="en-US" sz="6600" b="1">
                <a:ln>
                  <a:solidFill>
                    <a:srgbClr val="F25D2E"/>
                  </a:solidFill>
                </a:ln>
                <a:solidFill>
                  <a:schemeClr val="bg1"/>
                </a:solidFill>
                <a:latin typeface=".VnCooperH" panose="020B7200000000000000" pitchFamily="34" charset="0"/>
              </a:rPr>
              <a:t>BE CAREFUL!</a:t>
            </a:r>
          </a:p>
          <a:p>
            <a:pPr marL="365760">
              <a:spcBef>
                <a:spcPts val="600"/>
              </a:spcBef>
              <a:spcAft>
                <a:spcPts val="1200"/>
              </a:spcAft>
            </a:pPr>
            <a:r>
              <a:rPr lang="en-US" sz="4800" b="1"/>
              <a:t>			  The points in the gift can be </a:t>
            </a:r>
            <a:r>
              <a:rPr lang="en-US" sz="4800" b="1">
                <a:solidFill>
                  <a:srgbClr val="FFFF00"/>
                </a:solidFill>
              </a:rPr>
              <a:t>GOOD</a:t>
            </a:r>
            <a:r>
              <a:rPr lang="en-US" sz="4800" b="1"/>
              <a:t> or </a:t>
            </a:r>
            <a:r>
              <a:rPr lang="en-US" sz="4800" b="1">
                <a:solidFill>
                  <a:srgbClr val="C00000"/>
                </a:solidFill>
              </a:rPr>
              <a:t>BAD.</a:t>
            </a:r>
            <a:endParaRPr lang="en-US" sz="4800" b="1"/>
          </a:p>
          <a:p>
            <a:pPr marL="365760">
              <a:spcBef>
                <a:spcPts val="600"/>
              </a:spcBef>
              <a:spcAft>
                <a:spcPts val="1200"/>
              </a:spcAft>
            </a:pPr>
            <a:endParaRPr lang="en-US" sz="4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4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4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4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4800" u="sng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48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E29D7856-C2E6-564B-4AF0-CEDE52EDB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1BAA181-797D-6C03-E340-E6B2D881A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sp>
        <p:nvSpPr>
          <p:cNvPr id="3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DCA50A-D803-8A39-B771-C5AB3CE6DBB0}"/>
              </a:ext>
            </a:extLst>
          </p:cNvPr>
          <p:cNvSpPr/>
          <p:nvPr/>
        </p:nvSpPr>
        <p:spPr>
          <a:xfrm>
            <a:off x="11520037" y="8617177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Start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662FE8E-2729-79E2-59B5-F0F75DF98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5287" y="331259"/>
            <a:ext cx="2789693" cy="1338862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D1DEF15C-4287-B7A7-DD29-196ACF075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79823EF-676A-0AAD-43F9-953869FCDD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88E2854-781F-69B3-8A02-CB748A6F1A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801106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Check </a:t>
            </a: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255D1FD4-C08B-59D4-DE01-7C1E902F11B5}"/>
              </a:ext>
            </a:extLst>
          </p:cNvPr>
          <p:cNvGrpSpPr/>
          <p:nvPr/>
        </p:nvGrpSpPr>
        <p:grpSpPr>
          <a:xfrm>
            <a:off x="3315209" y="840471"/>
            <a:ext cx="3809343" cy="2298095"/>
            <a:chOff x="1324953" y="1929162"/>
            <a:chExt cx="3809343" cy="2298095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5385D7C-60A7-957B-BB18-C2BBBCD9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4699AC85-BB10-FAA5-AE9C-5719A0D0FFDF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you</a:t>
              </a:r>
            </a:p>
          </p:txBody>
        </p:sp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BE1F7081-135F-25C5-2D65-A7513A4BBAFC}"/>
              </a:ext>
            </a:extLst>
          </p:cNvPr>
          <p:cNvGrpSpPr/>
          <p:nvPr/>
        </p:nvGrpSpPr>
        <p:grpSpPr>
          <a:xfrm>
            <a:off x="8167819" y="1015549"/>
            <a:ext cx="3809343" cy="2298095"/>
            <a:chOff x="1324953" y="1929162"/>
            <a:chExt cx="3809343" cy="2298095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6B6467E-7879-FC4F-D9DA-A9EBE59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489109-119C-9C40-ADC4-C06671F4D6CA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</a:t>
              </a:r>
            </a:p>
          </p:txBody>
        </p:sp>
      </p:grpSp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2FEBBB0C-ABEA-8811-2E01-1AE13E46FBBA}"/>
              </a:ext>
            </a:extLst>
          </p:cNvPr>
          <p:cNvGrpSpPr/>
          <p:nvPr/>
        </p:nvGrpSpPr>
        <p:grpSpPr>
          <a:xfrm>
            <a:off x="13346171" y="1042935"/>
            <a:ext cx="3809343" cy="2298095"/>
            <a:chOff x="1324953" y="1929162"/>
            <a:chExt cx="3809343" cy="229809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949B2E59-A45E-D147-571B-D42CF251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667F256-BBDD-03DF-F4F1-084C374A2157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an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C071C683-FC7F-7E1D-2371-1E2259F0A1F2}"/>
              </a:ext>
            </a:extLst>
          </p:cNvPr>
          <p:cNvGrpSpPr/>
          <p:nvPr/>
        </p:nvGrpSpPr>
        <p:grpSpPr>
          <a:xfrm>
            <a:off x="1347231" y="3138566"/>
            <a:ext cx="3809343" cy="2298095"/>
            <a:chOff x="1324953" y="1929162"/>
            <a:chExt cx="3809343" cy="2298095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D5B7022B-4AC7-0C45-9FCB-43B92616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2AB44CE-4034-BEE9-692D-662221905276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6BEAB805-B090-0420-AA1C-4AA7874782AD}"/>
              </a:ext>
            </a:extLst>
          </p:cNvPr>
          <p:cNvGrpSpPr/>
          <p:nvPr/>
        </p:nvGrpSpPr>
        <p:grpSpPr>
          <a:xfrm>
            <a:off x="6719848" y="3782619"/>
            <a:ext cx="3809343" cy="2298095"/>
            <a:chOff x="1324953" y="1929162"/>
            <a:chExt cx="3809343" cy="2298095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C939E11-208D-D51E-08EA-370594E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A7C471-F74C-E080-4634-E835C29538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eraser</a:t>
              </a:r>
            </a:p>
          </p:txBody>
        </p:sp>
      </p:grp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3C97356E-A1A2-0318-D04C-F1DED1A39B52}"/>
              </a:ext>
            </a:extLst>
          </p:cNvPr>
          <p:cNvGrpSpPr/>
          <p:nvPr/>
        </p:nvGrpSpPr>
        <p:grpSpPr>
          <a:xfrm>
            <a:off x="11841253" y="3551628"/>
            <a:ext cx="3809343" cy="2298095"/>
            <a:chOff x="1324953" y="1929162"/>
            <a:chExt cx="3809343" cy="2298095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481ADEC6-85B4-C8C2-E027-D87E53AD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ABC69235-606E-B8FB-9BB6-6F4D5ADE4CE5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54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3" name="Rectangle: Rounded Corner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5DE39C-3292-C7E4-AB08-5C7AF2D08752}"/>
              </a:ext>
            </a:extLst>
          </p:cNvPr>
          <p:cNvSpPr/>
          <p:nvPr/>
        </p:nvSpPr>
        <p:spPr>
          <a:xfrm>
            <a:off x="5828882" y="8267365"/>
            <a:ext cx="6967899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Keep/ give the gift?</a:t>
            </a: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3333E0D-FD49-4B28-9543-0EE1FB1A4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59" name="MsPham-0936082789">
            <a:extLst>
              <a:ext uri="{FF2B5EF4-FFF2-40B4-BE49-F238E27FC236}">
                <a16:creationId xmlns:a16="http://schemas.microsoft.com/office/drawing/2014/main" id="{FB931541-4C95-1247-AF6A-C00E5DD921DD}"/>
              </a:ext>
            </a:extLst>
          </p:cNvPr>
          <p:cNvGrpSpPr/>
          <p:nvPr/>
        </p:nvGrpSpPr>
        <p:grpSpPr>
          <a:xfrm>
            <a:off x="3451675" y="1655467"/>
            <a:ext cx="3809343" cy="2298095"/>
            <a:chOff x="1324953" y="1929162"/>
            <a:chExt cx="3809343" cy="2298095"/>
          </a:xfrm>
        </p:grpSpPr>
        <p:pic>
          <p:nvPicPr>
            <p:cNvPr id="60" name="MsPham-0936082789">
              <a:extLst>
                <a:ext uri="{FF2B5EF4-FFF2-40B4-BE49-F238E27FC236}">
                  <a16:creationId xmlns:a16="http://schemas.microsoft.com/office/drawing/2014/main" id="{108D937C-37E4-C9DF-56DB-A2DB7205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1" name="MsPham-0936082789">
              <a:extLst>
                <a:ext uri="{FF2B5EF4-FFF2-40B4-BE49-F238E27FC236}">
                  <a16:creationId xmlns:a16="http://schemas.microsoft.com/office/drawing/2014/main" id="{31AEF786-7AE5-69DF-C21C-28BBB11D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you</a:t>
              </a:r>
            </a:p>
          </p:txBody>
        </p:sp>
      </p:grpSp>
      <p:grpSp>
        <p:nvGrpSpPr>
          <p:cNvPr id="62" name="MsPham-0936082789">
            <a:extLst>
              <a:ext uri="{FF2B5EF4-FFF2-40B4-BE49-F238E27FC236}">
                <a16:creationId xmlns:a16="http://schemas.microsoft.com/office/drawing/2014/main" id="{2C18309E-9571-936E-D92A-AC9A9769746B}"/>
              </a:ext>
            </a:extLst>
          </p:cNvPr>
          <p:cNvGrpSpPr/>
          <p:nvPr/>
        </p:nvGrpSpPr>
        <p:grpSpPr>
          <a:xfrm>
            <a:off x="8686063" y="1655467"/>
            <a:ext cx="3809343" cy="2298095"/>
            <a:chOff x="1324953" y="1929162"/>
            <a:chExt cx="3809343" cy="2298095"/>
          </a:xfrm>
        </p:grpSpPr>
        <p:pic>
          <p:nvPicPr>
            <p:cNvPr id="63" name="MsPham-0936082789">
              <a:extLst>
                <a:ext uri="{FF2B5EF4-FFF2-40B4-BE49-F238E27FC236}">
                  <a16:creationId xmlns:a16="http://schemas.microsoft.com/office/drawing/2014/main" id="{53EA7A3C-3B50-F085-CB63-EBD7376A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4" name="MsPham-0936082789">
              <a:extLst>
                <a:ext uri="{FF2B5EF4-FFF2-40B4-BE49-F238E27FC236}">
                  <a16:creationId xmlns:a16="http://schemas.microsoft.com/office/drawing/2014/main" id="{31A7E5AD-F136-C177-BF6A-0F2C37BCD20D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an</a:t>
              </a:r>
            </a:p>
          </p:txBody>
        </p:sp>
      </p:grpSp>
      <p:grpSp>
        <p:nvGrpSpPr>
          <p:cNvPr id="65" name="MsPham-0936082789">
            <a:extLst>
              <a:ext uri="{FF2B5EF4-FFF2-40B4-BE49-F238E27FC236}">
                <a16:creationId xmlns:a16="http://schemas.microsoft.com/office/drawing/2014/main" id="{7A891B52-27BE-CFC3-E929-6CA2B0B88F2D}"/>
              </a:ext>
            </a:extLst>
          </p:cNvPr>
          <p:cNvGrpSpPr/>
          <p:nvPr/>
        </p:nvGrpSpPr>
        <p:grpSpPr>
          <a:xfrm>
            <a:off x="11303257" y="1655467"/>
            <a:ext cx="3809343" cy="2298095"/>
            <a:chOff x="1324953" y="1929162"/>
            <a:chExt cx="3809343" cy="2298095"/>
          </a:xfrm>
        </p:grpSpPr>
        <p:pic>
          <p:nvPicPr>
            <p:cNvPr id="66" name="MsPham-0936082789">
              <a:extLst>
                <a:ext uri="{FF2B5EF4-FFF2-40B4-BE49-F238E27FC236}">
                  <a16:creationId xmlns:a16="http://schemas.microsoft.com/office/drawing/2014/main" id="{E2E3703B-6A23-4475-9651-0CEBFC25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7" name="MsPham-0936082789">
              <a:extLst>
                <a:ext uri="{FF2B5EF4-FFF2-40B4-BE49-F238E27FC236}">
                  <a16:creationId xmlns:a16="http://schemas.microsoft.com/office/drawing/2014/main" id="{44DD068D-79C2-6CBE-D1ED-19697054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eraser</a:t>
              </a:r>
            </a:p>
          </p:txBody>
        </p:sp>
      </p:grpSp>
      <p:grpSp>
        <p:nvGrpSpPr>
          <p:cNvPr id="68" name="MsPham-0936082789">
            <a:extLst>
              <a:ext uri="{FF2B5EF4-FFF2-40B4-BE49-F238E27FC236}">
                <a16:creationId xmlns:a16="http://schemas.microsoft.com/office/drawing/2014/main" id="{2A4F37D2-6682-4068-71AF-2ACBC2EF9937}"/>
              </a:ext>
            </a:extLst>
          </p:cNvPr>
          <p:cNvGrpSpPr/>
          <p:nvPr/>
        </p:nvGrpSpPr>
        <p:grpSpPr>
          <a:xfrm>
            <a:off x="834481" y="1655467"/>
            <a:ext cx="3809343" cy="2298095"/>
            <a:chOff x="1324953" y="1929162"/>
            <a:chExt cx="3809343" cy="2298095"/>
          </a:xfrm>
        </p:grpSpPr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F1A6B43F-6975-FD7B-063A-A758531D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2CAA0FD9-CB54-671E-7DEB-9ACC9E13FDD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</a:t>
              </a:r>
            </a:p>
          </p:txBody>
        </p:sp>
      </p:grpSp>
      <p:grpSp>
        <p:nvGrpSpPr>
          <p:cNvPr id="71" name="MsPham-0936082789">
            <a:extLst>
              <a:ext uri="{FF2B5EF4-FFF2-40B4-BE49-F238E27FC236}">
                <a16:creationId xmlns:a16="http://schemas.microsoft.com/office/drawing/2014/main" id="{E41B45CA-1C5F-0ACF-B492-DD2BD47C03FE}"/>
              </a:ext>
            </a:extLst>
          </p:cNvPr>
          <p:cNvGrpSpPr/>
          <p:nvPr/>
        </p:nvGrpSpPr>
        <p:grpSpPr>
          <a:xfrm>
            <a:off x="6068869" y="1655467"/>
            <a:ext cx="3809343" cy="2298095"/>
            <a:chOff x="1324953" y="1929162"/>
            <a:chExt cx="3809343" cy="2298095"/>
          </a:xfrm>
        </p:grpSpPr>
        <p:pic>
          <p:nvPicPr>
            <p:cNvPr id="72" name="MsPham-0936082789">
              <a:extLst>
                <a:ext uri="{FF2B5EF4-FFF2-40B4-BE49-F238E27FC236}">
                  <a16:creationId xmlns:a16="http://schemas.microsoft.com/office/drawing/2014/main" id="{C3E6B367-065C-F2A3-AEFE-14D254A7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3" name="MsPham-0936082789">
              <a:extLst>
                <a:ext uri="{FF2B5EF4-FFF2-40B4-BE49-F238E27FC236}">
                  <a16:creationId xmlns:a16="http://schemas.microsoft.com/office/drawing/2014/main" id="{9887D4F2-188A-526A-81DC-7900CC911B58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have</a:t>
              </a:r>
            </a:p>
          </p:txBody>
        </p:sp>
      </p:grpSp>
      <p:grpSp>
        <p:nvGrpSpPr>
          <p:cNvPr id="74" name="MsPham-0936082789">
            <a:extLst>
              <a:ext uri="{FF2B5EF4-FFF2-40B4-BE49-F238E27FC236}">
                <a16:creationId xmlns:a16="http://schemas.microsoft.com/office/drawing/2014/main" id="{42AB74C4-0CF5-9FE7-1F8C-7C936934499D}"/>
              </a:ext>
            </a:extLst>
          </p:cNvPr>
          <p:cNvGrpSpPr/>
          <p:nvPr/>
        </p:nvGrpSpPr>
        <p:grpSpPr>
          <a:xfrm>
            <a:off x="13920453" y="1655467"/>
            <a:ext cx="3809343" cy="2298095"/>
            <a:chOff x="1324953" y="1929162"/>
            <a:chExt cx="3809343" cy="2298095"/>
          </a:xfrm>
        </p:grpSpPr>
        <p:pic>
          <p:nvPicPr>
            <p:cNvPr id="75" name="MsPham-0936082789">
              <a:extLst>
                <a:ext uri="{FF2B5EF4-FFF2-40B4-BE49-F238E27FC236}">
                  <a16:creationId xmlns:a16="http://schemas.microsoft.com/office/drawing/2014/main" id="{3756A9F7-2E68-C510-CA24-32D6C629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1E05950A-B136-435C-77BF-FB23BA27C3C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19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10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4886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801106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Check </a:t>
            </a: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255D1FD4-C08B-59D4-DE01-7C1E902F11B5}"/>
              </a:ext>
            </a:extLst>
          </p:cNvPr>
          <p:cNvGrpSpPr/>
          <p:nvPr/>
        </p:nvGrpSpPr>
        <p:grpSpPr>
          <a:xfrm>
            <a:off x="4631692" y="1100996"/>
            <a:ext cx="3809343" cy="2298095"/>
            <a:chOff x="1324953" y="1929162"/>
            <a:chExt cx="3809343" cy="2298095"/>
          </a:xfrm>
        </p:grpSpPr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55385D7C-60A7-957B-BB18-C2BBBCD9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4699AC85-BB10-FAA5-AE9C-5719A0D0FFDF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No</a:t>
              </a:r>
            </a:p>
          </p:txBody>
        </p:sp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BE1F7081-135F-25C5-2D65-A7513A4BBAFC}"/>
              </a:ext>
            </a:extLst>
          </p:cNvPr>
          <p:cNvGrpSpPr/>
          <p:nvPr/>
        </p:nvGrpSpPr>
        <p:grpSpPr>
          <a:xfrm>
            <a:off x="9756013" y="1066451"/>
            <a:ext cx="3809343" cy="2298095"/>
            <a:chOff x="1324953" y="1929162"/>
            <a:chExt cx="3809343" cy="2298095"/>
          </a:xfrm>
        </p:grpSpPr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6B6467E-7879-FC4F-D9DA-A9EBE59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489109-119C-9C40-ADC4-C06671F4D6CA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2FEBBB0C-ABEA-8811-2E01-1AE13E46FBBA}"/>
              </a:ext>
            </a:extLst>
          </p:cNvPr>
          <p:cNvGrpSpPr/>
          <p:nvPr/>
        </p:nvGrpSpPr>
        <p:grpSpPr>
          <a:xfrm>
            <a:off x="19050000" y="-2047663"/>
            <a:ext cx="3809343" cy="2298095"/>
            <a:chOff x="1324953" y="1929162"/>
            <a:chExt cx="3809343" cy="229809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949B2E59-A45E-D147-571B-D42CF251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667F256-BBDD-03DF-F4F1-084C374A2157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an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C071C683-FC7F-7E1D-2371-1E2259F0A1F2}"/>
              </a:ext>
            </a:extLst>
          </p:cNvPr>
          <p:cNvGrpSpPr/>
          <p:nvPr/>
        </p:nvGrpSpPr>
        <p:grpSpPr>
          <a:xfrm>
            <a:off x="2702115" y="3309486"/>
            <a:ext cx="3809343" cy="2298095"/>
            <a:chOff x="1324953" y="1929162"/>
            <a:chExt cx="3809343" cy="2298095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D5B7022B-4AC7-0C45-9FCB-43B92616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2AB44CE-4034-BEE9-692D-662221905276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,</a:t>
              </a:r>
            </a:p>
          </p:txBody>
        </p:sp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6BEAB805-B090-0420-AA1C-4AA7874782AD}"/>
              </a:ext>
            </a:extLst>
          </p:cNvPr>
          <p:cNvGrpSpPr/>
          <p:nvPr/>
        </p:nvGrpSpPr>
        <p:grpSpPr>
          <a:xfrm>
            <a:off x="7847830" y="3676315"/>
            <a:ext cx="3809343" cy="2298095"/>
            <a:chOff x="1324953" y="1929162"/>
            <a:chExt cx="3809343" cy="2298095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CC939E11-208D-D51E-08EA-370594E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A7C471-F74C-E080-4634-E835C29538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3C97356E-A1A2-0318-D04C-F1DED1A39B52}"/>
              </a:ext>
            </a:extLst>
          </p:cNvPr>
          <p:cNvGrpSpPr/>
          <p:nvPr/>
        </p:nvGrpSpPr>
        <p:grpSpPr>
          <a:xfrm>
            <a:off x="12969235" y="3445324"/>
            <a:ext cx="3809343" cy="2298095"/>
            <a:chOff x="1324953" y="1929162"/>
            <a:chExt cx="3809343" cy="2298095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481ADEC6-85B4-C8C2-E027-D87E53AD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ABC69235-606E-B8FB-9BB6-6F4D5ADE4CE5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70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3" name="Rectangle: Rounded Corner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5DE39C-3292-C7E4-AB08-5C7AF2D08752}"/>
              </a:ext>
            </a:extLst>
          </p:cNvPr>
          <p:cNvSpPr/>
          <p:nvPr/>
        </p:nvSpPr>
        <p:spPr>
          <a:xfrm>
            <a:off x="5828882" y="8267365"/>
            <a:ext cx="6967899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Keep or give the gift?</a:t>
            </a: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3333E0D-FD49-4B28-9543-0EE1FB1A4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grpSp>
        <p:nvGrpSpPr>
          <p:cNvPr id="59" name="MsPham-0936082789">
            <a:extLst>
              <a:ext uri="{FF2B5EF4-FFF2-40B4-BE49-F238E27FC236}">
                <a16:creationId xmlns:a16="http://schemas.microsoft.com/office/drawing/2014/main" id="{FB931541-4C95-1247-AF6A-C00E5DD921DD}"/>
              </a:ext>
            </a:extLst>
          </p:cNvPr>
          <p:cNvGrpSpPr/>
          <p:nvPr/>
        </p:nvGrpSpPr>
        <p:grpSpPr>
          <a:xfrm>
            <a:off x="4529721" y="1729445"/>
            <a:ext cx="3809343" cy="2298095"/>
            <a:chOff x="1324953" y="1929162"/>
            <a:chExt cx="3809343" cy="2298095"/>
          </a:xfrm>
        </p:grpSpPr>
        <p:pic>
          <p:nvPicPr>
            <p:cNvPr id="60" name="MsPham-0936082789">
              <a:extLst>
                <a:ext uri="{FF2B5EF4-FFF2-40B4-BE49-F238E27FC236}">
                  <a16:creationId xmlns:a16="http://schemas.microsoft.com/office/drawing/2014/main" id="{108D937C-37E4-C9DF-56DB-A2DB7205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1" name="MsPham-0936082789">
              <a:extLst>
                <a:ext uri="{FF2B5EF4-FFF2-40B4-BE49-F238E27FC236}">
                  <a16:creationId xmlns:a16="http://schemas.microsoft.com/office/drawing/2014/main" id="{31AEF786-7AE5-69DF-C21C-28BBB11D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,</a:t>
              </a:r>
            </a:p>
          </p:txBody>
        </p:sp>
      </p:grpSp>
      <p:grpSp>
        <p:nvGrpSpPr>
          <p:cNvPr id="62" name="MsPham-0936082789">
            <a:extLst>
              <a:ext uri="{FF2B5EF4-FFF2-40B4-BE49-F238E27FC236}">
                <a16:creationId xmlns:a16="http://schemas.microsoft.com/office/drawing/2014/main" id="{2C18309E-9571-936E-D92A-AC9A9769746B}"/>
              </a:ext>
            </a:extLst>
          </p:cNvPr>
          <p:cNvGrpSpPr/>
          <p:nvPr/>
        </p:nvGrpSpPr>
        <p:grpSpPr>
          <a:xfrm>
            <a:off x="9764109" y="1729445"/>
            <a:ext cx="3809343" cy="2298095"/>
            <a:chOff x="1324953" y="1929162"/>
            <a:chExt cx="3809343" cy="2298095"/>
          </a:xfrm>
        </p:grpSpPr>
        <p:pic>
          <p:nvPicPr>
            <p:cNvPr id="63" name="MsPham-0936082789">
              <a:extLst>
                <a:ext uri="{FF2B5EF4-FFF2-40B4-BE49-F238E27FC236}">
                  <a16:creationId xmlns:a16="http://schemas.microsoft.com/office/drawing/2014/main" id="{53EA7A3C-3B50-F085-CB63-EBD7376A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4" name="MsPham-0936082789">
              <a:extLst>
                <a:ext uri="{FF2B5EF4-FFF2-40B4-BE49-F238E27FC236}">
                  <a16:creationId xmlns:a16="http://schemas.microsoft.com/office/drawing/2014/main" id="{31A7E5AD-F136-C177-BF6A-0F2C37BCD20D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grpSp>
        <p:nvGrpSpPr>
          <p:cNvPr id="65" name="MsPham-0936082789">
            <a:extLst>
              <a:ext uri="{FF2B5EF4-FFF2-40B4-BE49-F238E27FC236}">
                <a16:creationId xmlns:a16="http://schemas.microsoft.com/office/drawing/2014/main" id="{7A891B52-27BE-CFC3-E929-6CA2B0B88F2D}"/>
              </a:ext>
            </a:extLst>
          </p:cNvPr>
          <p:cNvGrpSpPr/>
          <p:nvPr/>
        </p:nvGrpSpPr>
        <p:grpSpPr>
          <a:xfrm>
            <a:off x="12381303" y="1729445"/>
            <a:ext cx="3809343" cy="2298095"/>
            <a:chOff x="1324953" y="1929162"/>
            <a:chExt cx="3809343" cy="2298095"/>
          </a:xfrm>
        </p:grpSpPr>
        <p:pic>
          <p:nvPicPr>
            <p:cNvPr id="66" name="MsPham-0936082789">
              <a:extLst>
                <a:ext uri="{FF2B5EF4-FFF2-40B4-BE49-F238E27FC236}">
                  <a16:creationId xmlns:a16="http://schemas.microsoft.com/office/drawing/2014/main" id="{E2E3703B-6A23-4475-9651-0CEBFC25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67" name="MsPham-0936082789">
              <a:extLst>
                <a:ext uri="{FF2B5EF4-FFF2-40B4-BE49-F238E27FC236}">
                  <a16:creationId xmlns:a16="http://schemas.microsoft.com/office/drawing/2014/main" id="{44DD068D-79C2-6CBE-D1ED-196970543599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8" name="MsPham-0936082789">
            <a:extLst>
              <a:ext uri="{FF2B5EF4-FFF2-40B4-BE49-F238E27FC236}">
                <a16:creationId xmlns:a16="http://schemas.microsoft.com/office/drawing/2014/main" id="{2A4F37D2-6682-4068-71AF-2ACBC2EF9937}"/>
              </a:ext>
            </a:extLst>
          </p:cNvPr>
          <p:cNvGrpSpPr/>
          <p:nvPr/>
        </p:nvGrpSpPr>
        <p:grpSpPr>
          <a:xfrm>
            <a:off x="1912527" y="1729445"/>
            <a:ext cx="3809343" cy="2298095"/>
            <a:chOff x="1324953" y="1929162"/>
            <a:chExt cx="3809343" cy="2298095"/>
          </a:xfrm>
        </p:grpSpPr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F1A6B43F-6975-FD7B-063A-A758531D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2CAA0FD9-CB54-671E-7DEB-9ACC9E13FDD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No</a:t>
              </a:r>
            </a:p>
          </p:txBody>
        </p:sp>
      </p:grpSp>
      <p:grpSp>
        <p:nvGrpSpPr>
          <p:cNvPr id="71" name="MsPham-0936082789">
            <a:extLst>
              <a:ext uri="{FF2B5EF4-FFF2-40B4-BE49-F238E27FC236}">
                <a16:creationId xmlns:a16="http://schemas.microsoft.com/office/drawing/2014/main" id="{E41B45CA-1C5F-0ACF-B492-DD2BD47C03FE}"/>
              </a:ext>
            </a:extLst>
          </p:cNvPr>
          <p:cNvGrpSpPr/>
          <p:nvPr/>
        </p:nvGrpSpPr>
        <p:grpSpPr>
          <a:xfrm>
            <a:off x="7146915" y="1729445"/>
            <a:ext cx="3809343" cy="2298095"/>
            <a:chOff x="1324953" y="1929162"/>
            <a:chExt cx="3809343" cy="2298095"/>
          </a:xfrm>
        </p:grpSpPr>
        <p:pic>
          <p:nvPicPr>
            <p:cNvPr id="72" name="MsPham-0936082789">
              <a:extLst>
                <a:ext uri="{FF2B5EF4-FFF2-40B4-BE49-F238E27FC236}">
                  <a16:creationId xmlns:a16="http://schemas.microsoft.com/office/drawing/2014/main" id="{C3E6B367-065C-F2A3-AEFE-14D254A7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3" name="MsPham-0936082789">
              <a:extLst>
                <a:ext uri="{FF2B5EF4-FFF2-40B4-BE49-F238E27FC236}">
                  <a16:creationId xmlns:a16="http://schemas.microsoft.com/office/drawing/2014/main" id="{9887D4F2-188A-526A-81DC-7900CC911B58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I</a:t>
              </a:r>
            </a:p>
          </p:txBody>
        </p:sp>
      </p:grpSp>
      <p:grpSp>
        <p:nvGrpSpPr>
          <p:cNvPr id="74" name="MsPham-0936082789">
            <a:extLst>
              <a:ext uri="{FF2B5EF4-FFF2-40B4-BE49-F238E27FC236}">
                <a16:creationId xmlns:a16="http://schemas.microsoft.com/office/drawing/2014/main" id="{42AB74C4-0CF5-9FE7-1F8C-7C936934499D}"/>
              </a:ext>
            </a:extLst>
          </p:cNvPr>
          <p:cNvGrpSpPr/>
          <p:nvPr/>
        </p:nvGrpSpPr>
        <p:grpSpPr>
          <a:xfrm>
            <a:off x="20345400" y="-1307046"/>
            <a:ext cx="3809343" cy="2298095"/>
            <a:chOff x="1324953" y="1929162"/>
            <a:chExt cx="3809343" cy="2298095"/>
          </a:xfrm>
        </p:grpSpPr>
        <p:pic>
          <p:nvPicPr>
            <p:cNvPr id="75" name="MsPham-0936082789">
              <a:extLst>
                <a:ext uri="{FF2B5EF4-FFF2-40B4-BE49-F238E27FC236}">
                  <a16:creationId xmlns:a16="http://schemas.microsoft.com/office/drawing/2014/main" id="{3756A9F7-2E68-C510-CA24-32D6C629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953" y="1929162"/>
              <a:ext cx="3809343" cy="2298095"/>
            </a:xfrm>
            <a:prstGeom prst="rect">
              <a:avLst/>
            </a:prstGeom>
          </p:spPr>
        </p:pic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1E05950A-B136-435C-77BF-FB23BA27C3CC}"/>
                </a:ext>
              </a:extLst>
            </p:cNvPr>
            <p:cNvSpPr/>
            <p:nvPr/>
          </p:nvSpPr>
          <p:spPr>
            <a:xfrm>
              <a:off x="2396278" y="2552700"/>
              <a:ext cx="1666692" cy="838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glow rad="101600">
                      <a:srgbClr val="2E6370"/>
                    </a:glow>
                  </a:effectLst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36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396</Words>
  <Application>Microsoft Office PowerPoint</Application>
  <PresentationFormat>Custom</PresentationFormat>
  <Paragraphs>197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.VnBlack</vt:lpstr>
      <vt:lpstr>Century Gothic</vt:lpstr>
      <vt:lpstr>Arial</vt:lpstr>
      <vt:lpstr>.VnAristote</vt:lpstr>
      <vt:lpstr>.VnCooperH</vt:lpstr>
      <vt:lpstr>.VnCooper</vt:lpstr>
      <vt:lpstr>.VnHelvetIns</vt:lpstr>
      <vt:lpstr>Bernard MT Condensed</vt:lpstr>
      <vt:lpstr>.VnHelvetInsH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Pham Huyen</cp:lastModifiedBy>
  <cp:revision>81</cp:revision>
  <dcterms:created xsi:type="dcterms:W3CDTF">2006-08-16T00:00:00Z</dcterms:created>
  <dcterms:modified xsi:type="dcterms:W3CDTF">2022-10-08T09:31:40Z</dcterms:modified>
  <dc:identifier>DAFA0mln9NQ</dc:identifier>
</cp:coreProperties>
</file>