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74" r:id="rId9"/>
    <p:sldId id="260" r:id="rId10"/>
    <p:sldId id="268" r:id="rId11"/>
    <p:sldId id="278" r:id="rId12"/>
    <p:sldId id="290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DAF3FF"/>
    <a:srgbClr val="FFFFFF"/>
    <a:srgbClr val="FF05FF"/>
    <a:srgbClr val="FF99FF"/>
    <a:srgbClr val="FFD992"/>
    <a:srgbClr val="6DC1B5"/>
    <a:srgbClr val="FFD1FF"/>
    <a:srgbClr val="BE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615A-3C8F-41CB-8AFC-F3340996C9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86D0-EE29-43C3-8481-8968E7F40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10CD-88F4-4873-980F-4779F8166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10CD-88F4-4873-980F-4779F8166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53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9286" y="-76291"/>
            <a:ext cx="1481697" cy="1203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93432"/>
            <a:ext cx="1481697" cy="11408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42080" y="5252677"/>
            <a:ext cx="1349920" cy="16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1746004" y="1671509"/>
            <a:ext cx="2362357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黑体" panose="02010609060101010101" pitchFamily="2" charset="-122"/>
                <a:cs typeface="Arial" panose="020B0604020202020204" pitchFamily="34" charset="0"/>
              </a:rPr>
              <a:t>Unit 8: </a:t>
            </a:r>
            <a:endParaRPr lang="zh-CN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1478925" y="2678369"/>
            <a:ext cx="9414455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This is my p</a:t>
            </a:r>
            <a:r>
              <a:rPr lang="en-US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e</a:t>
            </a:r>
            <a:r>
              <a:rPr lang="en-US" altLang="zh-CN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n</a:t>
            </a:r>
          </a:p>
        </p:txBody>
      </p:sp>
      <p:sp>
        <p:nvSpPr>
          <p:cNvPr id="5" name="MsPham4"/>
          <p:cNvSpPr txBox="1"/>
          <p:nvPr/>
        </p:nvSpPr>
        <p:spPr>
          <a:xfrm>
            <a:off x="7977231" y="4362338"/>
            <a:ext cx="291614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L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sson 1</a:t>
            </a:r>
            <a:endParaRPr lang="zh-CN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97" y="5754141"/>
            <a:ext cx="732985" cy="469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1" y="5469561"/>
            <a:ext cx="907063" cy="708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0" y="3589337"/>
            <a:ext cx="789654" cy="5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4" y="1812344"/>
            <a:ext cx="1952094" cy="129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41702" y="363730"/>
            <a:ext cx="682019" cy="615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16" y="5332624"/>
            <a:ext cx="874377" cy="719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3" y="5382653"/>
            <a:ext cx="1186975" cy="10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C10C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7715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7492" t="15302" r="6013" b="12134"/>
          <a:stretch/>
        </p:blipFill>
        <p:spPr>
          <a:xfrm>
            <a:off x="1866353" y="4429467"/>
            <a:ext cx="2037029" cy="132444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8459798" y="5716830"/>
            <a:ext cx="2438597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notebook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85435" y="5764295"/>
            <a:ext cx="2438597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school bag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83927" y="5663624"/>
            <a:ext cx="2438597" cy="60821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case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2350" y="374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7083" y="526932"/>
            <a:ext cx="5807121" cy="1526459"/>
            <a:chOff x="3277083" y="526932"/>
            <a:chExt cx="5807121" cy="1526459"/>
          </a:xfrm>
        </p:grpSpPr>
        <p:sp>
          <p:nvSpPr>
            <p:cNvPr id="10" name="Cloud Callout 9"/>
            <p:cNvSpPr/>
            <p:nvPr/>
          </p:nvSpPr>
          <p:spPr>
            <a:xfrm>
              <a:off x="3277083" y="526932"/>
              <a:ext cx="5807121" cy="1526459"/>
            </a:xfrm>
            <a:prstGeom prst="cloudCallout">
              <a:avLst>
                <a:gd name="adj1" fmla="val -32356"/>
                <a:gd name="adj2" fmla="val -223079"/>
              </a:avLst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7958" y="904902"/>
              <a:ext cx="44053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my _____.</a:t>
              </a:r>
              <a:endPara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2337301" y="1930050"/>
            <a:ext cx="2165252" cy="59795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34044" y="1930050"/>
            <a:ext cx="868508" cy="24994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>
            <a:off x="6180644" y="2051766"/>
            <a:ext cx="57758" cy="21498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70785" y="1840375"/>
            <a:ext cx="1388964" cy="6411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70785" y="1840375"/>
            <a:ext cx="1213419" cy="23612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37639" y="3388552"/>
            <a:ext cx="2175663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6255" y="3210597"/>
            <a:ext cx="2602092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sharpener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610">
            <a:off x="1202956" y="2116181"/>
            <a:ext cx="368131" cy="429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610">
            <a:off x="2122980" y="4433954"/>
            <a:ext cx="368131" cy="429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610">
            <a:off x="5669294" y="4160140"/>
            <a:ext cx="368131" cy="4299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610">
            <a:off x="8618562" y="4427205"/>
            <a:ext cx="368131" cy="4299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6610">
            <a:off x="9567949" y="1759268"/>
            <a:ext cx="368131" cy="4299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471" y="1748975"/>
            <a:ext cx="1570488" cy="14080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19062" t="5937" r="19375" b="5937"/>
          <a:stretch/>
        </p:blipFill>
        <p:spPr>
          <a:xfrm rot="900000">
            <a:off x="8995606" y="4204237"/>
            <a:ext cx="1161730" cy="15383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2738" flipH="1">
            <a:off x="1280612" y="2056870"/>
            <a:ext cx="1338524" cy="12008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657" y="4516353"/>
            <a:ext cx="1790064" cy="1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8459798" y="5716830"/>
            <a:ext cx="2438597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notebook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85435" y="5764295"/>
            <a:ext cx="2438597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school bag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83927" y="5663624"/>
            <a:ext cx="2438597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case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2350" y="374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7083" y="526932"/>
            <a:ext cx="5807121" cy="1526459"/>
            <a:chOff x="3277083" y="526932"/>
            <a:chExt cx="5807121" cy="1526459"/>
          </a:xfrm>
        </p:grpSpPr>
        <p:sp>
          <p:nvSpPr>
            <p:cNvPr id="10" name="Cloud Callout 9"/>
            <p:cNvSpPr/>
            <p:nvPr/>
          </p:nvSpPr>
          <p:spPr>
            <a:xfrm>
              <a:off x="3277083" y="526932"/>
              <a:ext cx="5807121" cy="1526459"/>
            </a:xfrm>
            <a:prstGeom prst="cloudCallout">
              <a:avLst>
                <a:gd name="adj1" fmla="val -32356"/>
                <a:gd name="adj2" fmla="val -223079"/>
              </a:avLst>
            </a:prstGeom>
            <a:solidFill>
              <a:srgbClr val="7DDDFF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7958" y="904902"/>
              <a:ext cx="44053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is my _____.</a:t>
              </a:r>
              <a:endPara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3009223" y="1930050"/>
            <a:ext cx="1493329" cy="7176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65944" y="1930050"/>
            <a:ext cx="636608" cy="22715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>
            <a:off x="6180644" y="2051766"/>
            <a:ext cx="124090" cy="20256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70785" y="1840375"/>
            <a:ext cx="1388964" cy="6411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70785" y="1840375"/>
            <a:ext cx="1213419" cy="23612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37639" y="3388552"/>
            <a:ext cx="2175663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6255" y="3210597"/>
            <a:ext cx="2602092" cy="6082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sharpener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3117">
            <a:off x="1100715" y="1135304"/>
            <a:ext cx="368131" cy="429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05038">
            <a:off x="536601" y="4147864"/>
            <a:ext cx="368131" cy="429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50143">
            <a:off x="5228012" y="3084720"/>
            <a:ext cx="368131" cy="4299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61213">
            <a:off x="7935850" y="3083168"/>
            <a:ext cx="368131" cy="4299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46892">
            <a:off x="9601014" y="774250"/>
            <a:ext cx="368131" cy="4299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7492" t="15302" r="6013" b="12134"/>
          <a:stretch/>
        </p:blipFill>
        <p:spPr>
          <a:xfrm>
            <a:off x="1866353" y="4429467"/>
            <a:ext cx="2037029" cy="13244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471" y="1748975"/>
            <a:ext cx="1570488" cy="1408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19062" t="5937" r="19375" b="5937"/>
          <a:stretch/>
        </p:blipFill>
        <p:spPr>
          <a:xfrm rot="900000">
            <a:off x="8995606" y="4204237"/>
            <a:ext cx="1161730" cy="15383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2738" flipH="1">
            <a:off x="1280612" y="2056870"/>
            <a:ext cx="1338524" cy="12008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657" y="4516353"/>
            <a:ext cx="1790064" cy="1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089"/>
                <a:gd name="adj3" fmla="val 14346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Aft>
                  <a:spcPts val="600"/>
                </a:spcAft>
              </a:pPr>
              <a:endParaRPr lang="en-US" sz="3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19" y="3443306"/>
            <a:ext cx="1996475" cy="2177421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7" y="3421438"/>
            <a:ext cx="1996475" cy="2177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7305206" y="4350127"/>
            <a:ext cx="634817" cy="626785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2771006" y="5371163"/>
            <a:ext cx="2937520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That is my pencil sharpener.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6143620" y="5371163"/>
            <a:ext cx="2867491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This is my pencil sharpener.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349" y="478889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7842" y="478889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B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26" y="2204092"/>
            <a:ext cx="2554445" cy="13900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3982" y="681170"/>
            <a:ext cx="1687639" cy="15130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0378" y="1124671"/>
            <a:ext cx="1630957" cy="1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4.16667E-7 -1.11111E-6 L -0.10456 -0.29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2" name="Curved Up Ribbon 1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100000"/>
                <a:gd name="adj3" fmla="val 16191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Aft>
                  <a:spcPts val="600"/>
                </a:spcAft>
              </a:pPr>
              <a:endParaRPr lang="en-US" sz="3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26" y="2204092"/>
            <a:ext cx="2554445" cy="1390008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14" y="3450647"/>
            <a:ext cx="1996475" cy="21774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4611503" y="4379336"/>
            <a:ext cx="634817" cy="626785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12" y="3428779"/>
            <a:ext cx="1996475" cy="2177421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3456963" y="5378504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That is my notebook.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6393716" y="5378504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This is my notebook.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2444" y="4796235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7937" y="4796235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B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3093" y="1338472"/>
            <a:ext cx="1613658" cy="1485190"/>
          </a:xfrm>
          <a:prstGeom prst="rect">
            <a:avLst/>
          </a:prstGeom>
        </p:spPr>
      </p:pic>
      <p:pic>
        <p:nvPicPr>
          <p:cNvPr id="34" name="Picture 2" descr="https://s.sachmem.vn/public/images/v2/TA3T1SHS/U8-L1-3-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03" y="744982"/>
            <a:ext cx="1404041" cy="8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3.125E-6 7.40741E-7 L 0.09401 -0.2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38" y="1743937"/>
            <a:ext cx="4456725" cy="29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8702" y="5142841"/>
            <a:ext cx="2350123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rubber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7602" y="5142841"/>
            <a:ext cx="2826373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eraser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03" y="1538521"/>
            <a:ext cx="4778998" cy="33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school bag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279" y="1396781"/>
            <a:ext cx="4519544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pencil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27262">
            <a:off x="3967828" y="1632962"/>
            <a:ext cx="3379498" cy="30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notebook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62" t="5937" r="19375" b="5937"/>
          <a:stretch/>
        </p:blipFill>
        <p:spPr>
          <a:xfrm rot="1800000">
            <a:off x="4883363" y="1636961"/>
            <a:ext cx="2425274" cy="32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pencil sharpener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177" y="1530721"/>
            <a:ext cx="3965159" cy="35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77" y="5085691"/>
            <a:ext cx="4471646" cy="123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ruler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48025" y="395410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10" y="1582672"/>
            <a:ext cx="3787213" cy="35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7719" y="1030477"/>
            <a:ext cx="302634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03181" y="3856156"/>
            <a:ext cx="2222180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03729" y="1030477"/>
            <a:ext cx="302634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16542" y="1038664"/>
            <a:ext cx="2978713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597215" y="3850642"/>
            <a:ext cx="2221671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65425" y="3856156"/>
            <a:ext cx="2514915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287449" y="249382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7719" y="3085037"/>
            <a:ext cx="3019544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eraser/ rubber</a:t>
            </a:r>
          </a:p>
        </p:txBody>
      </p:sp>
      <p:pic>
        <p:nvPicPr>
          <p:cNvPr id="4" name="soundMsPham"/>
          <p:cNvPicPr>
            <a:picLocks noChangeAspect="1"/>
          </p:cNvPicPr>
          <p:nvPr/>
        </p:nvPicPr>
        <p:blipFill rotWithShape="1">
          <a:blip r:embed="rId3"/>
          <a:srcRect l="14414" t="15022" r="14612" b="15187"/>
          <a:stretch/>
        </p:blipFill>
        <p:spPr>
          <a:xfrm>
            <a:off x="11374326" y="7327235"/>
            <a:ext cx="457199" cy="457200"/>
          </a:xfrm>
          <a:prstGeom prst="ellipse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28632" y="5916230"/>
            <a:ext cx="2217183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26" y="1283237"/>
            <a:ext cx="1570488" cy="1408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9062" t="5937" r="19375" b="5937"/>
          <a:stretch/>
        </p:blipFill>
        <p:spPr>
          <a:xfrm rot="900000">
            <a:off x="8921517" y="1361615"/>
            <a:ext cx="1161730" cy="1538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27262">
            <a:off x="4016649" y="4292107"/>
            <a:ext cx="1338524" cy="1200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324" y="4122696"/>
            <a:ext cx="1790064" cy="1317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077" y="1307665"/>
            <a:ext cx="1892827" cy="1309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63" y="4198406"/>
            <a:ext cx="1765184" cy="116655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603729" y="3085037"/>
            <a:ext cx="3019544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pencil sharpener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17829" y="3098738"/>
            <a:ext cx="3020234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notebook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97215" y="5905202"/>
            <a:ext cx="2216677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89726" y="5916230"/>
            <a:ext cx="2509260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bag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79901" y="3850642"/>
            <a:ext cx="2514915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04202" y="5910716"/>
            <a:ext cx="2509260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case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7492" t="15302" r="6013" b="12134"/>
          <a:stretch/>
        </p:blipFill>
        <p:spPr>
          <a:xfrm>
            <a:off x="6076378" y="4116229"/>
            <a:ext cx="2037029" cy="13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134</Words>
  <Application>Microsoft Office PowerPoint</Application>
  <PresentationFormat>Widescreen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Cooper Black</vt:lpstr>
      <vt:lpstr>黑体</vt:lpstr>
      <vt:lpstr>Tahoma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134</cp:revision>
  <dcterms:created xsi:type="dcterms:W3CDTF">2020-11-11T06:40:30Z</dcterms:created>
  <dcterms:modified xsi:type="dcterms:W3CDTF">2025-11-14T13:33:20Z</dcterms:modified>
</cp:coreProperties>
</file>