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676" r:id="rId2"/>
    <p:sldId id="282" r:id="rId3"/>
    <p:sldId id="284" r:id="rId4"/>
    <p:sldId id="275" r:id="rId5"/>
    <p:sldId id="438" r:id="rId6"/>
    <p:sldId id="447" r:id="rId7"/>
    <p:sldId id="677" r:id="rId8"/>
    <p:sldId id="448" r:id="rId9"/>
    <p:sldId id="680" r:id="rId10"/>
    <p:sldId id="434" r:id="rId11"/>
    <p:sldId id="678" r:id="rId12"/>
    <p:sldId id="681" r:id="rId13"/>
  </p:sldIdLst>
  <p:sldSz cx="12192000" cy="6858000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.VnTime" panose="020B7200000000000000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5E2BF"/>
    <a:srgbClr val="EC8B0A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BA572-459A-4BB1-8606-4CB3D782D74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91BE4-A9EC-494E-80B1-1B3342B7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0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74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73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431971"/>
      </p:ext>
    </p:extLst>
  </p:cSld>
  <p:clrMapOvr>
    <a:masterClrMapping/>
  </p:clrMapOvr>
  <p:transition spd="slow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5187E1-B209-4EC0-9B2C-366D6B0DCD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43883" y="-274320"/>
            <a:ext cx="13035171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3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F7B39-4470-EDA9-2BE5-9A1CC5E44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51"/>
            <a:ext cx="12970718" cy="73069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8CB681-EC54-4185-8AD1-7C1062F8BA58}"/>
              </a:ext>
            </a:extLst>
          </p:cNvPr>
          <p:cNvSpPr/>
          <p:nvPr/>
        </p:nvSpPr>
        <p:spPr>
          <a:xfrm>
            <a:off x="1515226" y="1842160"/>
            <a:ext cx="9161547" cy="25237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9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 TO </a:t>
            </a:r>
          </a:p>
          <a:p>
            <a:pPr algn="ctr">
              <a:defRPr/>
            </a:pPr>
            <a:r>
              <a:rPr lang="en-US" sz="79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OUR CLASS 3C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EF4A8F-A8E5-4467-BFB9-57B7056A732B}"/>
              </a:ext>
            </a:extLst>
          </p:cNvPr>
          <p:cNvSpPr/>
          <p:nvPr/>
        </p:nvSpPr>
        <p:spPr>
          <a:xfrm>
            <a:off x="1981199" y="4899688"/>
            <a:ext cx="8229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Teacher: Nguyen </a:t>
            </a:r>
            <a:r>
              <a:rPr lang="en-US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Thi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0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Canh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WordArt 7">
            <a:extLst>
              <a:ext uri="{FF2B5EF4-FFF2-40B4-BE49-F238E27FC236}">
                <a16:creationId xmlns:a16="http://schemas.microsoft.com/office/drawing/2014/main" id="{810538B6-F940-41BD-90C8-E1BAADEB73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93831" y="577140"/>
            <a:ext cx="70104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.VnTime"/>
              </a:rPr>
              <a:t>An Thang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52894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2300A4-CD09-4C21-AF3E-163E5B3B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93" y="665315"/>
            <a:ext cx="10719399" cy="56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7709E6-F453-413B-BF0A-6E77A667596E}"/>
              </a:ext>
            </a:extLst>
          </p:cNvPr>
          <p:cNvSpPr/>
          <p:nvPr/>
        </p:nvSpPr>
        <p:spPr>
          <a:xfrm>
            <a:off x="1524000" y="1943108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PASSING BALL</a:t>
            </a:r>
          </a:p>
        </p:txBody>
      </p:sp>
    </p:spTree>
    <p:extLst>
      <p:ext uri="{BB962C8B-B14F-4D97-AF65-F5344CB8AC3E}">
        <p14:creationId xmlns:p14="http://schemas.microsoft.com/office/powerpoint/2010/main" val="41886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toplist.vn/images/800px/azpet-shop-368094.jpg">
            <a:extLst>
              <a:ext uri="{FF2B5EF4-FFF2-40B4-BE49-F238E27FC236}">
                <a16:creationId xmlns:a16="http://schemas.microsoft.com/office/drawing/2014/main" id="{00E18439-850D-484E-98DE-4E3C9604A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861958" cy="31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.toplist.vn/images/800px/petcity-793018.jpg">
            <a:extLst>
              <a:ext uri="{FF2B5EF4-FFF2-40B4-BE49-F238E27FC236}">
                <a16:creationId xmlns:a16="http://schemas.microsoft.com/office/drawing/2014/main" id="{376FA074-2294-4A2F-9350-6D82AAAE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282043"/>
            <a:ext cx="6092387" cy="34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s.toplist.vn/images/800px/pet-gold-793022.jpg">
            <a:extLst>
              <a:ext uri="{FF2B5EF4-FFF2-40B4-BE49-F238E27FC236}">
                <a16:creationId xmlns:a16="http://schemas.microsoft.com/office/drawing/2014/main" id="{1CA5D5A2-3CE4-4444-9CA5-11570E569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0"/>
            <a:ext cx="6066073" cy="31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ages.toplist.vn/images/800px/j-amp-pet-552898.jpg">
            <a:extLst>
              <a:ext uri="{FF2B5EF4-FFF2-40B4-BE49-F238E27FC236}">
                <a16:creationId xmlns:a16="http://schemas.microsoft.com/office/drawing/2014/main" id="{72619796-49CF-4D86-8E73-3CAFA42BD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" y="3282042"/>
            <a:ext cx="5861958" cy="35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30" y="260742"/>
            <a:ext cx="1153607" cy="1244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152" y="5365354"/>
            <a:ext cx="1532358" cy="1124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5994" y="893854"/>
            <a:ext cx="1010339" cy="7417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669" y="5836185"/>
            <a:ext cx="1060360" cy="891429"/>
          </a:xfrm>
          <a:prstGeom prst="rect">
            <a:avLst/>
          </a:prstGeom>
        </p:spPr>
      </p:pic>
      <p:sp>
        <p:nvSpPr>
          <p:cNvPr id="18" name="Oval 17">
            <a:hlinkClick r:id="rId5" action="ppaction://hlinksldjump"/>
          </p:cNvPr>
          <p:cNvSpPr/>
          <p:nvPr/>
        </p:nvSpPr>
        <p:spPr>
          <a:xfrm>
            <a:off x="10062728" y="5785059"/>
            <a:ext cx="1262342" cy="99367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latin typeface="Arial Black" panose="020B0A04020102020204" pitchFamily="34" charset="0"/>
              </a:rPr>
              <a:t>Back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069234-EB6E-E634-BF11-D53251D91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411" y="1635572"/>
            <a:ext cx="1686955" cy="3827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B970CF-696D-CE35-1FC0-3513F0ADB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671" y="1635572"/>
            <a:ext cx="1686955" cy="3979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B7012-9AD0-7520-5882-C0D1B7929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697" y="1635572"/>
            <a:ext cx="1686955" cy="41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2058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30" y="260742"/>
            <a:ext cx="1153607" cy="124478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061" y="5587779"/>
            <a:ext cx="1532358" cy="11249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5994" y="893854"/>
            <a:ext cx="1010339" cy="74171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769" y="5817135"/>
            <a:ext cx="1060360" cy="891429"/>
          </a:xfrm>
          <a:prstGeom prst="rect">
            <a:avLst/>
          </a:prstGeom>
        </p:spPr>
      </p:pic>
      <p:sp>
        <p:nvSpPr>
          <p:cNvPr id="66" name="Rounded Rectangle 65">
            <a:hlinkClick r:id="rId5" action="ppaction://hlinksldjump"/>
          </p:cNvPr>
          <p:cNvSpPr/>
          <p:nvPr/>
        </p:nvSpPr>
        <p:spPr>
          <a:xfrm>
            <a:off x="10108282" y="5817134"/>
            <a:ext cx="1262342" cy="776651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Back </a:t>
            </a:r>
          </a:p>
        </p:txBody>
      </p:sp>
      <p:pic>
        <p:nvPicPr>
          <p:cNvPr id="1026" name="Picture 2" descr="Kỹ thuật úm gà con từ 1 tới 4 tuần tuổi hiệu quả">
            <a:extLst>
              <a:ext uri="{FF2B5EF4-FFF2-40B4-BE49-F238E27FC236}">
                <a16:creationId xmlns:a16="http://schemas.microsoft.com/office/drawing/2014/main" id="{3C71B668-FBA4-4A0D-B814-BBF9496D4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4" y="1490663"/>
            <a:ext cx="668199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525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21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F7B39-4470-EDA9-2BE5-9A1CC5E4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1"/>
            <a:ext cx="12898038" cy="7266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EA5908A-8301-42FB-2D45-27CA8E92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84" y="2870992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latin typeface="Arial" pitchFamily="34" charset="0"/>
              </a:rPr>
              <a:t>                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</a:rPr>
              <a:t>LESSON 3(4.5.6)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74FE2B3-A48B-BF65-4CDE-7B55F594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392" y="1734532"/>
            <a:ext cx="89535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       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16: MY PETS</a:t>
            </a:r>
          </a:p>
        </p:txBody>
      </p:sp>
    </p:spTree>
    <p:extLst>
      <p:ext uri="{BB962C8B-B14F-4D97-AF65-F5344CB8AC3E}">
        <p14:creationId xmlns:p14="http://schemas.microsoft.com/office/powerpoint/2010/main" val="279412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"/>
            <a:ext cx="12679667" cy="7037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FEAD8-3180-4B7E-933E-CDC579E9E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99" y="514614"/>
            <a:ext cx="11872238" cy="66368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016DAE-83A3-4E7C-928B-ED221E2BBCF2}"/>
              </a:ext>
            </a:extLst>
          </p:cNvPr>
          <p:cNvSpPr/>
          <p:nvPr/>
        </p:nvSpPr>
        <p:spPr>
          <a:xfrm>
            <a:off x="7901164" y="1455117"/>
            <a:ext cx="20364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many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611F2-38C6-463A-80B1-ED4AC5B1BA4E}"/>
              </a:ext>
            </a:extLst>
          </p:cNvPr>
          <p:cNvSpPr/>
          <p:nvPr/>
        </p:nvSpPr>
        <p:spPr>
          <a:xfrm>
            <a:off x="5752435" y="1446844"/>
            <a:ext cx="20364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have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5B8E1E-A424-4F1C-916A-DED0D6FC6AC6}"/>
              </a:ext>
            </a:extLst>
          </p:cNvPr>
          <p:cNvSpPr/>
          <p:nvPr/>
        </p:nvSpPr>
        <p:spPr>
          <a:xfrm>
            <a:off x="2315602" y="1458574"/>
            <a:ext cx="20364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893B52-C635-4453-9007-8A803A265CAE}"/>
              </a:ext>
            </a:extLst>
          </p:cNvPr>
          <p:cNvSpPr/>
          <p:nvPr/>
        </p:nvSpPr>
        <p:spPr>
          <a:xfrm>
            <a:off x="4247477" y="1470042"/>
            <a:ext cx="20364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B4EE7F-F6B8-4483-AAC3-396D669A40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92" y="1910684"/>
            <a:ext cx="2205908" cy="2085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9E0D8-C547-42E0-9D63-BE4793B608CA}"/>
              </a:ext>
            </a:extLst>
          </p:cNvPr>
          <p:cNvSpPr txBox="1"/>
          <p:nvPr/>
        </p:nvSpPr>
        <p:spPr>
          <a:xfrm>
            <a:off x="4653887" y="2048014"/>
            <a:ext cx="4831307" cy="10636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46 0.01481 L 0.09792 0.08588 C 0.13867 0.10092 0.16198 0.12338 0.16198 0.14676 C 0.16198 0.17338 0.13867 0.19467 0.09792 0.20972 L -0.08346 0.28125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05417 L -0.00495 0.05417 C -0.0099 0.05486 -0.01485 0.05532 -0.01979 0.05648 C -0.02201 0.05694 -0.02448 0.05671 -0.02643 0.0588 C -0.0431 0.07731 -0.02083 0.06273 -0.03451 0.0706 C -0.03672 0.07477 -0.03854 0.0794 -0.04115 0.08264 C -0.04245 0.08426 -0.04401 0.08542 -0.04518 0.08727 C -0.04675 0.09028 -0.04766 0.09398 -0.04922 0.09699 C -0.05182 0.10162 -0.05391 0.10208 -0.05729 0.10394 C -0.0586 0.10648 -0.05964 0.10926 -0.0612 0.11111 C -0.06237 0.1125 -0.06419 0.11204 -0.06524 0.11366 C -0.06654 0.11528 -0.06667 0.11921 -0.06797 0.1206 C -0.06953 0.12245 -0.07149 0.12222 -0.07331 0.12315 C -0.07461 0.12384 -0.07604 0.12477 -0.07735 0.12546 C -0.07995 0.1287 -0.08307 0.13102 -0.08529 0.13495 C -0.0862 0.13657 -0.08698 0.13866 -0.08802 0.13981 C -0.08919 0.14097 -0.09076 0.14144 -0.09206 0.14213 C -0.09297 0.14444 -0.09349 0.14745 -0.09466 0.14931 C -0.09583 0.15093 -0.09753 0.15046 -0.0987 0.15162 C -0.10013 0.15301 -0.10156 0.15463 -0.10274 0.15648 C -0.10417 0.15856 -0.10534 0.16134 -0.10677 0.16366 C -0.11432 0.17477 -0.10703 0.16134 -0.11615 0.17315 C -0.11771 0.175 -0.11862 0.17824 -0.12018 0.18009 C -0.12136 0.18171 -0.12292 0.18148 -0.12422 0.18264 C -0.12695 0.18542 -0.12956 0.18889 -0.13216 0.19213 C -0.1336 0.19375 -0.13477 0.1956 -0.1362 0.19676 C -0.13802 0.19838 -0.13971 0.20023 -0.14154 0.20162 C -0.14284 0.20255 -0.1444 0.20278 -0.14557 0.20394 C -0.15274 0.21042 -0.14675 0.20718 -0.15365 0.21597 C -0.15521 0.21806 -0.15742 0.21852 -0.15899 0.2206 C -0.16107 0.22338 -0.16237 0.22731 -0.16432 0.23009 C -0.16563 0.23194 -0.16706 0.23333 -0.16836 0.23495 C -0.178 0.26042 -0.16302 0.22176 -0.175 0.24931 C -0.17708 0.2537 -0.17865 0.2588 -0.18047 0.26343 C -0.18125 0.26597 -0.18255 0.26806 -0.18307 0.2706 C -0.1849 0.28056 -0.1836 0.27569 -0.18711 0.28495 C -0.1875 0.28819 -0.18789 0.29144 -0.18841 0.29444 C -0.18932 0.29931 -0.19024 0.30394 -0.19115 0.3088 L -0.19245 0.31597 L -0.19375 0.32292 C -0.19427 0.32546 -0.19466 0.32778 -0.19518 0.33009 C -0.1957 0.33241 -0.1987 0.34491 -0.19922 0.34931 C -0.19961 0.35324 -0.20065 0.36782 -0.20182 0.37292 C -0.20248 0.37569 -0.20378 0.37778 -0.20456 0.38009 C -0.21263 0.40532 -0.20274 0.37847 -0.2099 0.39444 C -0.21094 0.39676 -0.21159 0.39931 -0.2125 0.40162 C -0.21693 0.41134 -0.2138 0.40069 -0.21797 0.41343 C -0.21888 0.41667 -0.21914 0.4206 -0.22057 0.42292 C -0.22162 0.42477 -0.22331 0.42454 -0.22461 0.42546 L -0.22721 0.43264 " pathEditMode="relative" ptsTypes="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61849 0.42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4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23099 0.55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56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09781A-7ECC-4810-AD20-7E74DB6A3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13" y="643944"/>
            <a:ext cx="11451734" cy="60807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E4F53C-EC12-4F2D-8A8E-9AF7A1B97437}"/>
              </a:ext>
            </a:extLst>
          </p:cNvPr>
          <p:cNvSpPr/>
          <p:nvPr/>
        </p:nvSpPr>
        <p:spPr>
          <a:xfrm>
            <a:off x="2323179" y="3271408"/>
            <a:ext cx="56139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5F3E22-A031-4C7F-9C71-326BE8A6ABCA}"/>
              </a:ext>
            </a:extLst>
          </p:cNvPr>
          <p:cNvSpPr/>
          <p:nvPr/>
        </p:nvSpPr>
        <p:spPr>
          <a:xfrm>
            <a:off x="3113162" y="4139831"/>
            <a:ext cx="56139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dog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4E6AC4-21AA-4059-82B8-62D460A97B3B}"/>
              </a:ext>
            </a:extLst>
          </p:cNvPr>
          <p:cNvSpPr/>
          <p:nvPr/>
        </p:nvSpPr>
        <p:spPr>
          <a:xfrm>
            <a:off x="6804502" y="4177930"/>
            <a:ext cx="56139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AD67BF-8A31-4181-8072-A098E9A678ED}"/>
              </a:ext>
            </a:extLst>
          </p:cNvPr>
          <p:cNvSpPr/>
          <p:nvPr/>
        </p:nvSpPr>
        <p:spPr>
          <a:xfrm>
            <a:off x="4045603" y="4986643"/>
            <a:ext cx="56139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pets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6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09781A-7ECC-4810-AD20-7E74DB6A3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13" y="643944"/>
            <a:ext cx="11451734" cy="60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01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46</Words>
  <Application>Microsoft Office PowerPoint</Application>
  <PresentationFormat>Widescreen</PresentationFormat>
  <Paragraphs>19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Arial Black</vt:lpstr>
      <vt:lpstr>.VnTime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226</cp:revision>
  <dcterms:created xsi:type="dcterms:W3CDTF">2020-12-22T03:08:19Z</dcterms:created>
  <dcterms:modified xsi:type="dcterms:W3CDTF">2025-11-14T13:32:22Z</dcterms:modified>
</cp:coreProperties>
</file>