
<file path=[Content_Types].xml><?xml version="1.0" encoding="utf-8"?>
<Types xmlns="http://schemas.openxmlformats.org/package/2006/content-types">
  <Default Extension="png" ContentType="image/png"/>
  <Default Extension="mp3" ContentType="audio/m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40" r:id="rId2"/>
    <p:sldId id="261" r:id="rId3"/>
    <p:sldId id="326" r:id="rId4"/>
    <p:sldId id="332" r:id="rId5"/>
    <p:sldId id="325" r:id="rId6"/>
    <p:sldId id="262" r:id="rId7"/>
    <p:sldId id="313" r:id="rId8"/>
    <p:sldId id="324" r:id="rId9"/>
    <p:sldId id="309" r:id="rId10"/>
    <p:sldId id="315" r:id="rId11"/>
    <p:sldId id="335" r:id="rId12"/>
    <p:sldId id="336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BC071C-6C73-4DE0-81A5-EFEDF5C7FF4D}">
          <p14:sldIdLst>
            <p14:sldId id="340"/>
          </p14:sldIdLst>
        </p14:section>
        <p14:section name="Warm up" id="{D1495900-0294-4E4B-B222-42C1C4111C3B}">
          <p14:sldIdLst>
            <p14:sldId id="261"/>
          </p14:sldIdLst>
        </p14:section>
        <p14:section name="Listen and Repeat" id="{A19BAC87-BCFB-4574-8660-01CA430C80FC}">
          <p14:sldIdLst>
            <p14:sldId id="326"/>
            <p14:sldId id="332"/>
          </p14:sldIdLst>
        </p14:section>
        <p14:section name="Let's talk" id="{2BDD28A9-A492-4992-95B6-C3F323141136}">
          <p14:sldIdLst>
            <p14:sldId id="325"/>
            <p14:sldId id="262"/>
            <p14:sldId id="313"/>
          </p14:sldIdLst>
        </p14:section>
        <p14:section name="Let's sing" id="{2AEB3651-FF4D-4DA7-8B81-1630E3BFEF71}">
          <p14:sldIdLst>
            <p14:sldId id="324"/>
            <p14:sldId id="309"/>
          </p14:sldIdLst>
        </p14:section>
        <p14:section name="Game" id="{57DAB1AB-E4E8-4625-B006-57129C776835}">
          <p14:sldIdLst>
            <p14:sldId id="315"/>
          </p14:sldIdLst>
        </p14:section>
        <p14:section name="Wrap up" id="{6D2004DD-EBF3-44B0-A348-5731FAB54851}">
          <p14:sldIdLst>
            <p14:sldId id="335"/>
            <p14:sldId id="336"/>
            <p14:sldId id="34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630" y="78"/>
      </p:cViewPr>
      <p:guideLst/>
    </p:cSldViewPr>
  </p:slideViewPr>
  <p:notesTextViewPr>
    <p:cViewPr>
      <p:scale>
        <a:sx n="33" d="100"/>
        <a:sy n="33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CD32D75-5D7A-4BE7-9F64-EF675D5D3F4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43EDEE0-BBAB-41FD-A9FB-5B6E18D76A0D}">
      <dgm:prSet/>
      <dgm:spPr/>
      <dgm:t>
        <a:bodyPr/>
        <a:lstStyle/>
        <a:p>
          <a:r>
            <a:rPr lang="en-US"/>
            <a:t>Hi, I’m __________. </a:t>
          </a:r>
        </a:p>
      </dgm:t>
    </dgm:pt>
    <dgm:pt modelId="{73654FF3-60E5-481B-AD3E-E59811FB3C5D}" type="parTrans" cxnId="{9B6C01AB-27F4-483F-AC2C-706489D41AF8}">
      <dgm:prSet/>
      <dgm:spPr/>
      <dgm:t>
        <a:bodyPr/>
        <a:lstStyle/>
        <a:p>
          <a:endParaRPr lang="en-US"/>
        </a:p>
      </dgm:t>
    </dgm:pt>
    <dgm:pt modelId="{254CBBDC-5877-401A-B885-B9F1E66B2781}" type="sibTrans" cxnId="{9B6C01AB-27F4-483F-AC2C-706489D41AF8}">
      <dgm:prSet/>
      <dgm:spPr/>
      <dgm:t>
        <a:bodyPr/>
        <a:lstStyle/>
        <a:p>
          <a:endParaRPr lang="en-US"/>
        </a:p>
      </dgm:t>
    </dgm:pt>
    <dgm:pt modelId="{CDA43551-D3E7-48EB-B0B6-C36D7EA98692}">
      <dgm:prSet/>
      <dgm:spPr/>
      <dgm:t>
        <a:bodyPr/>
        <a:lstStyle/>
        <a:p>
          <a:r>
            <a:rPr lang="en-US" dirty="0"/>
            <a:t>Hi, ________. </a:t>
          </a:r>
          <a:br>
            <a:rPr lang="en-US" dirty="0"/>
          </a:br>
          <a:r>
            <a:rPr lang="en-US" dirty="0"/>
            <a:t>I’m _________. </a:t>
          </a:r>
        </a:p>
      </dgm:t>
    </dgm:pt>
    <dgm:pt modelId="{CA23D49A-9F79-4D3B-A307-866ABD5F670D}" type="parTrans" cxnId="{7307FCE4-A98C-47B9-B120-B8B2F8857C80}">
      <dgm:prSet/>
      <dgm:spPr/>
      <dgm:t>
        <a:bodyPr/>
        <a:lstStyle/>
        <a:p>
          <a:endParaRPr lang="en-US"/>
        </a:p>
      </dgm:t>
    </dgm:pt>
    <dgm:pt modelId="{F0EEB288-F634-4F90-A1B1-061F07E20F24}" type="sibTrans" cxnId="{7307FCE4-A98C-47B9-B120-B8B2F8857C80}">
      <dgm:prSet/>
      <dgm:spPr/>
      <dgm:t>
        <a:bodyPr/>
        <a:lstStyle/>
        <a:p>
          <a:endParaRPr lang="en-US"/>
        </a:p>
      </dgm:t>
    </dgm:pt>
    <dgm:pt modelId="{263ACB48-117D-4EA5-AC9C-B78E01AB12F6}" type="pres">
      <dgm:prSet presAssocID="{5CD32D75-5D7A-4BE7-9F64-EF675D5D3F4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C4A3793-AB45-4A2B-9FB0-439C4338ED84}" type="pres">
      <dgm:prSet presAssocID="{843EDEE0-BBAB-41FD-A9FB-5B6E18D76A0D}" presName="hierRoot1" presStyleCnt="0"/>
      <dgm:spPr/>
    </dgm:pt>
    <dgm:pt modelId="{3E7FE071-304B-459C-9453-A95A04E10BA8}" type="pres">
      <dgm:prSet presAssocID="{843EDEE0-BBAB-41FD-A9FB-5B6E18D76A0D}" presName="composite" presStyleCnt="0"/>
      <dgm:spPr/>
    </dgm:pt>
    <dgm:pt modelId="{C3F64D92-A99F-4C1F-9B97-83F22FE1A487}" type="pres">
      <dgm:prSet presAssocID="{843EDEE0-BBAB-41FD-A9FB-5B6E18D76A0D}" presName="background" presStyleLbl="node0" presStyleIdx="0" presStyleCnt="2"/>
      <dgm:spPr/>
    </dgm:pt>
    <dgm:pt modelId="{35420710-8420-4076-B47A-C93BBCD6DA31}" type="pres">
      <dgm:prSet presAssocID="{843EDEE0-BBAB-41FD-A9FB-5B6E18D76A0D}" presName="text" presStyleLbl="fgAcc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800ABCA-E0F6-4FBA-A092-31934F5BE3DB}" type="pres">
      <dgm:prSet presAssocID="{843EDEE0-BBAB-41FD-A9FB-5B6E18D76A0D}" presName="hierChild2" presStyleCnt="0"/>
      <dgm:spPr/>
    </dgm:pt>
    <dgm:pt modelId="{2EC751CA-D10D-4BBF-9335-B8DA908B7F36}" type="pres">
      <dgm:prSet presAssocID="{CDA43551-D3E7-48EB-B0B6-C36D7EA98692}" presName="hierRoot1" presStyleCnt="0"/>
      <dgm:spPr/>
    </dgm:pt>
    <dgm:pt modelId="{96B98EF2-C575-48A5-B903-AC98D3E40F05}" type="pres">
      <dgm:prSet presAssocID="{CDA43551-D3E7-48EB-B0B6-C36D7EA98692}" presName="composite" presStyleCnt="0"/>
      <dgm:spPr/>
    </dgm:pt>
    <dgm:pt modelId="{E707B224-B954-43F7-990F-A14B28B1F2B3}" type="pres">
      <dgm:prSet presAssocID="{CDA43551-D3E7-48EB-B0B6-C36D7EA98692}" presName="background" presStyleLbl="node0" presStyleIdx="1" presStyleCnt="2"/>
      <dgm:spPr/>
    </dgm:pt>
    <dgm:pt modelId="{B906ED48-6FE9-4789-92E1-CA063839952D}" type="pres">
      <dgm:prSet presAssocID="{CDA43551-D3E7-48EB-B0B6-C36D7EA98692}" presName="text" presStyleLbl="fgAcc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53D1E4B-9EBA-4009-97F5-DEEE0D2AF250}" type="pres">
      <dgm:prSet presAssocID="{CDA43551-D3E7-48EB-B0B6-C36D7EA98692}" presName="hierChild2" presStyleCnt="0"/>
      <dgm:spPr/>
    </dgm:pt>
  </dgm:ptLst>
  <dgm:cxnLst>
    <dgm:cxn modelId="{1E4942FF-57DD-412F-A13C-1AE9BB06EA1A}" type="presOf" srcId="{CDA43551-D3E7-48EB-B0B6-C36D7EA98692}" destId="{B906ED48-6FE9-4789-92E1-CA063839952D}" srcOrd="0" destOrd="0" presId="urn:microsoft.com/office/officeart/2005/8/layout/hierarchy1"/>
    <dgm:cxn modelId="{9B6C01AB-27F4-483F-AC2C-706489D41AF8}" srcId="{5CD32D75-5D7A-4BE7-9F64-EF675D5D3F4A}" destId="{843EDEE0-BBAB-41FD-A9FB-5B6E18D76A0D}" srcOrd="0" destOrd="0" parTransId="{73654FF3-60E5-481B-AD3E-E59811FB3C5D}" sibTransId="{254CBBDC-5877-401A-B885-B9F1E66B2781}"/>
    <dgm:cxn modelId="{3F1FA9E5-2DDF-45C3-A0F1-E06EEC138157}" type="presOf" srcId="{843EDEE0-BBAB-41FD-A9FB-5B6E18D76A0D}" destId="{35420710-8420-4076-B47A-C93BBCD6DA31}" srcOrd="0" destOrd="0" presId="urn:microsoft.com/office/officeart/2005/8/layout/hierarchy1"/>
    <dgm:cxn modelId="{7307FCE4-A98C-47B9-B120-B8B2F8857C80}" srcId="{5CD32D75-5D7A-4BE7-9F64-EF675D5D3F4A}" destId="{CDA43551-D3E7-48EB-B0B6-C36D7EA98692}" srcOrd="1" destOrd="0" parTransId="{CA23D49A-9F79-4D3B-A307-866ABD5F670D}" sibTransId="{F0EEB288-F634-4F90-A1B1-061F07E20F24}"/>
    <dgm:cxn modelId="{6AFF5E8E-C20C-4500-BFED-A021D129AB74}" type="presOf" srcId="{5CD32D75-5D7A-4BE7-9F64-EF675D5D3F4A}" destId="{263ACB48-117D-4EA5-AC9C-B78E01AB12F6}" srcOrd="0" destOrd="0" presId="urn:microsoft.com/office/officeart/2005/8/layout/hierarchy1"/>
    <dgm:cxn modelId="{DAC8D282-D5F8-4AA2-BD24-254208FCD45B}" type="presParOf" srcId="{263ACB48-117D-4EA5-AC9C-B78E01AB12F6}" destId="{FC4A3793-AB45-4A2B-9FB0-439C4338ED84}" srcOrd="0" destOrd="0" presId="urn:microsoft.com/office/officeart/2005/8/layout/hierarchy1"/>
    <dgm:cxn modelId="{C2EB4B20-1485-4036-A9E7-A4CCC8353B68}" type="presParOf" srcId="{FC4A3793-AB45-4A2B-9FB0-439C4338ED84}" destId="{3E7FE071-304B-459C-9453-A95A04E10BA8}" srcOrd="0" destOrd="0" presId="urn:microsoft.com/office/officeart/2005/8/layout/hierarchy1"/>
    <dgm:cxn modelId="{CE461678-1045-4C9D-840C-0EBCE850CDDA}" type="presParOf" srcId="{3E7FE071-304B-459C-9453-A95A04E10BA8}" destId="{C3F64D92-A99F-4C1F-9B97-83F22FE1A487}" srcOrd="0" destOrd="0" presId="urn:microsoft.com/office/officeart/2005/8/layout/hierarchy1"/>
    <dgm:cxn modelId="{9AC8F910-B72A-4E68-897D-4B189A7B921F}" type="presParOf" srcId="{3E7FE071-304B-459C-9453-A95A04E10BA8}" destId="{35420710-8420-4076-B47A-C93BBCD6DA31}" srcOrd="1" destOrd="0" presId="urn:microsoft.com/office/officeart/2005/8/layout/hierarchy1"/>
    <dgm:cxn modelId="{05D08909-F4B2-4174-8CC6-D67854BF0E89}" type="presParOf" srcId="{FC4A3793-AB45-4A2B-9FB0-439C4338ED84}" destId="{A800ABCA-E0F6-4FBA-A092-31934F5BE3DB}" srcOrd="1" destOrd="0" presId="urn:microsoft.com/office/officeart/2005/8/layout/hierarchy1"/>
    <dgm:cxn modelId="{DB14F6B1-D8DC-4179-A423-F4AF0A1F771E}" type="presParOf" srcId="{263ACB48-117D-4EA5-AC9C-B78E01AB12F6}" destId="{2EC751CA-D10D-4BBF-9335-B8DA908B7F36}" srcOrd="1" destOrd="0" presId="urn:microsoft.com/office/officeart/2005/8/layout/hierarchy1"/>
    <dgm:cxn modelId="{5FF717AC-B867-470B-9D3B-40A5B37AB765}" type="presParOf" srcId="{2EC751CA-D10D-4BBF-9335-B8DA908B7F36}" destId="{96B98EF2-C575-48A5-B903-AC98D3E40F05}" srcOrd="0" destOrd="0" presId="urn:microsoft.com/office/officeart/2005/8/layout/hierarchy1"/>
    <dgm:cxn modelId="{B51726D4-64AD-4A06-B5E8-3C2FAFD52CD6}" type="presParOf" srcId="{96B98EF2-C575-48A5-B903-AC98D3E40F05}" destId="{E707B224-B954-43F7-990F-A14B28B1F2B3}" srcOrd="0" destOrd="0" presId="urn:microsoft.com/office/officeart/2005/8/layout/hierarchy1"/>
    <dgm:cxn modelId="{883A1D0A-4D96-468A-8B53-A55532B117E7}" type="presParOf" srcId="{96B98EF2-C575-48A5-B903-AC98D3E40F05}" destId="{B906ED48-6FE9-4789-92E1-CA063839952D}" srcOrd="1" destOrd="0" presId="urn:microsoft.com/office/officeart/2005/8/layout/hierarchy1"/>
    <dgm:cxn modelId="{B9E0A114-7274-4E6B-A444-619CF445E19D}" type="presParOf" srcId="{2EC751CA-D10D-4BBF-9335-B8DA908B7F36}" destId="{853D1E4B-9EBA-4009-97F5-DEEE0D2AF25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64D92-A99F-4C1F-9B97-83F22FE1A487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420710-8420-4076-B47A-C93BBCD6DA3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/>
            <a:t>Hi, I’m __________. </a:t>
          </a:r>
        </a:p>
      </dsp:txBody>
      <dsp:txXfrm>
        <a:off x="678914" y="525899"/>
        <a:ext cx="4067491" cy="2525499"/>
      </dsp:txXfrm>
    </dsp:sp>
    <dsp:sp modelId="{E707B224-B954-43F7-990F-A14B28B1F2B3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6ED48-6FE9-4789-92E1-CA063839952D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/>
            <a:t>Hi, ________. </a:t>
          </a:r>
          <a:br>
            <a:rPr lang="en-US" sz="5100" kern="1200" dirty="0"/>
          </a:br>
          <a:r>
            <a:rPr lang="en-US" sz="5100" kern="1200" dirty="0"/>
            <a:t>I’m _________. </a:t>
          </a:r>
        </a:p>
      </dsp:txBody>
      <dsp:txXfrm>
        <a:off x="5842357" y="525899"/>
        <a:ext cx="4067491" cy="25254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A0A7-63A6-4F52-B458-683099762A1A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ABF2E9-0B01-49AB-BB7C-49A115314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86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Warm up and revise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keywords.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the class sing the chant or play the game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Slap the board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unit keywords.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133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Listen and repeat</a:t>
            </a:r>
            <a:r>
              <a:rPr lang="en-US" dirty="0"/>
              <a:t> is divided in to 2 steps.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to the structure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understand the meaning.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the structure and have pupils listen and repeat.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book and introduce the picture. Have pupils point to Bill and Ba.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Hold up the flashcard for Bill, say </a:t>
            </a:r>
            <a:r>
              <a:rPr lang="en-US" i="1" dirty="0"/>
              <a:t>I’m Bill</a:t>
            </a:r>
            <a:r>
              <a:rPr lang="en-US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 the same with Ba.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Play the recording, and have pupils listen and repeat.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93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recognize and repeat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Bill; Bye,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minutes.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open the book, listen and repeat. 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490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Let’s talk </a:t>
            </a:r>
            <a:r>
              <a:rPr lang="en-US" dirty="0"/>
              <a:t>is divided into 2 steps.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Pupils will be able to say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sentences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Hi, I’m Bill; Bye,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Bill.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say the sentences in chorus.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Half of the class is Bill, the other is Ba. For example, groups 1 and 2 pretend to be Bill, and groups 3 and 4 pretend to be Ba. Practice the sentences. </a:t>
            </a:r>
          </a:p>
          <a:p>
            <a:endParaRPr lang="en-US" b="1" dirty="0"/>
          </a:p>
          <a:p>
            <a:r>
              <a:rPr lang="en-US" b="1" dirty="0"/>
              <a:t>Step 2</a:t>
            </a:r>
          </a:p>
          <a:p>
            <a:r>
              <a:rPr lang="en-US" b="1" dirty="0"/>
              <a:t>Goal: </a:t>
            </a:r>
            <a:r>
              <a:rPr lang="en-US" dirty="0"/>
              <a:t>Pupils use the </a:t>
            </a:r>
            <a:r>
              <a:rPr lang="en-US" dirty="0" smtClean="0"/>
              <a:t>structures </a:t>
            </a:r>
            <a:r>
              <a:rPr lang="en-US" dirty="0"/>
              <a:t>to greet and say goodbye to each other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two pupils practice in front of the class. </a:t>
            </a:r>
          </a:p>
          <a:p>
            <a:r>
              <a:rPr lang="en-US" dirty="0"/>
              <a:t>P1: </a:t>
            </a:r>
            <a:r>
              <a:rPr lang="en-US" i="1" dirty="0"/>
              <a:t>Hi, I’m </a:t>
            </a:r>
            <a:r>
              <a:rPr lang="en-US" i="0" dirty="0"/>
              <a:t>(name that he likes)</a:t>
            </a:r>
          </a:p>
          <a:p>
            <a:r>
              <a:rPr lang="en-US" i="0" dirty="0"/>
              <a:t>P2: </a:t>
            </a:r>
            <a:r>
              <a:rPr lang="en-US" i="1" dirty="0"/>
              <a:t>Hi, I’m </a:t>
            </a:r>
            <a:r>
              <a:rPr lang="en-US" i="0" dirty="0"/>
              <a:t>(name that he likes)</a:t>
            </a:r>
          </a:p>
          <a:p>
            <a:r>
              <a:rPr lang="en-US" i="0" dirty="0"/>
              <a:t>P1:</a:t>
            </a:r>
            <a:r>
              <a:rPr lang="en-US" i="1" dirty="0"/>
              <a:t> Bye, </a:t>
            </a:r>
            <a:r>
              <a:rPr lang="en-US" i="0" dirty="0"/>
              <a:t>(his friend’s name)</a:t>
            </a:r>
          </a:p>
          <a:p>
            <a:r>
              <a:rPr lang="en-US" i="0" dirty="0"/>
              <a:t>P2: </a:t>
            </a:r>
            <a:r>
              <a:rPr lang="en-US" i="1" dirty="0"/>
              <a:t>Bye</a:t>
            </a:r>
            <a:r>
              <a:rPr lang="en-US" i="0" dirty="0"/>
              <a:t>, (his friend’s name).</a:t>
            </a:r>
          </a:p>
          <a:p>
            <a:r>
              <a:rPr lang="en-US" i="0" dirty="0"/>
              <a:t>Then they</a:t>
            </a:r>
            <a:r>
              <a:rPr lang="en-US" i="1" dirty="0"/>
              <a:t> </a:t>
            </a:r>
            <a:r>
              <a:rPr lang="en-US" dirty="0"/>
              <a:t>do high five or fist bump. 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Have pupils practice in </a:t>
            </a:r>
            <a:r>
              <a:rPr lang="en-US" dirty="0" smtClean="0"/>
              <a:t>pairs.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8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sing is divided into 2 steps.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read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lyrics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the song.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minutes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read the lyric of the song, sentence by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sentence.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Then say with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TPR actions.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dirty="0"/>
              <a:t>Suggested TPR actions. </a:t>
            </a:r>
          </a:p>
          <a:p>
            <a:r>
              <a:rPr lang="en-US" dirty="0"/>
              <a:t>Hi (</a:t>
            </a:r>
            <a:r>
              <a:rPr lang="en-SG" dirty="0"/>
              <a:t>wave hand)</a:t>
            </a:r>
            <a:r>
              <a:rPr lang="en-US" dirty="0"/>
              <a:t>, I’m Ba. (point to yourself)</a:t>
            </a:r>
          </a:p>
          <a:p>
            <a:r>
              <a:rPr lang="en-US" dirty="0"/>
              <a:t>Hi (</a:t>
            </a:r>
            <a:r>
              <a:rPr lang="en-SG" dirty="0"/>
              <a:t>wave hand</a:t>
            </a:r>
            <a:r>
              <a:rPr lang="en-US" dirty="0"/>
              <a:t>), I’m </a:t>
            </a:r>
            <a:r>
              <a:rPr lang="en-US" dirty="0" smtClean="0"/>
              <a:t>Bill. </a:t>
            </a:r>
            <a:r>
              <a:rPr lang="en-US" dirty="0"/>
              <a:t>(point to yourself)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Finish the song with the TRP for High five and fist bump. </a:t>
            </a:r>
          </a:p>
          <a:p>
            <a:endParaRPr lang="en-US" dirty="0"/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Pupils will be able to listen and sing the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song.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5 minutes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pupils listen to the song and sing with TPR in chorus then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groups.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62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03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92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Goodbye</a:t>
            </a:r>
          </a:p>
          <a:p>
            <a:endParaRPr lang="en-US" dirty="0"/>
          </a:p>
          <a:p>
            <a:r>
              <a:rPr lang="en-US" dirty="0"/>
              <a:t>Time: 2 minutes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 </a:t>
            </a:r>
            <a:r>
              <a:rPr lang="en-US" dirty="0" smtClean="0"/>
              <a:t>goodbye to </a:t>
            </a:r>
            <a:r>
              <a:rPr lang="en-US" dirty="0"/>
              <a:t>the words.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93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24D9C-0C13-4D51-9D5C-2F3DEE2A8F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6D8BAC-37BD-4677-A24F-EC5E8AE98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F83F1-9DB6-4A33-967A-03C3BB3C8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8780-A14C-42BC-8B8B-3CE125924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8FE2D-158E-4E64-A23B-02A4232DD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689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5B1-4F72-4C61-9AD0-53A7805DF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DD439-9E9F-462D-A144-9220C9AE9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B0D6-0CA9-4A91-979E-E93F54BA2A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08213-09CF-4756-B34B-6D4BF668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29D9E-3C39-425D-BAD1-EBD81D372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16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4DE781-D773-4C32-950F-948595A863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87CD-D294-430B-A0A8-D92BFA5B6B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C91A08-5CA6-4612-9A5B-F17F4579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F293F-EEE0-4D32-A9C6-78F9E1AA6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6BFBE2-F13E-438E-8D80-BE70C4F84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4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2AFEB-BF55-441E-A9F7-666D942A5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36D0F-6433-441E-BE6F-0F57E42B7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A08EC-2D05-4AF7-B005-AE291EE1B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87D648-FF82-46A8-98DF-005B8E6FC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37ABB-732A-4DCC-AB80-E89C8678E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81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0CCDA-471C-47B1-821A-5F4AA2780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684D7D-60F1-461A-91E4-8623AA7D8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C6CD0-ADB6-4C1D-9132-A17B3EC67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5A381-500F-4264-A2EC-7D4A4D81A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DEE95-04F5-4638-B216-0A0547CD6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09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A3847-94DB-4381-ABAA-945F2A57F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FC69D-B221-4A32-AD0C-D84FA7B557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C6D3D7-E4D8-4879-8BC4-D92A8BA61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2F7C62-6F18-4C5D-BF4B-2B83B0086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AA9F99-C949-4898-9DDA-A98925FD6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388B14-7CEC-4E7A-A2F1-3D0FEC6E9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68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C9728-D16D-4FA1-AC53-91A6CCB8B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37BEE9-206B-46B5-ADCB-AD134C7C0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98567-430D-4DEF-AA22-0397880A6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C2D181-1CE7-40C3-859E-E380F8A4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DFC062-4F3C-4D66-B479-779BCD0118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F3FDF4-FD00-4629-9BB8-9F70594FD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1FC01B-DF0E-4E6E-8FC4-4B99456F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C9B7D6-A3E9-4051-80E7-75102DB9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76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6668B-BB68-425D-9509-9FED795B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8A4B96-07F8-40F3-89ED-9607C6433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A3C2CF-499A-405D-A8A2-0DA47181A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6E4E61-6863-467F-A9C6-F4EB242B2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772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BBBED8-C704-43EC-9FF7-8F646D728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9F941-7975-4DBB-AF62-A8FCA638E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DEC06D-47E6-4C4B-AF8D-5FEE1618E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F6FB-B1D5-4154-BA8D-3DE374A4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72DA1-AD11-4E83-81EB-EC99651E7F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CF0F2A-8F49-4C70-8598-6FD532C832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C7C95-FBE3-4708-A4E0-76CD49C8E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A7CF9-8987-41E5-9829-71981368A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F7BE1-9B84-4BC2-AE22-1C819CA7D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63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5E146-61D8-46A5-B498-CD5CD0DD8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AA3255-39D8-4C42-842E-1D17558CA5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782D50-82F4-4E20-8C07-E7AFA54BA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E6783-40A8-4EF7-82DF-00CBFE7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C1EC76-F960-4DAB-8BBF-2FF6949C0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12ADC5-F59B-4AD9-8394-99EFC4B49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13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CC95A5-C4E0-43BA-8502-CD5F8478E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CE701-0060-4FE5-BF89-978AA35A6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8EDC20-072B-4918-AD44-84437D4DDD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2F770-EDC1-4D46-A423-D195BE5A4284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BE19-71BD-46D3-B52F-27E09BA24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1DBE6-E706-4BFF-8826-29AE7446B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8809F-5923-47CE-AC4A-17702515F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472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4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59" y="9144"/>
            <a:ext cx="12159483" cy="6839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45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184E84-6176-4DB7-BD90-FFE775289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4209" y="745041"/>
            <a:ext cx="2665695" cy="3280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>
            <a:extLst>
              <a:ext uri="{FF2B5EF4-FFF2-40B4-BE49-F238E27FC236}">
                <a16:creationId xmlns:a16="http://schemas.microsoft.com/office/drawing/2014/main" id="{808784AC-346B-4B23-A58F-C90A47E6D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898" y="745041"/>
            <a:ext cx="4263233" cy="194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47A41060-1F65-4BAB-8F36-ED8A7001D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708" y="3017436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6923384" y="3017436"/>
            <a:ext cx="3052594" cy="3411299"/>
            <a:chOff x="8050650" y="1951958"/>
            <a:chExt cx="3052594" cy="3411299"/>
          </a:xfrm>
        </p:grpSpPr>
        <p:sp>
          <p:nvSpPr>
            <p:cNvPr id="11" name="TextBox 10"/>
            <p:cNvSpPr txBox="1"/>
            <p:nvPr/>
          </p:nvSpPr>
          <p:spPr>
            <a:xfrm>
              <a:off x="8768306" y="1951958"/>
              <a:ext cx="20856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2" name="Picture 11"/>
            <p:cNvPicPr/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5284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8050650" y="2128838"/>
            <a:ext cx="3052594" cy="3234419"/>
            <a:chOff x="8050650" y="2128838"/>
            <a:chExt cx="3052594" cy="3234419"/>
          </a:xfrm>
        </p:grpSpPr>
        <p:sp>
          <p:nvSpPr>
            <p:cNvPr id="10" name="TextBox 9"/>
            <p:cNvSpPr txBox="1"/>
            <p:nvPr/>
          </p:nvSpPr>
          <p:spPr>
            <a:xfrm>
              <a:off x="8886825" y="2128838"/>
              <a:ext cx="18002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smtClean="0">
                  <a:solidFill>
                    <a:srgbClr val="FF0000"/>
                  </a:solidFill>
                </a:rPr>
                <a:t>b</a:t>
              </a:r>
              <a:r>
                <a:rPr lang="en-US" sz="7200" b="1" dirty="0" smtClean="0"/>
                <a:t>ike</a:t>
              </a:r>
              <a:endParaRPr lang="en-US" sz="7200" b="1" dirty="0"/>
            </a:p>
          </p:txBody>
        </p:sp>
        <p:pic>
          <p:nvPicPr>
            <p:cNvPr id="11" name="Picture 10"/>
            <p:cNvPicPr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-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050650" y="3111428"/>
              <a:ext cx="3052594" cy="22518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229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135" y="476778"/>
            <a:ext cx="7212450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8215" y="1269255"/>
            <a:ext cx="5956353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10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0880" y="4424906"/>
            <a:ext cx="36576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452" y="476778"/>
            <a:ext cx="3864383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BB23F87-8A37-4B22-A3D5-D548C9D45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7044" y="2068742"/>
            <a:ext cx="2093198" cy="316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97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9483" cy="6839709"/>
          </a:xfrm>
        </p:spPr>
      </p:pic>
      <p:sp>
        <p:nvSpPr>
          <p:cNvPr id="3" name="Rectangle 2"/>
          <p:cNvSpPr/>
          <p:nvPr/>
        </p:nvSpPr>
        <p:spPr>
          <a:xfrm>
            <a:off x="1711071" y="5969567"/>
            <a:ext cx="9170967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Website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hoclieu.vn</a:t>
            </a:r>
          </a:p>
          <a:p>
            <a:pPr algn="ctr" defTabSz="1219140">
              <a:buClr>
                <a:srgbClr val="000000"/>
              </a:buClr>
              <a:defRPr/>
            </a:pPr>
            <a:r>
              <a:rPr lang="en-US" sz="1867" b="1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Fanpage</a:t>
            </a:r>
            <a:r>
              <a:rPr lang="en-US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:</a:t>
            </a:r>
            <a:r>
              <a:rPr lang="vi-VN" sz="1867" kern="0" dirty="0">
                <a:solidFill>
                  <a:srgbClr val="0070C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facebook.com/</a:t>
            </a:r>
            <a:r>
              <a:rPr lang="vi-VN" sz="1867" i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www.tienganhglobalsuccess.vn</a:t>
            </a:r>
            <a:endParaRPr lang="en-GB" sz="1867" i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54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11500" kern="1200" dirty="0">
                <a:solidFill>
                  <a:srgbClr val="FFFFFF"/>
                </a:solidFill>
                <a:latin typeface=".VnAvant" panose="020B7200000000000000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87996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C5278130-DFE0-457B-8698-88DF69019D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99531B-1681-4D6E-BECB-18325B33A6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ED0B05F-C57E-40E5-9EAA-2FA922541D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899" y="576263"/>
            <a:ext cx="5381120" cy="29676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Listen and repeat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A7A465B-6667-4FD4-AA8F-F394C2D3C91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2797" y="1357959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0AF9581-3CC8-4E19-BB29-4FBCB0F3E12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7748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11B13D0-916A-4B34-AD9F-C5691567B2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2162" y="3464272"/>
            <a:ext cx="2001070" cy="1993392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543" y="1357959"/>
            <a:ext cx="1990262" cy="19865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77" y="3505521"/>
            <a:ext cx="1997090" cy="199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27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6620B9-C80B-4AD7-9EE9-9E3A3355D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Listen and repeat</a:t>
            </a:r>
          </a:p>
        </p:txBody>
      </p:sp>
      <p:pic>
        <p:nvPicPr>
          <p:cNvPr id="3" name="Track 00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94761" y="880946"/>
            <a:ext cx="333769" cy="33376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418824"/>
            <a:ext cx="10515600" cy="3164939"/>
          </a:xfrm>
        </p:spPr>
      </p:pic>
    </p:spTree>
    <p:extLst>
      <p:ext uri="{BB962C8B-B14F-4D97-AF65-F5344CB8AC3E}">
        <p14:creationId xmlns:p14="http://schemas.microsoft.com/office/powerpoint/2010/main" val="556115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2597" y="3424348"/>
            <a:ext cx="9426806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dirty="0">
                <a:solidFill>
                  <a:srgbClr val="1B1B1B"/>
                </a:solidFill>
              </a:rPr>
              <a:t>Let’s talk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FBC3EAFD-A275-4F9B-8F62-72B6678F35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8526" y="933319"/>
            <a:ext cx="2463430" cy="2486070"/>
          </a:xfrm>
          <a:prstGeom prst="ellipse">
            <a:avLst/>
          </a:prstGeom>
          <a:solidFill>
            <a:srgbClr val="433B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6E64A6D-2B9F-4AAD-AB42-A61BAF01AC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7592" y="1268361"/>
            <a:ext cx="1956816" cy="1953058"/>
          </a:xfrm>
          <a:prstGeom prst="ellipse">
            <a:avLst/>
          </a:prstGeom>
          <a:solidFill>
            <a:srgbClr val="FFFFFF"/>
          </a:solidFill>
          <a:ln>
            <a:solidFill>
              <a:srgbClr val="433B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C51881DD-AD85-41BE-8A49-C2FB45800E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25" t="5243" r="33525" b="36180"/>
          <a:stretch>
            <a:fillRect/>
          </a:stretch>
        </p:blipFill>
        <p:spPr>
          <a:xfrm>
            <a:off x="4860081" y="896194"/>
            <a:ext cx="2560320" cy="2560320"/>
          </a:xfrm>
          <a:custGeom>
            <a:avLst/>
            <a:gdLst>
              <a:gd name="connsiteX0" fmla="*/ 2008598 w 4017196"/>
              <a:gd name="connsiteY0" fmla="*/ 0 h 4017196"/>
              <a:gd name="connsiteX1" fmla="*/ 4017196 w 4017196"/>
              <a:gd name="connsiteY1" fmla="*/ 2008598 h 4017196"/>
              <a:gd name="connsiteX2" fmla="*/ 2008598 w 4017196"/>
              <a:gd name="connsiteY2" fmla="*/ 4017196 h 4017196"/>
              <a:gd name="connsiteX3" fmla="*/ 0 w 4017196"/>
              <a:gd name="connsiteY3" fmla="*/ 2008598 h 4017196"/>
              <a:gd name="connsiteX4" fmla="*/ 2008598 w 4017196"/>
              <a:gd name="connsiteY4" fmla="*/ 0 h 4017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17196" h="4017196">
                <a:moveTo>
                  <a:pt x="2008598" y="0"/>
                </a:moveTo>
                <a:cubicBezTo>
                  <a:pt x="3117916" y="0"/>
                  <a:pt x="4017196" y="899280"/>
                  <a:pt x="4017196" y="2008598"/>
                </a:cubicBezTo>
                <a:cubicBezTo>
                  <a:pt x="4017196" y="3117916"/>
                  <a:pt x="3117916" y="4017196"/>
                  <a:pt x="2008598" y="4017196"/>
                </a:cubicBezTo>
                <a:cubicBezTo>
                  <a:pt x="899280" y="4017196"/>
                  <a:pt x="0" y="3117916"/>
                  <a:pt x="0" y="2008598"/>
                </a:cubicBezTo>
                <a:cubicBezTo>
                  <a:pt x="0" y="899280"/>
                  <a:pt x="899280" y="0"/>
                  <a:pt x="2008598" y="0"/>
                </a:cubicBezTo>
                <a:close/>
              </a:path>
            </a:pathLst>
          </a:cu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AD20FE8-ED02-4CDE-83B1-A1436305C3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75960" y="4971278"/>
            <a:ext cx="640080" cy="0"/>
          </a:xfrm>
          <a:prstGeom prst="line">
            <a:avLst/>
          </a:prstGeom>
          <a:ln w="28575">
            <a:solidFill>
              <a:srgbClr val="FFF4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723712"/>
            <a:ext cx="2853446" cy="2848163"/>
          </a:xfrm>
        </p:spPr>
      </p:pic>
    </p:spTree>
    <p:extLst>
      <p:ext uri="{BB962C8B-B14F-4D97-AF65-F5344CB8AC3E}">
        <p14:creationId xmlns:p14="http://schemas.microsoft.com/office/powerpoint/2010/main" val="339533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7ED51-6AAE-46D8-B31D-CCB3A1DD2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4AC126-BAF6-49E6-82B9-563E172FF0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96" y="1374604"/>
            <a:ext cx="5169504" cy="3842817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4F50303-F908-49C8-B928-09DDCCC2D260}"/>
              </a:ext>
            </a:extLst>
          </p:cNvPr>
          <p:cNvSpPr txBox="1"/>
          <p:nvPr/>
        </p:nvSpPr>
        <p:spPr>
          <a:xfrm>
            <a:off x="838200" y="5245480"/>
            <a:ext cx="4812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High five</a:t>
            </a:r>
          </a:p>
        </p:txBody>
      </p:sp>
      <p:pic>
        <p:nvPicPr>
          <p:cNvPr id="1028" name="Picture 4" descr="Related image">
            <a:extLst>
              <a:ext uri="{FF2B5EF4-FFF2-40B4-BE49-F238E27FC236}">
                <a16:creationId xmlns:a16="http://schemas.microsoft.com/office/drawing/2014/main" id="{ED9CB1E9-241C-4081-AFCF-CF1F0174B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0" b="14261"/>
          <a:stretch/>
        </p:blipFill>
        <p:spPr bwMode="auto">
          <a:xfrm>
            <a:off x="580179" y="770498"/>
            <a:ext cx="4911483" cy="447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D9358F4-999F-4182-A40A-4BE74AD36C96}"/>
              </a:ext>
            </a:extLst>
          </p:cNvPr>
          <p:cNvSpPr txBox="1"/>
          <p:nvPr/>
        </p:nvSpPr>
        <p:spPr>
          <a:xfrm>
            <a:off x="6799368" y="5245480"/>
            <a:ext cx="481245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</a:rPr>
              <a:t>Fist bump</a:t>
            </a:r>
          </a:p>
        </p:txBody>
      </p:sp>
    </p:spTree>
    <p:extLst>
      <p:ext uri="{BB962C8B-B14F-4D97-AF65-F5344CB8AC3E}">
        <p14:creationId xmlns:p14="http://schemas.microsoft.com/office/powerpoint/2010/main" val="48410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D5208E-3A0D-44CF-BE3F-3959E8851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endParaRPr lang="en-US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8AFFD15-3889-4EB9-AE65-F989A2E0B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6268520"/>
              </p:ext>
            </p:extLst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4" descr="Related image">
            <a:extLst>
              <a:ext uri="{FF2B5EF4-FFF2-40B4-BE49-F238E27FC236}">
                <a16:creationId xmlns:a16="http://schemas.microsoft.com/office/drawing/2014/main" id="{E93FB950-6AE8-41A5-A979-4A64AFD03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340" b="14261"/>
          <a:stretch/>
        </p:blipFill>
        <p:spPr bwMode="auto">
          <a:xfrm>
            <a:off x="4976781" y="388500"/>
            <a:ext cx="2756430" cy="251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6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5CD764-972B-4CA5-A885-53E55C63E17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58368"/>
            <a:ext cx="3734698" cy="41239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b="1" kern="1200" dirty="0">
                <a:solidFill>
                  <a:schemeClr val="tx1"/>
                </a:solidFill>
              </a:rPr>
              <a:t>Let’s sing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85CDB4C-1FD0-4585-A020-27F2D836BD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167" y="2050133"/>
            <a:ext cx="232963" cy="1340860"/>
            <a:chOff x="56167" y="2050133"/>
            <a:chExt cx="232963" cy="1340860"/>
          </a:xfrm>
        </p:grpSpPr>
        <p:sp>
          <p:nvSpPr>
            <p:cNvPr id="12" name="Rectangle 2">
              <a:extLst>
                <a:ext uri="{FF2B5EF4-FFF2-40B4-BE49-F238E27FC236}">
                  <a16:creationId xmlns:a16="http://schemas.microsoft.com/office/drawing/2014/main" id="{5D246F4A-EE8D-4FFF-A21C-202C4438F1D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59">
              <a:extLst>
                <a:ext uri="{FF2B5EF4-FFF2-40B4-BE49-F238E27FC236}">
                  <a16:creationId xmlns:a16="http://schemas.microsoft.com/office/drawing/2014/main" id="{5180AFC1-C335-42D8-9689-AC48BB4467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61989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FF9AC15C-CDE3-45BB-A2AE-EE0E230F57E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59">
              <a:extLst>
                <a:ext uri="{FF2B5EF4-FFF2-40B4-BE49-F238E27FC236}">
                  <a16:creationId xmlns:a16="http://schemas.microsoft.com/office/drawing/2014/main" id="{735BDF49-0DA5-4D84-9CAF-17F182587E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47777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2">
              <a:extLst>
                <a:ext uri="{FF2B5EF4-FFF2-40B4-BE49-F238E27FC236}">
                  <a16:creationId xmlns:a16="http://schemas.microsoft.com/office/drawing/2014/main" id="{9A563694-96C1-4491-968C-ABC2B33A79F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59">
              <a:extLst>
                <a:ext uri="{FF2B5EF4-FFF2-40B4-BE49-F238E27FC236}">
                  <a16:creationId xmlns:a16="http://schemas.microsoft.com/office/drawing/2014/main" id="{C07B463F-74C8-4F4F-AC01-383416E24D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33566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2">
              <a:extLst>
                <a:ext uri="{FF2B5EF4-FFF2-40B4-BE49-F238E27FC236}">
                  <a16:creationId xmlns:a16="http://schemas.microsoft.com/office/drawing/2014/main" id="{2580532B-17A2-44ED-97F7-237749F43F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59">
              <a:extLst>
                <a:ext uri="{FF2B5EF4-FFF2-40B4-BE49-F238E27FC236}">
                  <a16:creationId xmlns:a16="http://schemas.microsoft.com/office/drawing/2014/main" id="{DB8FEB59-52CF-42B0-8E2B-2937ADFE0F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19355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4D262DB1-7CDF-4000-89BF-C998FC8B5E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59">
              <a:extLst>
                <a:ext uri="{FF2B5EF4-FFF2-40B4-BE49-F238E27FC236}">
                  <a16:creationId xmlns:a16="http://schemas.microsoft.com/office/drawing/2014/main" id="{8A5DC86C-E98B-4C88-949E-1FB7A33F0F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05143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7356204C-A31B-4E4F-806F-FE560545DD5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59">
              <a:extLst>
                <a:ext uri="{FF2B5EF4-FFF2-40B4-BE49-F238E27FC236}">
                  <a16:creationId xmlns:a16="http://schemas.microsoft.com/office/drawing/2014/main" id="{23833741-7ACC-4589-8CCF-C149F26F96D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330462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BB0E58F6-C893-4850-B8B5-3BBB1B22D0D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59">
              <a:extLst>
                <a:ext uri="{FF2B5EF4-FFF2-40B4-BE49-F238E27FC236}">
                  <a16:creationId xmlns:a16="http://schemas.microsoft.com/office/drawing/2014/main" id="{A17CA43F-9341-492F-AE85-5FC1926F7B2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188348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">
              <a:extLst>
                <a:ext uri="{FF2B5EF4-FFF2-40B4-BE49-F238E27FC236}">
                  <a16:creationId xmlns:a16="http://schemas.microsoft.com/office/drawing/2014/main" id="{997D9B52-713B-4194-A09B-CD2088D27C1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59">
              <a:extLst>
                <a:ext uri="{FF2B5EF4-FFF2-40B4-BE49-F238E27FC236}">
                  <a16:creationId xmlns:a16="http://schemas.microsoft.com/office/drawing/2014/main" id="{0D245476-F617-4E5B-9F44-3E2B8CF8571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3046234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">
              <a:extLst>
                <a:ext uri="{FF2B5EF4-FFF2-40B4-BE49-F238E27FC236}">
                  <a16:creationId xmlns:a16="http://schemas.microsoft.com/office/drawing/2014/main" id="{CF3A6471-5289-4A16-923A-975AADC360F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59">
              <a:extLst>
                <a:ext uri="{FF2B5EF4-FFF2-40B4-BE49-F238E27FC236}">
                  <a16:creationId xmlns:a16="http://schemas.microsoft.com/office/drawing/2014/main" id="{3DF8E022-DC4D-4636-A382-EB9545C8F39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904120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929E99F3-B006-4247-9DF4-83A7ED50E81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228600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9">
              <a:extLst>
                <a:ext uri="{FF2B5EF4-FFF2-40B4-BE49-F238E27FC236}">
                  <a16:creationId xmlns:a16="http://schemas.microsoft.com/office/drawing/2014/main" id="{B4E4F171-F161-4941-8980-7CF8A5BEDD2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54864" y="2762006"/>
              <a:ext cx="61834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34165AB3-7006-4430-BCE3-25476BE133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4472"/>
            <a:ext cx="5291468" cy="149047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3E51905-F374-4E1A-97CF-B741584B7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01384"/>
            <a:ext cx="5852160" cy="3566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607" y="212003"/>
            <a:ext cx="8086725" cy="538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33" y="3434689"/>
            <a:ext cx="2098342" cy="234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67165-E314-4C2A-A1F3-17433DEF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Let’s sing!</a:t>
            </a:r>
          </a:p>
        </p:txBody>
      </p:sp>
      <p:pic>
        <p:nvPicPr>
          <p:cNvPr id="3" name="Track 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86207" y="858754"/>
            <a:ext cx="307665" cy="3076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800" y="1690687"/>
            <a:ext cx="9724592" cy="49248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00200" y="2457450"/>
            <a:ext cx="3765774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.VnAvant" panose="020B7200000000000000" pitchFamily="34" charset="0"/>
              </a:rPr>
              <a:t>Hi,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Hi,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</a:t>
            </a:r>
          </a:p>
          <a:p>
            <a:endParaRPr lang="en-US" sz="4400" dirty="0">
              <a:latin typeface=".VnAvant" panose="020B7200000000000000" pitchFamily="34" charset="0"/>
            </a:endParaRPr>
          </a:p>
          <a:p>
            <a:r>
              <a:rPr lang="en-US" sz="4400" dirty="0" smtClean="0">
                <a:latin typeface=".VnAvant" panose="020B7200000000000000" pitchFamily="34" charset="0"/>
              </a:rPr>
              <a:t>Hi,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</a:t>
            </a:r>
          </a:p>
          <a:p>
            <a:r>
              <a:rPr lang="en-US" sz="4400" dirty="0" smtClean="0">
                <a:latin typeface=".VnAvant" panose="020B7200000000000000" pitchFamily="34" charset="0"/>
              </a:rPr>
              <a:t>Hi,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a. I’m </a:t>
            </a:r>
            <a:r>
              <a:rPr lang="en-US" sz="440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B</a:t>
            </a:r>
            <a:r>
              <a:rPr lang="en-US" sz="4400" dirty="0" smtClean="0">
                <a:latin typeface=".VnAvant" panose="020B7200000000000000" pitchFamily="34" charset="0"/>
              </a:rPr>
              <a:t>ill.</a:t>
            </a:r>
          </a:p>
        </p:txBody>
      </p:sp>
    </p:spTree>
    <p:extLst>
      <p:ext uri="{BB962C8B-B14F-4D97-AF65-F5344CB8AC3E}">
        <p14:creationId xmlns:p14="http://schemas.microsoft.com/office/powerpoint/2010/main" val="129245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305</Words>
  <Application>Microsoft Office PowerPoint</Application>
  <PresentationFormat>Widescreen</PresentationFormat>
  <Paragraphs>105</Paragraphs>
  <Slides>13</Slides>
  <Notes>10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Office Theme</vt:lpstr>
      <vt:lpstr>PowerPoint Presentation</vt:lpstr>
      <vt:lpstr>Warm-up</vt:lpstr>
      <vt:lpstr>Listen and repeat</vt:lpstr>
      <vt:lpstr>Listen and repeat</vt:lpstr>
      <vt:lpstr>Let’s talk</vt:lpstr>
      <vt:lpstr>PowerPoint Presentation</vt:lpstr>
      <vt:lpstr>PowerPoint Presentation</vt:lpstr>
      <vt:lpstr>Let’s sing</vt:lpstr>
      <vt:lpstr>Let’s sing!</vt:lpstr>
      <vt:lpstr>PowerPoint Presentation</vt:lpstr>
      <vt:lpstr>Goodbye</vt:lpstr>
      <vt:lpstr>Goodbye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In the dining room</dc:title>
  <dc:creator>Huong Quynh Tran</dc:creator>
  <cp:lastModifiedBy>DELL</cp:lastModifiedBy>
  <cp:revision>70</cp:revision>
  <dcterms:created xsi:type="dcterms:W3CDTF">2020-02-18T08:21:18Z</dcterms:created>
  <dcterms:modified xsi:type="dcterms:W3CDTF">2025-11-14T14:59:00Z</dcterms:modified>
</cp:coreProperties>
</file>