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2"/>
  </p:notesMasterIdLst>
  <p:sldIdLst>
    <p:sldId id="1021" r:id="rId3"/>
    <p:sldId id="1028" r:id="rId4"/>
    <p:sldId id="1027" r:id="rId5"/>
    <p:sldId id="1029" r:id="rId6"/>
    <p:sldId id="1031" r:id="rId7"/>
    <p:sldId id="1032" r:id="rId8"/>
    <p:sldId id="1033" r:id="rId9"/>
    <p:sldId id="1034" r:id="rId10"/>
    <p:sldId id="975" r:id="rId11"/>
    <p:sldId id="977" r:id="rId12"/>
    <p:sldId id="978" r:id="rId13"/>
    <p:sldId id="979" r:id="rId14"/>
    <p:sldId id="980" r:id="rId15"/>
    <p:sldId id="981" r:id="rId16"/>
    <p:sldId id="982" r:id="rId17"/>
    <p:sldId id="1035" r:id="rId18"/>
    <p:sldId id="1037" r:id="rId19"/>
    <p:sldId id="1039" r:id="rId20"/>
    <p:sldId id="1040" r:id="rId21"/>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CE1F4"/>
    <a:srgbClr val="B7EEFB"/>
    <a:srgbClr val="FF6699"/>
    <a:srgbClr val="FFFFCC"/>
    <a:srgbClr val="FFFF99"/>
    <a:srgbClr val="FF5050"/>
    <a:srgbClr val="A8BB2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338" autoAdjust="0"/>
    <p:restoredTop sz="78832" autoAdjust="0"/>
  </p:normalViewPr>
  <p:slideViewPr>
    <p:cSldViewPr snapToGrid="0">
      <p:cViewPr varScale="1">
        <p:scale>
          <a:sx n="73" d="100"/>
          <a:sy n="73" d="100"/>
        </p:scale>
        <p:origin x="44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11/14/2025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a:t>
            </a:fld>
            <a:endParaRPr lang="en-US"/>
          </a:p>
        </p:txBody>
      </p:sp>
    </p:spTree>
    <p:extLst>
      <p:ext uri="{BB962C8B-B14F-4D97-AF65-F5344CB8AC3E}">
        <p14:creationId xmlns:p14="http://schemas.microsoft.com/office/powerpoint/2010/main" val="4057684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13</a:t>
            </a:fld>
            <a:endParaRPr lang="en-US"/>
          </a:p>
        </p:txBody>
      </p:sp>
    </p:spTree>
    <p:extLst>
      <p:ext uri="{BB962C8B-B14F-4D97-AF65-F5344CB8AC3E}">
        <p14:creationId xmlns:p14="http://schemas.microsoft.com/office/powerpoint/2010/main" val="2934770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14</a:t>
            </a:fld>
            <a:endParaRPr lang="en-US"/>
          </a:p>
        </p:txBody>
      </p:sp>
    </p:spTree>
    <p:extLst>
      <p:ext uri="{BB962C8B-B14F-4D97-AF65-F5344CB8AC3E}">
        <p14:creationId xmlns:p14="http://schemas.microsoft.com/office/powerpoint/2010/main" val="3830514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15</a:t>
            </a:fld>
            <a:endParaRPr lang="en-US"/>
          </a:p>
        </p:txBody>
      </p:sp>
    </p:spTree>
    <p:extLst>
      <p:ext uri="{BB962C8B-B14F-4D97-AF65-F5344CB8AC3E}">
        <p14:creationId xmlns:p14="http://schemas.microsoft.com/office/powerpoint/2010/main" val="7559272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spcBef>
                <a:spcPts val="300"/>
              </a:spcBef>
            </a:pPr>
            <a:endParaRPr lang="en-US" sz="1800" dirty="0">
              <a:effectLst/>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6F34CB-2ABE-4CE2-B756-BDEBDDEE3A8F}" type="slidenum">
              <a:rPr lang="en-US" smtClean="0"/>
              <a:t>16</a:t>
            </a:fld>
            <a:endParaRPr lang="en-US"/>
          </a:p>
        </p:txBody>
      </p:sp>
    </p:spTree>
    <p:extLst>
      <p:ext uri="{BB962C8B-B14F-4D97-AF65-F5344CB8AC3E}">
        <p14:creationId xmlns:p14="http://schemas.microsoft.com/office/powerpoint/2010/main" val="1503684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sz="1200" kern="1200" dirty="0" smtClean="0">
                <a:solidFill>
                  <a:schemeClr val="tx1"/>
                </a:solidFill>
                <a:effectLst/>
                <a:latin typeface="+mn-lt"/>
                <a:ea typeface="+mn-ea"/>
                <a:cs typeface="+mn-cs"/>
              </a:rPr>
              <a:t>Play music – audio track 80, then ask pupil to sing and dance along with the song, when the music stops, every body has to stop moving. Who can make it is the winner.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1E6F34CB-2ABE-4CE2-B756-BDEBDDEE3A8F}" type="slidenum">
              <a:rPr lang="en-US" smtClean="0"/>
              <a:t>17</a:t>
            </a:fld>
            <a:endParaRPr lang="en-US"/>
          </a:p>
        </p:txBody>
      </p:sp>
    </p:spTree>
    <p:extLst>
      <p:ext uri="{BB962C8B-B14F-4D97-AF65-F5344CB8AC3E}">
        <p14:creationId xmlns:p14="http://schemas.microsoft.com/office/powerpoint/2010/main" val="299601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E6F34CB-2ABE-4CE2-B756-BDEBDDEE3A8F}" type="slidenum">
              <a:rPr lang="en-US" smtClean="0"/>
              <a:t>18</a:t>
            </a:fld>
            <a:endParaRPr lang="en-US"/>
          </a:p>
        </p:txBody>
      </p:sp>
    </p:spTree>
    <p:extLst>
      <p:ext uri="{BB962C8B-B14F-4D97-AF65-F5344CB8AC3E}">
        <p14:creationId xmlns:p14="http://schemas.microsoft.com/office/powerpoint/2010/main" val="2282828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5</a:t>
            </a:fld>
            <a:endParaRPr lang="en-US"/>
          </a:p>
        </p:txBody>
      </p:sp>
    </p:spTree>
    <p:extLst>
      <p:ext uri="{BB962C8B-B14F-4D97-AF65-F5344CB8AC3E}">
        <p14:creationId xmlns:p14="http://schemas.microsoft.com/office/powerpoint/2010/main" val="35095089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spc="-35" dirty="0">
                <a:effectLst/>
                <a:latin typeface="Calibri" panose="020F0502020204030204" pitchFamily="34" charset="0"/>
                <a:ea typeface="Times New Roman" panose="02020603050405020304" pitchFamily="18" charset="0"/>
              </a:rPr>
              <a:t>Game</a:t>
            </a:r>
            <a:r>
              <a:rPr lang="en-US" sz="1800" spc="-35" dirty="0">
                <a:effectLst/>
                <a:latin typeface="Calibri" panose="020F0502020204030204" pitchFamily="34" charset="0"/>
                <a:ea typeface="Times New Roman" panose="02020603050405020304" pitchFamily="18" charset="0"/>
              </a:rPr>
              <a:t>: Who says fast? Teacher points to the picture, pupils </a:t>
            </a:r>
            <a:r>
              <a:rPr lang="en-US" sz="1800" spc="-35" dirty="0" smtClean="0">
                <a:effectLst/>
                <a:latin typeface="Calibri" panose="020F0502020204030204" pitchFamily="34" charset="0"/>
                <a:ea typeface="Times New Roman" panose="02020603050405020304" pitchFamily="18" charset="0"/>
              </a:rPr>
              <a:t>say </a:t>
            </a:r>
            <a:r>
              <a:rPr lang="en-US" sz="1800" spc="-35" dirty="0">
                <a:effectLst/>
                <a:latin typeface="Calibri" panose="020F0502020204030204" pitchFamily="34" charset="0"/>
                <a:ea typeface="Times New Roman" panose="02020603050405020304" pitchFamily="18" charset="0"/>
              </a:rPr>
              <a:t>it as fast as they can. This can be played </a:t>
            </a:r>
            <a:r>
              <a:rPr lang="en-US" sz="1800" spc="-35" dirty="0" smtClean="0">
                <a:effectLst/>
                <a:latin typeface="Calibri" panose="020F0502020204030204" pitchFamily="34" charset="0"/>
                <a:ea typeface="Times New Roman" panose="02020603050405020304" pitchFamily="18" charset="0"/>
              </a:rPr>
              <a:t>individually</a:t>
            </a:r>
            <a:r>
              <a:rPr lang="en-US" sz="1800" spc="-35" baseline="0" dirty="0" smtClean="0">
                <a:effectLst/>
                <a:latin typeface="Calibri" panose="020F0502020204030204" pitchFamily="34" charset="0"/>
                <a:ea typeface="Times New Roman" panose="02020603050405020304" pitchFamily="18" charset="0"/>
              </a:rPr>
              <a:t> or </a:t>
            </a:r>
            <a:r>
              <a:rPr lang="en-US" sz="1800" spc="-35" dirty="0" smtClean="0">
                <a:effectLst/>
                <a:latin typeface="Calibri" panose="020F0502020204030204" pitchFamily="34" charset="0"/>
                <a:ea typeface="Times New Roman" panose="02020603050405020304" pitchFamily="18" charset="0"/>
              </a:rPr>
              <a:t>in teams. </a:t>
            </a:r>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6</a:t>
            </a:fld>
            <a:endParaRPr lang="en-US"/>
          </a:p>
        </p:txBody>
      </p:sp>
    </p:spTree>
    <p:extLst>
      <p:ext uri="{BB962C8B-B14F-4D97-AF65-F5344CB8AC3E}">
        <p14:creationId xmlns:p14="http://schemas.microsoft.com/office/powerpoint/2010/main" val="838812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0" hangingPunct="0">
              <a:spcBef>
                <a:spcPts val="300"/>
              </a:spcBef>
            </a:pPr>
            <a:endParaRPr lang="en-US" sz="1800" dirty="0">
              <a:effectLst/>
              <a:latin typeface=".VnTime"/>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E6F34CB-2ABE-4CE2-B756-BDEBDDEE3A8F}" type="slidenum">
              <a:rPr lang="en-US" smtClean="0"/>
              <a:t>7</a:t>
            </a:fld>
            <a:endParaRPr lang="en-US"/>
          </a:p>
        </p:txBody>
      </p:sp>
    </p:spTree>
    <p:extLst>
      <p:ext uri="{BB962C8B-B14F-4D97-AF65-F5344CB8AC3E}">
        <p14:creationId xmlns:p14="http://schemas.microsoft.com/office/powerpoint/2010/main" val="24291704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E6F34CB-2ABE-4CE2-B756-BDEBDDEE3A8F}" type="slidenum">
              <a:rPr lang="en-US" smtClean="0"/>
              <a:t>8</a:t>
            </a:fld>
            <a:endParaRPr lang="en-US"/>
          </a:p>
        </p:txBody>
      </p:sp>
    </p:spTree>
    <p:extLst>
      <p:ext uri="{BB962C8B-B14F-4D97-AF65-F5344CB8AC3E}">
        <p14:creationId xmlns:p14="http://schemas.microsoft.com/office/powerpoint/2010/main" val="295217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9</a:t>
            </a:fld>
            <a:endParaRPr lang="en-US"/>
          </a:p>
        </p:txBody>
      </p:sp>
    </p:spTree>
    <p:extLst>
      <p:ext uri="{BB962C8B-B14F-4D97-AF65-F5344CB8AC3E}">
        <p14:creationId xmlns:p14="http://schemas.microsoft.com/office/powerpoint/2010/main" val="3312753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10</a:t>
            </a:fld>
            <a:endParaRPr lang="en-US"/>
          </a:p>
        </p:txBody>
      </p:sp>
    </p:spTree>
    <p:extLst>
      <p:ext uri="{BB962C8B-B14F-4D97-AF65-F5344CB8AC3E}">
        <p14:creationId xmlns:p14="http://schemas.microsoft.com/office/powerpoint/2010/main" val="723871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11</a:t>
            </a:fld>
            <a:endParaRPr lang="en-US"/>
          </a:p>
        </p:txBody>
      </p:sp>
    </p:spTree>
    <p:extLst>
      <p:ext uri="{BB962C8B-B14F-4D97-AF65-F5344CB8AC3E}">
        <p14:creationId xmlns:p14="http://schemas.microsoft.com/office/powerpoint/2010/main" val="3345274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MADE BY FACEBOOK :TRAN THI THANH TAM</a:t>
            </a:r>
          </a:p>
          <a:p>
            <a:endParaRPr lang="en-US" dirty="0"/>
          </a:p>
        </p:txBody>
      </p:sp>
      <p:sp>
        <p:nvSpPr>
          <p:cNvPr id="4" name="Slide Number Placeholder 3"/>
          <p:cNvSpPr>
            <a:spLocks noGrp="1"/>
          </p:cNvSpPr>
          <p:nvPr>
            <p:ph type="sldNum" sz="quarter" idx="5"/>
          </p:nvPr>
        </p:nvSpPr>
        <p:spPr/>
        <p:txBody>
          <a:bodyPr/>
          <a:lstStyle/>
          <a:p>
            <a:fld id="{CC37FF0D-3108-4406-A6C2-4DB64F82457E}" type="slidenum">
              <a:rPr lang="en-US" smtClean="0"/>
              <a:t>12</a:t>
            </a:fld>
            <a:endParaRPr lang="en-US"/>
          </a:p>
        </p:txBody>
      </p:sp>
    </p:spTree>
    <p:extLst>
      <p:ext uri="{BB962C8B-B14F-4D97-AF65-F5344CB8AC3E}">
        <p14:creationId xmlns:p14="http://schemas.microsoft.com/office/powerpoint/2010/main" val="22201412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11/14/2025</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11/14/2025</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11/14/2025</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11/14/2025</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11/14/2025</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11/14/2025</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11/14/2025</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11/14/2025</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11/14/2025</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11/14/2025</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11/14/2025</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11/14/2025</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11/14/2025</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11/14/2025</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11/14/2025</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11/14/2025</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BAF3DA9-B0E9-4A94-AC64-500F1D0711BE}" type="slidenum">
              <a:rPr lang="en-US"/>
              <a:pPr>
                <a:defRPr/>
              </a:pPr>
              <a:t>‹#›</a:t>
            </a:fld>
            <a:endParaRPr lang="en-US"/>
          </a:p>
        </p:txBody>
      </p:sp>
    </p:spTree>
    <p:extLst>
      <p:ext uri="{BB962C8B-B14F-4D97-AF65-F5344CB8AC3E}">
        <p14:creationId xmlns:p14="http://schemas.microsoft.com/office/powerpoint/2010/main" val="291707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8A069F0-B8D4-4841-AF23-326ACF4E749B}" type="datetimeFigureOut">
              <a:rPr lang="en-US"/>
              <a:pPr>
                <a:defRPr/>
              </a:pPr>
              <a:t>11/14/2025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1EB63-822E-40D0-96BD-00928042FFD2}" type="slidenum">
              <a:rPr lang="en-US"/>
              <a:pPr>
                <a:defRPr/>
              </a:pPr>
              <a:t>‹#›</a:t>
            </a:fld>
            <a:endParaRPr lang="en-US"/>
          </a:p>
        </p:txBody>
      </p:sp>
    </p:spTree>
    <p:extLst>
      <p:ext uri="{BB962C8B-B14F-4D97-AF65-F5344CB8AC3E}">
        <p14:creationId xmlns:p14="http://schemas.microsoft.com/office/powerpoint/2010/main" val="286165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384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437F-CB41-44C7-97D5-2DC7EE0A0E5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7BA80C-1AA5-4291-B489-60E06B5A82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03097BF-AF8F-4E71-A3DA-257C2D676EDF}"/>
              </a:ext>
            </a:extLst>
          </p:cNvPr>
          <p:cNvSpPr>
            <a:spLocks noGrp="1"/>
          </p:cNvSpPr>
          <p:nvPr>
            <p:ph type="dt" sz="half" idx="10"/>
          </p:nvPr>
        </p:nvSpPr>
        <p:spPr/>
        <p:txBody>
          <a:bodyPr/>
          <a:lstStyle/>
          <a:p>
            <a:fld id="{3CC51003-8139-4886-B7D4-613B447DE265}" type="datetimeFigureOut">
              <a:rPr lang="en-US" smtClean="0"/>
              <a:t>11/14/2025</a:t>
            </a:fld>
            <a:endParaRPr lang="en-US"/>
          </a:p>
        </p:txBody>
      </p:sp>
      <p:sp>
        <p:nvSpPr>
          <p:cNvPr id="5" name="Footer Placeholder 4">
            <a:extLst>
              <a:ext uri="{FF2B5EF4-FFF2-40B4-BE49-F238E27FC236}">
                <a16:creationId xmlns:a16="http://schemas.microsoft.com/office/drawing/2014/main" id="{D3A920D8-C8BA-42D3-A5B9-1E366E701F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AF31EB-2081-4961-9B93-D4790EBE7F9B}"/>
              </a:ext>
            </a:extLst>
          </p:cNvPr>
          <p:cNvSpPr>
            <a:spLocks noGrp="1"/>
          </p:cNvSpPr>
          <p:nvPr>
            <p:ph type="sldNum" sz="quarter" idx="12"/>
          </p:nvPr>
        </p:nvSpPr>
        <p:spPr/>
        <p:txBody>
          <a:bodyPr/>
          <a:lstStyle/>
          <a:p>
            <a:fld id="{F1DC51B9-251E-40F6-A6D3-BF20A381B23A}" type="slidenum">
              <a:rPr lang="en-US" smtClean="0"/>
              <a:t>‹#›</a:t>
            </a:fld>
            <a:endParaRPr lang="en-US"/>
          </a:p>
        </p:txBody>
      </p:sp>
    </p:spTree>
    <p:extLst>
      <p:ext uri="{BB962C8B-B14F-4D97-AF65-F5344CB8AC3E}">
        <p14:creationId xmlns:p14="http://schemas.microsoft.com/office/powerpoint/2010/main" val="2069842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11/14/2025</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73" r:id="rId6"/>
    <p:sldLayoutId id="2147483674" r:id="rId7"/>
    <p:sldLayoutId id="2147483676" r:id="rId8"/>
    <p:sldLayoutId id="2147483677" r:id="rId9"/>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11/14/2025</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audio1.wav"/><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slide" Target="slide1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4.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audio" Target="../media/audio1.wav"/><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png"/><Relationship Id="rId4" Type="http://schemas.openxmlformats.org/officeDocument/2006/relationships/image" Target="../media/image18.png"/><Relationship Id="rId9" Type="http://schemas.openxmlformats.org/officeDocument/2006/relationships/slide" Target="slide17.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4.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F7B39-4470-EDA9-2BE5-9A1CC5E442DF}"/>
              </a:ext>
            </a:extLst>
          </p:cNvPr>
          <p:cNvPicPr>
            <a:picLocks noChangeAspect="1"/>
          </p:cNvPicPr>
          <p:nvPr/>
        </p:nvPicPr>
        <p:blipFill>
          <a:blip r:embed="rId3"/>
          <a:stretch>
            <a:fillRect/>
          </a:stretch>
        </p:blipFill>
        <p:spPr>
          <a:xfrm>
            <a:off x="0" y="-19051"/>
            <a:ext cx="12970718" cy="7306955"/>
          </a:xfrm>
          <a:prstGeom prst="rect">
            <a:avLst/>
          </a:prstGeom>
        </p:spPr>
      </p:pic>
      <p:pic>
        <p:nvPicPr>
          <p:cNvPr id="5" name="Picture 4">
            <a:extLst>
              <a:ext uri="{FF2B5EF4-FFF2-40B4-BE49-F238E27FC236}">
                <a16:creationId xmlns:a16="http://schemas.microsoft.com/office/drawing/2014/main" id="{222A700F-6C3E-C5E5-A7D8-083A664344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a:extLst>
              <a:ext uri="{FF2B5EF4-FFF2-40B4-BE49-F238E27FC236}">
                <a16:creationId xmlns:a16="http://schemas.microsoft.com/office/drawing/2014/main" id="{0F8CB681-EC54-4185-8AD1-7C1062F8BA58}"/>
              </a:ext>
            </a:extLst>
          </p:cNvPr>
          <p:cNvSpPr/>
          <p:nvPr/>
        </p:nvSpPr>
        <p:spPr>
          <a:xfrm>
            <a:off x="1515226" y="1842160"/>
            <a:ext cx="9161547" cy="2523768"/>
          </a:xfrm>
          <a:prstGeom prst="rect">
            <a:avLst/>
          </a:prstGeom>
          <a:noFill/>
        </p:spPr>
        <p:txBody>
          <a:bodyPr>
            <a:spAutoFit/>
          </a:bodyPr>
          <a:lstStyle/>
          <a:p>
            <a:pPr algn="ctr">
              <a:defRPr/>
            </a:pPr>
            <a:r>
              <a:rPr lang="en-US" sz="7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WELCOME TO </a:t>
            </a:r>
          </a:p>
          <a:p>
            <a:pPr algn="ctr">
              <a:defRPr/>
            </a:pPr>
            <a:r>
              <a:rPr lang="en-US" sz="79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OUR CLASS 3C</a:t>
            </a:r>
          </a:p>
        </p:txBody>
      </p:sp>
      <p:sp>
        <p:nvSpPr>
          <p:cNvPr id="9" name="Rectangle 8">
            <a:extLst>
              <a:ext uri="{FF2B5EF4-FFF2-40B4-BE49-F238E27FC236}">
                <a16:creationId xmlns:a16="http://schemas.microsoft.com/office/drawing/2014/main" id="{B5EF4A8F-A8E5-4467-BFB9-57B7056A732B}"/>
              </a:ext>
            </a:extLst>
          </p:cNvPr>
          <p:cNvSpPr/>
          <p:nvPr/>
        </p:nvSpPr>
        <p:spPr>
          <a:xfrm>
            <a:off x="1981199" y="4899688"/>
            <a:ext cx="8229600" cy="707886"/>
          </a:xfrm>
          <a:prstGeom prst="rect">
            <a:avLst/>
          </a:prstGeom>
        </p:spPr>
        <p:txBody>
          <a:bodyPr>
            <a:spAutoFit/>
          </a:bodyPr>
          <a:lstStyle/>
          <a:p>
            <a:pPr algn="ctr">
              <a:defRPr/>
            </a:pP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Teacher: Nguyen </a:t>
            </a:r>
            <a:r>
              <a:rPr lang="en-US" sz="4000" b="1" dirty="0" err="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Thi</a:t>
            </a:r>
            <a:r>
              <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 </a:t>
            </a:r>
            <a:r>
              <a:rPr lang="en-US" sz="4000" b="1">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rPr>
              <a:t>Canh</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charset="0"/>
            </a:endParaRPr>
          </a:p>
        </p:txBody>
      </p:sp>
      <p:sp>
        <p:nvSpPr>
          <p:cNvPr id="10" name="WordArt 7">
            <a:extLst>
              <a:ext uri="{FF2B5EF4-FFF2-40B4-BE49-F238E27FC236}">
                <a16:creationId xmlns:a16="http://schemas.microsoft.com/office/drawing/2014/main" id="{810538B6-F940-41BD-90C8-E1BAADEB73A1}"/>
              </a:ext>
            </a:extLst>
          </p:cNvPr>
          <p:cNvSpPr>
            <a:spLocks noChangeArrowheads="1" noChangeShapeType="1" noTextEdit="1"/>
          </p:cNvSpPr>
          <p:nvPr/>
        </p:nvSpPr>
        <p:spPr bwMode="auto">
          <a:xfrm>
            <a:off x="2693831" y="577140"/>
            <a:ext cx="7010400" cy="862013"/>
          </a:xfrm>
          <a:prstGeom prst="rect">
            <a:avLst/>
          </a:prstGeom>
        </p:spPr>
        <p:txBody>
          <a:bodyPr wrap="none" fromWordArt="1">
            <a:prstTxWarp prst="textPlain">
              <a:avLst>
                <a:gd name="adj" fmla="val 50000"/>
              </a:avLst>
            </a:prstTxWarp>
          </a:bodyPr>
          <a:lstStyle/>
          <a:p>
            <a:pPr algn="ctr"/>
            <a:r>
              <a:rPr lang="en-US" sz="4400" kern="10" dirty="0">
                <a:ln w="9525">
                  <a:solidFill>
                    <a:srgbClr val="0000FF"/>
                  </a:solidFill>
                  <a:round/>
                  <a:headEnd/>
                  <a:tailEnd/>
                </a:ln>
                <a:solidFill>
                  <a:srgbClr val="00B050"/>
                </a:solidFill>
                <a:latin typeface=".VnTime"/>
              </a:rPr>
              <a:t>An Thang Primary School</a:t>
            </a:r>
          </a:p>
        </p:txBody>
      </p:sp>
    </p:spTree>
    <p:extLst>
      <p:ext uri="{BB962C8B-B14F-4D97-AF65-F5344CB8AC3E}">
        <p14:creationId xmlns:p14="http://schemas.microsoft.com/office/powerpoint/2010/main" val="1845967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F7B39-4470-EDA9-2BE5-9A1CC5E442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050"/>
            <a:ext cx="12192000" cy="6868270"/>
          </a:xfrm>
          <a:prstGeom prst="rect">
            <a:avLst/>
          </a:prstGeom>
        </p:spPr>
      </p:pic>
      <p:sp>
        <p:nvSpPr>
          <p:cNvPr id="14" name="Arrow: Left 2">
            <a:hlinkClick r:id="rId4" action="ppaction://hlinksldjump"/>
            <a:extLst>
              <a:ext uri="{FF2B5EF4-FFF2-40B4-BE49-F238E27FC236}">
                <a16:creationId xmlns:a16="http://schemas.microsoft.com/office/drawing/2014/main" id="{8EAB4DB6-10F0-D182-FB2F-01DB4E28417B}"/>
              </a:ext>
            </a:extLst>
          </p:cNvPr>
          <p:cNvSpPr/>
          <p:nvPr/>
        </p:nvSpPr>
        <p:spPr>
          <a:xfrm>
            <a:off x="10453255" y="2509791"/>
            <a:ext cx="1719916" cy="1411460"/>
          </a:xfrm>
          <a:prstGeom prst="lef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Times New Roman" panose="02020603050405020304" pitchFamily="18" charset="0"/>
                <a:cs typeface="Times New Roman" panose="02020603050405020304" pitchFamily="18" charset="0"/>
              </a:rPr>
              <a:t>BACK</a:t>
            </a:r>
            <a:endParaRPr lang="en-US" sz="3000" b="1" dirty="0">
              <a:latin typeface="Times New Roman" panose="02020603050405020304" pitchFamily="18" charset="0"/>
              <a:cs typeface="Times New Roman" panose="02020603050405020304" pitchFamily="18" charset="0"/>
            </a:endParaRPr>
          </a:p>
        </p:txBody>
      </p:sp>
      <p:sp>
        <p:nvSpPr>
          <p:cNvPr id="5" name="Rounded Rectangular Callout 8">
            <a:extLst>
              <a:ext uri="{FF2B5EF4-FFF2-40B4-BE49-F238E27FC236}">
                <a16:creationId xmlns:a16="http://schemas.microsoft.com/office/drawing/2014/main" id="{53096AA5-51C6-CBC0-EA6A-DDF0885E070C}"/>
              </a:ext>
            </a:extLst>
          </p:cNvPr>
          <p:cNvSpPr/>
          <p:nvPr/>
        </p:nvSpPr>
        <p:spPr>
          <a:xfrm>
            <a:off x="2381850" y="395086"/>
            <a:ext cx="8676168" cy="829760"/>
          </a:xfrm>
          <a:prstGeom prst="wedgeRoundRectCallout">
            <a:avLst>
              <a:gd name="adj1" fmla="val -45939"/>
              <a:gd name="adj2" fmla="val 149949"/>
              <a:gd name="adj3" fmla="val 16667"/>
            </a:avLst>
          </a:prstGeom>
          <a:noFill/>
          <a:ln w="25400" cap="flat" cmpd="sng" algn="ctr">
            <a:solidFill>
              <a:schemeClr val="tx2">
                <a:lumMod val="50000"/>
              </a:scheme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800" kern="0" dirty="0">
                <a:solidFill>
                  <a:srgbClr val="002060"/>
                </a:solidFill>
                <a:latin typeface="Cambria" panose="02040503050406030204" pitchFamily="18" charset="0"/>
                <a:ea typeface="Cambria" panose="02040503050406030204" pitchFamily="18" charset="0"/>
                <a:sym typeface="Arial"/>
              </a:rPr>
              <a:t>Can you tell me about yourself</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a:t>
            </a:r>
          </a:p>
        </p:txBody>
      </p:sp>
    </p:spTree>
    <p:extLst>
      <p:ext uri="{BB962C8B-B14F-4D97-AF65-F5344CB8AC3E}">
        <p14:creationId xmlns:p14="http://schemas.microsoft.com/office/powerpoint/2010/main" val="24590839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610EE-D62D-4190-7E89-3EA04D779647}"/>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02B8C6F-F77C-4EC4-093C-F8B0F9575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C1C45B4-1734-808B-DC27-5BEE8EA9D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B425961D-A5D0-4CDB-A858-E872FAD8CABD}"/>
              </a:ext>
            </a:extLst>
          </p:cNvPr>
          <p:cNvPicPr>
            <a:picLocks noChangeAspect="1"/>
          </p:cNvPicPr>
          <p:nvPr/>
        </p:nvPicPr>
        <p:blipFill rotWithShape="1">
          <a:blip r:embed="rId6">
            <a:extLst>
              <a:ext uri="{28A0092B-C50C-407E-A947-70E740481C1C}">
                <a14:useLocalDpi xmlns:a14="http://schemas.microsoft.com/office/drawing/2010/main" val="0"/>
              </a:ext>
            </a:extLst>
          </a:blip>
          <a:srcRect l="26018" r="24223" b="49079"/>
          <a:stretch/>
        </p:blipFill>
        <p:spPr>
          <a:xfrm>
            <a:off x="8324379" y="4052887"/>
            <a:ext cx="2013035" cy="2060027"/>
          </a:xfrm>
          <a:prstGeom prst="rect">
            <a:avLst/>
          </a:prstGeom>
        </p:spPr>
      </p:pic>
      <p:pic>
        <p:nvPicPr>
          <p:cNvPr id="2" name="Picture 1">
            <a:hlinkClick r:id="" action="ppaction://noaction"/>
            <a:extLst>
              <a:ext uri="{FF2B5EF4-FFF2-40B4-BE49-F238E27FC236}">
                <a16:creationId xmlns:a16="http://schemas.microsoft.com/office/drawing/2014/main" id="{602F8978-EFF8-2B43-B460-77D714E5586B}"/>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5472" b="90000" l="7065" r="90000">
                        <a14:foregroundMark x1="32717" y1="10000" x2="32717" y2="10000"/>
                        <a14:foregroundMark x1="31413" y1="6792" x2="31413" y2="6792"/>
                        <a14:foregroundMark x1="68043" y1="5566" x2="68043" y2="5566"/>
                        <a14:foregroundMark x1="89674" y1="43774" x2="89674" y2="43774"/>
                        <a14:foregroundMark x1="7065" y1="31509" x2="7065" y2="31509"/>
                      </a14:backgroundRemoval>
                    </a14:imgEffect>
                  </a14:imgLayer>
                </a14:imgProps>
              </a:ext>
            </a:extLst>
          </a:blip>
          <a:stretch>
            <a:fillRect/>
          </a:stretch>
        </p:blipFill>
        <p:spPr>
          <a:xfrm>
            <a:off x="3356706" y="469847"/>
            <a:ext cx="4607737" cy="5308915"/>
          </a:xfrm>
          <a:prstGeom prst="rect">
            <a:avLst/>
          </a:prstGeom>
        </p:spPr>
      </p:pic>
      <p:sp>
        <p:nvSpPr>
          <p:cNvPr id="11" name="Arrow: Left 2">
            <a:hlinkClick r:id="rId9" action="ppaction://hlinksldjump"/>
            <a:extLst>
              <a:ext uri="{FF2B5EF4-FFF2-40B4-BE49-F238E27FC236}">
                <a16:creationId xmlns:a16="http://schemas.microsoft.com/office/drawing/2014/main" id="{7B386332-32F0-ED15-A53E-600F7CD8E346}"/>
              </a:ext>
            </a:extLst>
          </p:cNvPr>
          <p:cNvSpPr/>
          <p:nvPr/>
        </p:nvSpPr>
        <p:spPr>
          <a:xfrm>
            <a:off x="10453255" y="2509791"/>
            <a:ext cx="1719916" cy="1411460"/>
          </a:xfrm>
          <a:prstGeom prst="lef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Times New Roman" panose="02020603050405020304" pitchFamily="18" charset="0"/>
                <a:cs typeface="Times New Roman" panose="02020603050405020304" pitchFamily="18" charset="0"/>
              </a:rPr>
              <a:t>BACK</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232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2"/>
                                        </p:tgtEl>
                                        <p:attrNameLst>
                                          <p:attrName>r</p:attrName>
                                        </p:attrNameLst>
                                      </p:cBhvr>
                                    </p:animRot>
                                    <p:animRot by="-240000">
                                      <p:cBhvr>
                                        <p:cTn id="10" dur="200" fill="hold">
                                          <p:stCondLst>
                                            <p:cond delay="200"/>
                                          </p:stCondLst>
                                        </p:cTn>
                                        <p:tgtEl>
                                          <p:spTgt spid="2"/>
                                        </p:tgtEl>
                                        <p:attrNameLst>
                                          <p:attrName>r</p:attrName>
                                        </p:attrNameLst>
                                      </p:cBhvr>
                                    </p:animRot>
                                    <p:animRot by="240000">
                                      <p:cBhvr>
                                        <p:cTn id="11" dur="200" fill="hold">
                                          <p:stCondLst>
                                            <p:cond delay="400"/>
                                          </p:stCondLst>
                                        </p:cTn>
                                        <p:tgtEl>
                                          <p:spTgt spid="2"/>
                                        </p:tgtEl>
                                        <p:attrNameLst>
                                          <p:attrName>r</p:attrName>
                                        </p:attrNameLst>
                                      </p:cBhvr>
                                    </p:animRot>
                                    <p:animRot by="-240000">
                                      <p:cBhvr>
                                        <p:cTn id="12" dur="200" fill="hold">
                                          <p:stCondLst>
                                            <p:cond delay="600"/>
                                          </p:stCondLst>
                                        </p:cTn>
                                        <p:tgtEl>
                                          <p:spTgt spid="2"/>
                                        </p:tgtEl>
                                        <p:attrNameLst>
                                          <p:attrName>r</p:attrName>
                                        </p:attrNameLst>
                                      </p:cBhvr>
                                    </p:animRot>
                                    <p:animRot by="120000">
                                      <p:cBhvr>
                                        <p:cTn id="13" dur="200" fill="hold">
                                          <p:stCondLst>
                                            <p:cond delay="800"/>
                                          </p:stCondLst>
                                        </p:cTn>
                                        <p:tgtEl>
                                          <p:spTgt spid="2"/>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27" presetClass="emph" presetSubtype="0" fill="remove" nodeType="clickEffect">
                                  <p:stCondLst>
                                    <p:cond delay="0"/>
                                  </p:stCondLst>
                                  <p:childTnLst>
                                    <p:animClr clrSpc="rgb" dir="cw">
                                      <p:cBhvr override="childStyle">
                                        <p:cTn id="17" dur="250" autoRev="1" fill="remove"/>
                                        <p:tgtEl>
                                          <p:spTgt spid="2"/>
                                        </p:tgtEl>
                                        <p:attrNameLst>
                                          <p:attrName>style.color</p:attrName>
                                        </p:attrNameLst>
                                      </p:cBhvr>
                                      <p:to>
                                        <a:schemeClr val="bg1"/>
                                      </p:to>
                                    </p:animClr>
                                    <p:animClr clrSpc="rgb" dir="cw">
                                      <p:cBhvr>
                                        <p:cTn id="18" dur="250" autoRev="1" fill="remove"/>
                                        <p:tgtEl>
                                          <p:spTgt spid="2"/>
                                        </p:tgtEl>
                                        <p:attrNameLst>
                                          <p:attrName>fillcolor</p:attrName>
                                        </p:attrNameLst>
                                      </p:cBhvr>
                                      <p:to>
                                        <a:schemeClr val="bg1"/>
                                      </p:to>
                                    </p:animClr>
                                    <p:set>
                                      <p:cBhvr>
                                        <p:cTn id="19" dur="250" autoRev="1" fill="remove"/>
                                        <p:tgtEl>
                                          <p:spTgt spid="2"/>
                                        </p:tgtEl>
                                        <p:attrNameLst>
                                          <p:attrName>fill.type</p:attrName>
                                        </p:attrNameLst>
                                      </p:cBhvr>
                                      <p:to>
                                        <p:strVal val="solid"/>
                                      </p:to>
                                    </p:set>
                                    <p:set>
                                      <p:cBhvr>
                                        <p:cTn id="20" dur="250" autoRev="1" fill="remove"/>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2"/>
                    </p:tgtEl>
                  </p:cond>
                </p:stCondLst>
                <p:endSync evt="end" delay="0">
                  <p:rtn val="all"/>
                </p:endSync>
                <p:childTnLst>
                  <p:par>
                    <p:cTn id="22" fill="hold">
                      <p:stCondLst>
                        <p:cond delay="0"/>
                      </p:stCondLst>
                      <p:childTnLst>
                        <p:par>
                          <p:cTn id="23" fill="hold">
                            <p:stCondLst>
                              <p:cond delay="0"/>
                            </p:stCondLst>
                            <p:childTnLst>
                              <p:par>
                                <p:cTn id="24" presetID="37" presetClass="exit" presetSubtype="0" fill="hold" nodeType="clickEffect">
                                  <p:stCondLst>
                                    <p:cond delay="0"/>
                                  </p:stCondLst>
                                  <p:childTnLst>
                                    <p:animEffect transition="out" filter="fade">
                                      <p:cBhvr>
                                        <p:cTn id="25" dur="1000"/>
                                        <p:tgtEl>
                                          <p:spTgt spid="2"/>
                                        </p:tgtEl>
                                      </p:cBhvr>
                                    </p:animEffect>
                                    <p:anim calcmode="lin" valueType="num">
                                      <p:cBhvr>
                                        <p:cTn id="26" dur="1000"/>
                                        <p:tgtEl>
                                          <p:spTgt spid="2"/>
                                        </p:tgtEl>
                                        <p:attrNameLst>
                                          <p:attrName>ppt_x</p:attrName>
                                        </p:attrNameLst>
                                      </p:cBhvr>
                                      <p:tavLst>
                                        <p:tav tm="0">
                                          <p:val>
                                            <p:strVal val="ppt_x"/>
                                          </p:val>
                                        </p:tav>
                                        <p:tav tm="100000">
                                          <p:val>
                                            <p:strVal val="ppt_x"/>
                                          </p:val>
                                        </p:tav>
                                      </p:tavLst>
                                    </p:anim>
                                    <p:anim calcmode="lin" valueType="num">
                                      <p:cBhvr>
                                        <p:cTn id="27" dur="100" decel="100000"/>
                                        <p:tgtEl>
                                          <p:spTgt spid="2"/>
                                        </p:tgtEl>
                                        <p:attrNameLst>
                                          <p:attrName>ppt_y</p:attrName>
                                        </p:attrNameLst>
                                      </p:cBhvr>
                                      <p:tavLst>
                                        <p:tav tm="0">
                                          <p:val>
                                            <p:strVal val="ppt_y"/>
                                          </p:val>
                                        </p:tav>
                                        <p:tav tm="100000">
                                          <p:val>
                                            <p:strVal val="ppt_y-.03"/>
                                          </p:val>
                                        </p:tav>
                                      </p:tavLst>
                                    </p:anim>
                                    <p:anim calcmode="lin" valueType="num">
                                      <p:cBhvr>
                                        <p:cTn id="28" dur="900" accel="100000">
                                          <p:stCondLst>
                                            <p:cond delay="100"/>
                                          </p:stCondLst>
                                        </p:cTn>
                                        <p:tgtEl>
                                          <p:spTgt spid="2"/>
                                        </p:tgtEl>
                                        <p:attrNameLst>
                                          <p:attrName>ppt_y</p:attrName>
                                        </p:attrNameLst>
                                      </p:cBhvr>
                                      <p:tavLst>
                                        <p:tav tm="0">
                                          <p:val>
                                            <p:strVal val="ppt_y"/>
                                          </p:val>
                                        </p:tav>
                                        <p:tav tm="100000">
                                          <p:val>
                                            <p:strVal val="ppt_y+1"/>
                                          </p:val>
                                        </p:tav>
                                      </p:tavLst>
                                    </p:anim>
                                    <p:set>
                                      <p:cBhvr>
                                        <p:cTn id="29" dur="1" fill="hold">
                                          <p:stCondLst>
                                            <p:cond delay="999"/>
                                          </p:stCondLst>
                                        </p:cTn>
                                        <p:tgtEl>
                                          <p:spTgt spid="2"/>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F7B39-4470-EDA9-2BE5-9A1CC5E442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29" y="-10270"/>
            <a:ext cx="12192000" cy="6868270"/>
          </a:xfrm>
          <a:prstGeom prst="rect">
            <a:avLst/>
          </a:prstGeom>
        </p:spPr>
      </p:pic>
      <p:sp>
        <p:nvSpPr>
          <p:cNvPr id="4" name="Arrow: Left 2">
            <a:hlinkClick r:id="rId4" action="ppaction://hlinksldjump"/>
            <a:extLst>
              <a:ext uri="{FF2B5EF4-FFF2-40B4-BE49-F238E27FC236}">
                <a16:creationId xmlns:a16="http://schemas.microsoft.com/office/drawing/2014/main" id="{36B40A06-BAB8-0A71-6C1C-7D6D09C6BAC4}"/>
              </a:ext>
            </a:extLst>
          </p:cNvPr>
          <p:cNvSpPr/>
          <p:nvPr/>
        </p:nvSpPr>
        <p:spPr>
          <a:xfrm>
            <a:off x="10453255" y="2509791"/>
            <a:ext cx="1719916" cy="1411460"/>
          </a:xfrm>
          <a:prstGeom prst="lef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Times New Roman" panose="02020603050405020304" pitchFamily="18" charset="0"/>
                <a:cs typeface="Times New Roman" panose="02020603050405020304" pitchFamily="18" charset="0"/>
              </a:rPr>
              <a:t>BACK</a:t>
            </a:r>
            <a:endParaRPr lang="en-US" sz="3000" b="1" dirty="0">
              <a:latin typeface="Times New Roman" panose="02020603050405020304" pitchFamily="18" charset="0"/>
              <a:cs typeface="Times New Roman" panose="02020603050405020304" pitchFamily="18" charset="0"/>
            </a:endParaRPr>
          </a:p>
        </p:txBody>
      </p:sp>
      <p:sp>
        <p:nvSpPr>
          <p:cNvPr id="5" name="Rounded Rectangular Callout 8">
            <a:extLst>
              <a:ext uri="{FF2B5EF4-FFF2-40B4-BE49-F238E27FC236}">
                <a16:creationId xmlns:a16="http://schemas.microsoft.com/office/drawing/2014/main" id="{5759DE16-A7E8-CD95-5705-1231B1E6CA9A}"/>
              </a:ext>
            </a:extLst>
          </p:cNvPr>
          <p:cNvSpPr/>
          <p:nvPr/>
        </p:nvSpPr>
        <p:spPr>
          <a:xfrm>
            <a:off x="1894823" y="346346"/>
            <a:ext cx="8676168" cy="829760"/>
          </a:xfrm>
          <a:prstGeom prst="wedgeRoundRectCallout">
            <a:avLst>
              <a:gd name="adj1" fmla="val -1723"/>
              <a:gd name="adj2" fmla="val 106882"/>
              <a:gd name="adj3" fmla="val 16667"/>
            </a:avLst>
          </a:prstGeom>
          <a:noFill/>
          <a:ln w="25400" cap="flat" cmpd="sng" algn="ctr">
            <a:solidFill>
              <a:schemeClr val="tx2">
                <a:lumMod val="50000"/>
              </a:scheme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800" kern="0" dirty="0">
                <a:solidFill>
                  <a:srgbClr val="002060"/>
                </a:solidFill>
                <a:latin typeface="Cambria" panose="02040503050406030204" pitchFamily="18" charset="0"/>
                <a:ea typeface="Cambria" panose="02040503050406030204" pitchFamily="18" charset="0"/>
                <a:sym typeface="Arial"/>
              </a:rPr>
              <a:t>Can you tell me about yourself</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a:t>
            </a:r>
          </a:p>
        </p:txBody>
      </p:sp>
    </p:spTree>
    <p:extLst>
      <p:ext uri="{BB962C8B-B14F-4D97-AF65-F5344CB8AC3E}">
        <p14:creationId xmlns:p14="http://schemas.microsoft.com/office/powerpoint/2010/main" val="40292980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F7B39-4470-EDA9-2BE5-9A1CC5E442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9050"/>
            <a:ext cx="12192000" cy="6868270"/>
          </a:xfrm>
          <a:prstGeom prst="rect">
            <a:avLst/>
          </a:prstGeom>
        </p:spPr>
      </p:pic>
      <p:sp>
        <p:nvSpPr>
          <p:cNvPr id="4" name="Arrow: Left 2">
            <a:hlinkClick r:id="rId4" action="ppaction://hlinksldjump"/>
            <a:extLst>
              <a:ext uri="{FF2B5EF4-FFF2-40B4-BE49-F238E27FC236}">
                <a16:creationId xmlns:a16="http://schemas.microsoft.com/office/drawing/2014/main" id="{6938424C-ACCB-CFF3-6F03-94FC56724357}"/>
              </a:ext>
            </a:extLst>
          </p:cNvPr>
          <p:cNvSpPr/>
          <p:nvPr/>
        </p:nvSpPr>
        <p:spPr>
          <a:xfrm>
            <a:off x="10453255" y="2509791"/>
            <a:ext cx="1719916" cy="1411460"/>
          </a:xfrm>
          <a:prstGeom prst="lef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Times New Roman" panose="02020603050405020304" pitchFamily="18" charset="0"/>
                <a:cs typeface="Times New Roman" panose="02020603050405020304" pitchFamily="18" charset="0"/>
              </a:rPr>
              <a:t>BACK</a:t>
            </a:r>
            <a:endParaRPr lang="en-US" sz="3000" b="1" dirty="0">
              <a:latin typeface="Times New Roman" panose="02020603050405020304" pitchFamily="18" charset="0"/>
              <a:cs typeface="Times New Roman" panose="02020603050405020304" pitchFamily="18" charset="0"/>
            </a:endParaRPr>
          </a:p>
        </p:txBody>
      </p:sp>
      <p:sp>
        <p:nvSpPr>
          <p:cNvPr id="5" name="Rounded Rectangular Callout 8">
            <a:extLst>
              <a:ext uri="{FF2B5EF4-FFF2-40B4-BE49-F238E27FC236}">
                <a16:creationId xmlns:a16="http://schemas.microsoft.com/office/drawing/2014/main" id="{F5B85016-4771-0D0D-5050-A5A791C7BDF4}"/>
              </a:ext>
            </a:extLst>
          </p:cNvPr>
          <p:cNvSpPr/>
          <p:nvPr/>
        </p:nvSpPr>
        <p:spPr>
          <a:xfrm>
            <a:off x="2166641" y="760204"/>
            <a:ext cx="8676168" cy="829760"/>
          </a:xfrm>
          <a:prstGeom prst="wedgeRoundRectCallout">
            <a:avLst>
              <a:gd name="adj1" fmla="val -1602"/>
              <a:gd name="adj2" fmla="val 119549"/>
              <a:gd name="adj3" fmla="val 16667"/>
            </a:avLst>
          </a:prstGeom>
          <a:noFill/>
          <a:ln w="25400" cap="flat" cmpd="sng" algn="ctr">
            <a:solidFill>
              <a:schemeClr val="tx2">
                <a:lumMod val="50000"/>
              </a:scheme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800" kern="0" dirty="0">
                <a:solidFill>
                  <a:srgbClr val="002060"/>
                </a:solidFill>
                <a:latin typeface="Cambria" panose="02040503050406030204" pitchFamily="18" charset="0"/>
                <a:ea typeface="Cambria" panose="02040503050406030204" pitchFamily="18" charset="0"/>
                <a:sym typeface="Arial"/>
              </a:rPr>
              <a:t>Can you tell me about yourself</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a:t>
            </a:r>
          </a:p>
        </p:txBody>
      </p:sp>
    </p:spTree>
    <p:extLst>
      <p:ext uri="{BB962C8B-B14F-4D97-AF65-F5344CB8AC3E}">
        <p14:creationId xmlns:p14="http://schemas.microsoft.com/office/powerpoint/2010/main" val="16886401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3610EE-D62D-4190-7E89-3EA04D779647}"/>
              </a:ext>
            </a:extLst>
          </p:cNvPr>
          <p:cNvPicPr>
            <a:picLocks noChangeAspect="1"/>
          </p:cNvPicPr>
          <p:nvPr/>
        </p:nvPicPr>
        <p:blipFill>
          <a:blip r:embed="rId4"/>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002B8C6F-F77C-4EC4-093C-F8B0F9575E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7C1C45B4-1734-808B-DC27-5BEE8EA9DE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B425961D-A5D0-4CDB-A858-E872FAD8CABD}"/>
              </a:ext>
            </a:extLst>
          </p:cNvPr>
          <p:cNvPicPr>
            <a:picLocks noChangeAspect="1"/>
          </p:cNvPicPr>
          <p:nvPr/>
        </p:nvPicPr>
        <p:blipFill rotWithShape="1">
          <a:blip r:embed="rId6">
            <a:extLst>
              <a:ext uri="{28A0092B-C50C-407E-A947-70E740481C1C}">
                <a14:useLocalDpi xmlns:a14="http://schemas.microsoft.com/office/drawing/2010/main" val="0"/>
              </a:ext>
            </a:extLst>
          </a:blip>
          <a:srcRect l="26018" r="24223" b="49079"/>
          <a:stretch/>
        </p:blipFill>
        <p:spPr>
          <a:xfrm>
            <a:off x="8324379" y="4052887"/>
            <a:ext cx="2013035" cy="2060027"/>
          </a:xfrm>
          <a:prstGeom prst="rect">
            <a:avLst/>
          </a:prstGeom>
        </p:spPr>
      </p:pic>
      <p:pic>
        <p:nvPicPr>
          <p:cNvPr id="6" name="Picture 5">
            <a:hlinkClick r:id="" action="ppaction://noaction"/>
            <a:extLst>
              <a:ext uri="{FF2B5EF4-FFF2-40B4-BE49-F238E27FC236}">
                <a16:creationId xmlns:a16="http://schemas.microsoft.com/office/drawing/2014/main" id="{C023BD68-1633-9C83-6065-A0D2DB00DC39}"/>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8000" b="95333" l="9753" r="89973">
                        <a14:foregroundMark x1="55907" y1="8500" x2="46429" y2="8000"/>
                        <a14:foregroundMark x1="57967" y1="95333" x2="67033" y2="93000"/>
                      </a14:backgroundRemoval>
                    </a14:imgEffect>
                  </a14:imgLayer>
                </a14:imgProps>
              </a:ext>
            </a:extLst>
          </a:blip>
          <a:stretch>
            <a:fillRect/>
          </a:stretch>
        </p:blipFill>
        <p:spPr>
          <a:xfrm>
            <a:off x="2295469" y="640638"/>
            <a:ext cx="6225075" cy="5472276"/>
          </a:xfrm>
          <a:prstGeom prst="rect">
            <a:avLst/>
          </a:prstGeom>
        </p:spPr>
      </p:pic>
      <p:sp>
        <p:nvSpPr>
          <p:cNvPr id="9" name="Arrow: Left 2">
            <a:hlinkClick r:id="rId9" action="ppaction://hlinksldjump"/>
            <a:extLst>
              <a:ext uri="{FF2B5EF4-FFF2-40B4-BE49-F238E27FC236}">
                <a16:creationId xmlns:a16="http://schemas.microsoft.com/office/drawing/2014/main" id="{36D15048-E9F2-1FCC-16DF-59509CF3976D}"/>
              </a:ext>
            </a:extLst>
          </p:cNvPr>
          <p:cNvSpPr/>
          <p:nvPr/>
        </p:nvSpPr>
        <p:spPr>
          <a:xfrm>
            <a:off x="10453255" y="2509791"/>
            <a:ext cx="1719916" cy="1411460"/>
          </a:xfrm>
          <a:prstGeom prst="lef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Times New Roman" panose="02020603050405020304" pitchFamily="18" charset="0"/>
                <a:cs typeface="Times New Roman" panose="02020603050405020304" pitchFamily="18" charset="0"/>
              </a:rPr>
              <a:t>BACK</a:t>
            </a:r>
            <a:endParaRPr lang="en-US"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085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2000"/>
                                        <p:tgtEl>
                                          <p:spTgt spid="8"/>
                                        </p:tgtEl>
                                      </p:cBhvr>
                                    </p:animEffect>
                                  </p:childTnLst>
                                </p:cTn>
                              </p:par>
                              <p:par>
                                <p:cTn id="8" presetID="32" presetClass="emph" presetSubtype="0" repeatCount="indefinite" fill="hold" nodeType="withEffect">
                                  <p:stCondLst>
                                    <p:cond delay="0"/>
                                  </p:stCondLst>
                                  <p:childTnLst>
                                    <p:animRot by="120000">
                                      <p:cBhvr>
                                        <p:cTn id="9" dur="100" fill="hold">
                                          <p:stCondLst>
                                            <p:cond delay="0"/>
                                          </p:stCondLst>
                                        </p:cTn>
                                        <p:tgtEl>
                                          <p:spTgt spid="6"/>
                                        </p:tgtEl>
                                        <p:attrNameLst>
                                          <p:attrName>r</p:attrName>
                                        </p:attrNameLst>
                                      </p:cBhvr>
                                    </p:animRot>
                                    <p:animRot by="-240000">
                                      <p:cBhvr>
                                        <p:cTn id="10" dur="200" fill="hold">
                                          <p:stCondLst>
                                            <p:cond delay="200"/>
                                          </p:stCondLst>
                                        </p:cTn>
                                        <p:tgtEl>
                                          <p:spTgt spid="6"/>
                                        </p:tgtEl>
                                        <p:attrNameLst>
                                          <p:attrName>r</p:attrName>
                                        </p:attrNameLst>
                                      </p:cBhvr>
                                    </p:animRot>
                                    <p:animRot by="240000">
                                      <p:cBhvr>
                                        <p:cTn id="11" dur="200" fill="hold">
                                          <p:stCondLst>
                                            <p:cond delay="400"/>
                                          </p:stCondLst>
                                        </p:cTn>
                                        <p:tgtEl>
                                          <p:spTgt spid="6"/>
                                        </p:tgtEl>
                                        <p:attrNameLst>
                                          <p:attrName>r</p:attrName>
                                        </p:attrNameLst>
                                      </p:cBhvr>
                                    </p:animRot>
                                    <p:animRot by="-240000">
                                      <p:cBhvr>
                                        <p:cTn id="12" dur="200" fill="hold">
                                          <p:stCondLst>
                                            <p:cond delay="600"/>
                                          </p:stCondLst>
                                        </p:cTn>
                                        <p:tgtEl>
                                          <p:spTgt spid="6"/>
                                        </p:tgtEl>
                                        <p:attrNameLst>
                                          <p:attrName>r</p:attrName>
                                        </p:attrNameLst>
                                      </p:cBhvr>
                                    </p:animRot>
                                    <p:animRot by="120000">
                                      <p:cBhvr>
                                        <p:cTn id="13" dur="200" fill="hold">
                                          <p:stCondLst>
                                            <p:cond delay="800"/>
                                          </p:stCondLst>
                                        </p:cTn>
                                        <p:tgtEl>
                                          <p:spTgt spid="6"/>
                                        </p:tgtEl>
                                        <p:attrNameLst>
                                          <p:attrName>r</p:attrName>
                                        </p:attrNameLst>
                                      </p:cBhvr>
                                    </p:animRot>
                                  </p:childTnLst>
                                </p:cTn>
                              </p:par>
                            </p:childTnLst>
                          </p:cTn>
                        </p:par>
                      </p:childTnLst>
                    </p:cTn>
                  </p:par>
                  <p:par>
                    <p:cTn id="14" fill="hold">
                      <p:stCondLst>
                        <p:cond delay="indefinite"/>
                      </p:stCondLst>
                      <p:childTnLst>
                        <p:par>
                          <p:cTn id="15" fill="hold">
                            <p:stCondLst>
                              <p:cond delay="0"/>
                            </p:stCondLst>
                            <p:childTnLst>
                              <p:par>
                                <p:cTn id="16" presetID="8" presetClass="emph" presetSubtype="0" fill="hold" nodeType="clickEffect">
                                  <p:stCondLst>
                                    <p:cond delay="0"/>
                                  </p:stCondLst>
                                  <p:childTnLst>
                                    <p:animRot by="21600000">
                                      <p:cBhvr>
                                        <p:cTn id="17" dur="2000" fill="hold"/>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8" restart="whenNotActive" fill="hold" evtFilter="cancelBubble" nodeType="interactiveSeq">
                <p:stCondLst>
                  <p:cond evt="onClick" delay="0">
                    <p:tgtEl>
                      <p:spTgt spid="6"/>
                    </p:tgtEl>
                  </p:cond>
                </p:stCondLst>
                <p:endSync evt="end" delay="0">
                  <p:rtn val="all"/>
                </p:endSync>
                <p:childTnLst>
                  <p:par>
                    <p:cTn id="19" fill="hold">
                      <p:stCondLst>
                        <p:cond delay="0"/>
                      </p:stCondLst>
                      <p:childTnLst>
                        <p:par>
                          <p:cTn id="20" fill="hold">
                            <p:stCondLst>
                              <p:cond delay="0"/>
                            </p:stCondLst>
                            <p:childTnLst>
                              <p:par>
                                <p:cTn id="21" presetID="37" presetClass="exit" presetSubtype="0" fill="hold" nodeType="clickEffect">
                                  <p:stCondLst>
                                    <p:cond delay="0"/>
                                  </p:stCondLst>
                                  <p:childTnLst>
                                    <p:animEffect transition="out" filter="fade">
                                      <p:cBhvr>
                                        <p:cTn id="22" dur="1000"/>
                                        <p:tgtEl>
                                          <p:spTgt spid="6"/>
                                        </p:tgtEl>
                                      </p:cBhvr>
                                    </p:animEffect>
                                    <p:anim calcmode="lin" valueType="num">
                                      <p:cBhvr>
                                        <p:cTn id="23" dur="1000"/>
                                        <p:tgtEl>
                                          <p:spTgt spid="6"/>
                                        </p:tgtEl>
                                        <p:attrNameLst>
                                          <p:attrName>ppt_x</p:attrName>
                                        </p:attrNameLst>
                                      </p:cBhvr>
                                      <p:tavLst>
                                        <p:tav tm="0">
                                          <p:val>
                                            <p:strVal val="ppt_x"/>
                                          </p:val>
                                        </p:tav>
                                        <p:tav tm="100000">
                                          <p:val>
                                            <p:strVal val="ppt_x"/>
                                          </p:val>
                                        </p:tav>
                                      </p:tavLst>
                                    </p:anim>
                                    <p:anim calcmode="lin" valueType="num">
                                      <p:cBhvr>
                                        <p:cTn id="24" dur="100" decel="100000"/>
                                        <p:tgtEl>
                                          <p:spTgt spid="6"/>
                                        </p:tgtEl>
                                        <p:attrNameLst>
                                          <p:attrName>ppt_y</p:attrName>
                                        </p:attrNameLst>
                                      </p:cBhvr>
                                      <p:tavLst>
                                        <p:tav tm="0">
                                          <p:val>
                                            <p:strVal val="ppt_y"/>
                                          </p:val>
                                        </p:tav>
                                        <p:tav tm="100000">
                                          <p:val>
                                            <p:strVal val="ppt_y-.03"/>
                                          </p:val>
                                        </p:tav>
                                      </p:tavLst>
                                    </p:anim>
                                    <p:anim calcmode="lin" valueType="num">
                                      <p:cBhvr>
                                        <p:cTn id="25" dur="900" accel="100000">
                                          <p:stCondLst>
                                            <p:cond delay="100"/>
                                          </p:stCondLst>
                                        </p:cTn>
                                        <p:tgtEl>
                                          <p:spTgt spid="6"/>
                                        </p:tgtEl>
                                        <p:attrNameLst>
                                          <p:attrName>ppt_y</p:attrName>
                                        </p:attrNameLst>
                                      </p:cBhvr>
                                      <p:tavLst>
                                        <p:tav tm="0">
                                          <p:val>
                                            <p:strVal val="ppt_y"/>
                                          </p:val>
                                        </p:tav>
                                        <p:tav tm="100000">
                                          <p:val>
                                            <p:strVal val="ppt_y+1"/>
                                          </p:val>
                                        </p:tav>
                                      </p:tavLst>
                                    </p:anim>
                                    <p:set>
                                      <p:cBhvr>
                                        <p:cTn id="26" dur="1" fill="hold">
                                          <p:stCondLst>
                                            <p:cond delay="999"/>
                                          </p:stCondLst>
                                        </p:cTn>
                                        <p:tgtEl>
                                          <p:spTgt spid="6"/>
                                        </p:tgtEl>
                                        <p:attrNameLst>
                                          <p:attrName>style.visibility</p:attrName>
                                        </p:attrNameLst>
                                      </p:cBhvr>
                                      <p:to>
                                        <p:strVal val="hidden"/>
                                      </p:to>
                                    </p:set>
                                  </p:childTnLst>
                                  <p:subTnLst>
                                    <p:audio>
                                      <p:cMediaNode>
                                        <p:cTn display="0" masterRel="sameClick">
                                          <p:stCondLst>
                                            <p:cond evt="begin" delay="0">
                                              <p:tn val="21"/>
                                            </p:cond>
                                          </p:stCondLst>
                                          <p:endCondLst>
                                            <p:cond evt="onStopAudio" delay="0">
                                              <p:tgtEl>
                                                <p:sldTgt/>
                                              </p:tgtEl>
                                            </p:cond>
                                          </p:endCondLst>
                                        </p:cTn>
                                        <p:tgtEl>
                                          <p:sndTgt r:embed="rId3" name="applause.wav"/>
                                        </p:tgtEl>
                                      </p:cMediaNode>
                                    </p:audio>
                                  </p:sub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F7B39-4470-EDA9-2BE5-9A1CC5E442D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829" y="-10270"/>
            <a:ext cx="12192000" cy="6868270"/>
          </a:xfrm>
          <a:prstGeom prst="rect">
            <a:avLst/>
          </a:prstGeom>
        </p:spPr>
      </p:pic>
      <p:sp>
        <p:nvSpPr>
          <p:cNvPr id="4" name="Arrow: Left 2">
            <a:hlinkClick r:id="rId4" action="ppaction://hlinksldjump"/>
            <a:extLst>
              <a:ext uri="{FF2B5EF4-FFF2-40B4-BE49-F238E27FC236}">
                <a16:creationId xmlns:a16="http://schemas.microsoft.com/office/drawing/2014/main" id="{07D3EBED-BD72-3E83-FFA7-03B4318B1190}"/>
              </a:ext>
            </a:extLst>
          </p:cNvPr>
          <p:cNvSpPr/>
          <p:nvPr/>
        </p:nvSpPr>
        <p:spPr>
          <a:xfrm>
            <a:off x="10453255" y="2509791"/>
            <a:ext cx="1719916" cy="1411460"/>
          </a:xfrm>
          <a:prstGeom prst="leftArrow">
            <a:avLst/>
          </a:prstGeom>
          <a:solidFill>
            <a:srgbClr val="FF5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bg1"/>
                </a:solidFill>
                <a:latin typeface="Times New Roman" panose="02020603050405020304" pitchFamily="18" charset="0"/>
                <a:cs typeface="Times New Roman" panose="02020603050405020304" pitchFamily="18" charset="0"/>
              </a:rPr>
              <a:t>BACK</a:t>
            </a:r>
            <a:endParaRPr lang="en-US" sz="3000" b="1" dirty="0">
              <a:latin typeface="Times New Roman" panose="02020603050405020304" pitchFamily="18" charset="0"/>
              <a:cs typeface="Times New Roman" panose="02020603050405020304" pitchFamily="18" charset="0"/>
            </a:endParaRPr>
          </a:p>
        </p:txBody>
      </p:sp>
      <p:sp>
        <p:nvSpPr>
          <p:cNvPr id="5" name="Rounded Rectangular Callout 8">
            <a:extLst>
              <a:ext uri="{FF2B5EF4-FFF2-40B4-BE49-F238E27FC236}">
                <a16:creationId xmlns:a16="http://schemas.microsoft.com/office/drawing/2014/main" id="{D35FC87B-C26B-322C-CD24-C7914F9E71E2}"/>
              </a:ext>
            </a:extLst>
          </p:cNvPr>
          <p:cNvSpPr/>
          <p:nvPr/>
        </p:nvSpPr>
        <p:spPr>
          <a:xfrm>
            <a:off x="2307265" y="609308"/>
            <a:ext cx="8676168" cy="829760"/>
          </a:xfrm>
          <a:prstGeom prst="wedgeRoundRectCallout">
            <a:avLst>
              <a:gd name="adj1" fmla="val -45939"/>
              <a:gd name="adj2" fmla="val 149949"/>
              <a:gd name="adj3" fmla="val 16667"/>
            </a:avLst>
          </a:prstGeom>
          <a:noFill/>
          <a:ln w="25400" cap="flat" cmpd="sng" algn="ctr">
            <a:solidFill>
              <a:schemeClr val="tx2">
                <a:lumMod val="50000"/>
              </a:schemeClr>
            </a:solidFill>
            <a:prstDash val="solid"/>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4800" kern="0" dirty="0">
                <a:solidFill>
                  <a:srgbClr val="002060"/>
                </a:solidFill>
                <a:latin typeface="Cambria" panose="02040503050406030204" pitchFamily="18" charset="0"/>
                <a:ea typeface="Cambria" panose="02040503050406030204" pitchFamily="18" charset="0"/>
                <a:sym typeface="Arial"/>
              </a:rPr>
              <a:t>Can you tell me about yourself</a:t>
            </a:r>
            <a:r>
              <a:rPr kumimoji="0" lang="en-US" sz="4800" b="0" i="0" u="none" strike="noStrike" kern="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sym typeface="Arial"/>
              </a:rPr>
              <a:t>?</a:t>
            </a:r>
          </a:p>
        </p:txBody>
      </p:sp>
    </p:spTree>
    <p:extLst>
      <p:ext uri="{BB962C8B-B14F-4D97-AF65-F5344CB8AC3E}">
        <p14:creationId xmlns:p14="http://schemas.microsoft.com/office/powerpoint/2010/main" val="869690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831575" y="1618153"/>
            <a:ext cx="1641913" cy="1399119"/>
          </a:xfrm>
          <a:prstGeom prst="rect">
            <a:avLst/>
          </a:prstGeom>
        </p:spPr>
      </p:pic>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9" name="Rectangle 8">
            <a:extLst>
              <a:ext uri="{FF2B5EF4-FFF2-40B4-BE49-F238E27FC236}">
                <a16:creationId xmlns:a16="http://schemas.microsoft.com/office/drawing/2014/main" id="{61F5A1DF-E65D-416B-9011-48E52A3F04D8}"/>
              </a:ext>
            </a:extLst>
          </p:cNvPr>
          <p:cNvSpPr/>
          <p:nvPr/>
        </p:nvSpPr>
        <p:spPr>
          <a:xfrm>
            <a:off x="3539539" y="837644"/>
            <a:ext cx="704040" cy="1323439"/>
          </a:xfrm>
          <a:prstGeom prst="rect">
            <a:avLst/>
          </a:prstGeom>
          <a:noFill/>
        </p:spPr>
        <p:txBody>
          <a:bodyPr wrap="none" lIns="91440" tIns="45720" rIns="91440" bIns="45720">
            <a:spAutoFit/>
          </a:bodyPr>
          <a:lstStyle/>
          <a:p>
            <a:pPr algn="ctr"/>
            <a:r>
              <a:rPr lang="en-US" sz="80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6</a:t>
            </a:r>
            <a:endParaRPr lang="en-US" sz="80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
        <p:nvSpPr>
          <p:cNvPr id="10" name="Text Placeholder 7">
            <a:extLst>
              <a:ext uri="{FF2B5EF4-FFF2-40B4-BE49-F238E27FC236}">
                <a16:creationId xmlns:a16="http://schemas.microsoft.com/office/drawing/2014/main" id="{38FC2628-C0A8-465F-86CA-405B142DA601}"/>
              </a:ext>
            </a:extLst>
          </p:cNvPr>
          <p:cNvSpPr txBox="1">
            <a:spLocks/>
          </p:cNvSpPr>
          <p:nvPr/>
        </p:nvSpPr>
        <p:spPr>
          <a:xfrm>
            <a:off x="4665168" y="1155611"/>
            <a:ext cx="7061414" cy="8883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dirty="0">
                <a:ln>
                  <a:solidFill>
                    <a:schemeClr val="bg1"/>
                  </a:solidFill>
                </a:ln>
                <a:solidFill>
                  <a:srgbClr val="FF0000"/>
                </a:solidFill>
                <a:latin typeface="Amasis MT Pro Black" panose="02040A04050005020304" pitchFamily="18" charset="0"/>
                <a:cs typeface="Leelawadee" panose="020B0502040204020203" pitchFamily="34" charset="-34"/>
              </a:rPr>
              <a:t>Let’s </a:t>
            </a:r>
            <a:r>
              <a:rPr lang="en-US" sz="6600" b="1" dirty="0" smtClean="0">
                <a:ln>
                  <a:solidFill>
                    <a:schemeClr val="bg1"/>
                  </a:solidFill>
                </a:ln>
                <a:solidFill>
                  <a:srgbClr val="FF0000"/>
                </a:solidFill>
                <a:latin typeface="Amasis MT Pro Black" panose="02040A04050005020304" pitchFamily="18" charset="0"/>
                <a:cs typeface="Leelawadee" panose="020B0502040204020203" pitchFamily="34" charset="-34"/>
              </a:rPr>
              <a:t>sing.</a:t>
            </a:r>
            <a:endParaRPr lang="en-US" sz="6600" b="1" dirty="0">
              <a:ln>
                <a:solidFill>
                  <a:schemeClr val="bg1"/>
                </a:solidFill>
              </a:ln>
              <a:solidFill>
                <a:srgbClr val="FF0000"/>
              </a:solidFill>
              <a:latin typeface="Amasis MT Pro Black" panose="02040A04050005020304" pitchFamily="18" charset="0"/>
              <a:cs typeface="Leelawadee" panose="020B0502040204020203" pitchFamily="34" charset="-34"/>
            </a:endParaRPr>
          </a:p>
        </p:txBody>
      </p:sp>
    </p:spTree>
    <p:extLst>
      <p:ext uri="{BB962C8B-B14F-4D97-AF65-F5344CB8AC3E}">
        <p14:creationId xmlns:p14="http://schemas.microsoft.com/office/powerpoint/2010/main" val="2688342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7">
            <a:extLst>
              <a:ext uri="{FF2B5EF4-FFF2-40B4-BE49-F238E27FC236}">
                <a16:creationId xmlns:a16="http://schemas.microsoft.com/office/drawing/2014/main" id="{47B77E0B-A49D-46D0-968F-E1FD5FC9F621}"/>
              </a:ext>
            </a:extLst>
          </p:cNvPr>
          <p:cNvSpPr txBox="1">
            <a:spLocks/>
          </p:cNvSpPr>
          <p:nvPr/>
        </p:nvSpPr>
        <p:spPr>
          <a:xfrm>
            <a:off x="788276" y="893575"/>
            <a:ext cx="11098924" cy="8883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6600" b="1" dirty="0">
                <a:ln>
                  <a:solidFill>
                    <a:schemeClr val="bg1"/>
                  </a:solidFill>
                </a:ln>
                <a:solidFill>
                  <a:schemeClr val="accent1"/>
                </a:solidFill>
                <a:latin typeface="Amasis MT Pro Black" panose="02040A04050005020304" pitchFamily="18" charset="0"/>
                <a:cs typeface="Leelawadee" panose="020B0502040204020203" pitchFamily="34" charset="-34"/>
              </a:rPr>
              <a:t>Game: Let’s sing and move!</a:t>
            </a:r>
          </a:p>
        </p:txBody>
      </p:sp>
      <p:pic>
        <p:nvPicPr>
          <p:cNvPr id="5" name="Picture 4">
            <a:extLst>
              <a:ext uri="{FF2B5EF4-FFF2-40B4-BE49-F238E27FC236}">
                <a16:creationId xmlns:a16="http://schemas.microsoft.com/office/drawing/2014/main" id="{5EACF34F-AA03-42D0-93DD-770B73406D17}"/>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r="-7712"/>
          <a:stretch/>
        </p:blipFill>
        <p:spPr>
          <a:xfrm>
            <a:off x="2096773" y="3563936"/>
            <a:ext cx="7998454" cy="3294064"/>
          </a:xfrm>
          <a:prstGeom prst="rect">
            <a:avLst/>
          </a:prstGeom>
        </p:spPr>
      </p:pic>
    </p:spTree>
    <p:extLst>
      <p:ext uri="{BB962C8B-B14F-4D97-AF65-F5344CB8AC3E}">
        <p14:creationId xmlns:p14="http://schemas.microsoft.com/office/powerpoint/2010/main" val="3306410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46566B-24F3-44BB-91DB-C0A6C1D2D05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7712"/>
          <a:stretch/>
        </p:blipFill>
        <p:spPr>
          <a:xfrm>
            <a:off x="1256935" y="2872183"/>
            <a:ext cx="9678129" cy="3985817"/>
          </a:xfrm>
          <a:prstGeom prst="rect">
            <a:avLst/>
          </a:prstGeom>
        </p:spPr>
      </p:pic>
      <p:sp>
        <p:nvSpPr>
          <p:cNvPr id="3" name="Oval 2">
            <a:hlinkClick r:id="rId4" action="ppaction://hlinksldjump"/>
            <a:extLst>
              <a:ext uri="{FF2B5EF4-FFF2-40B4-BE49-F238E27FC236}">
                <a16:creationId xmlns:a16="http://schemas.microsoft.com/office/drawing/2014/main" id="{997AC92E-A16E-4777-AA7F-A469C34C1DA7}"/>
              </a:ext>
            </a:extLst>
          </p:cNvPr>
          <p:cNvSpPr/>
          <p:nvPr/>
        </p:nvSpPr>
        <p:spPr>
          <a:xfrm>
            <a:off x="9626353" y="5426754"/>
            <a:ext cx="2565647" cy="1298377"/>
          </a:xfrm>
          <a:prstGeom prst="ellipse">
            <a:avLst/>
          </a:prstGeom>
          <a:solidFill>
            <a:srgbClr val="FF0000"/>
          </a:solidFill>
          <a:ln>
            <a:solidFill>
              <a:srgbClr val="FF0000"/>
            </a:solidFill>
          </a:ln>
        </p:spPr>
        <p:txBody>
          <a:bodyPr wrap="non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music</a:t>
            </a:r>
          </a:p>
        </p:txBody>
      </p:sp>
    </p:spTree>
    <p:extLst>
      <p:ext uri="{BB962C8B-B14F-4D97-AF65-F5344CB8AC3E}">
        <p14:creationId xmlns:p14="http://schemas.microsoft.com/office/powerpoint/2010/main" val="47924002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7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429C1B-C6CC-AB15-56A7-C04167020039}"/>
              </a:ext>
            </a:extLst>
          </p:cNvPr>
          <p:cNvPicPr>
            <a:picLocks noChangeAspect="1"/>
          </p:cNvPicPr>
          <p:nvPr/>
        </p:nvPicPr>
        <p:blipFill>
          <a:blip r:embed="rId2"/>
          <a:stretch>
            <a:fillRect/>
          </a:stretch>
        </p:blipFill>
        <p:spPr>
          <a:xfrm>
            <a:off x="28573" y="0"/>
            <a:ext cx="13171513" cy="7438030"/>
          </a:xfrm>
          <a:prstGeom prst="rect">
            <a:avLst/>
          </a:prstGeom>
        </p:spPr>
      </p:pic>
      <p:pic>
        <p:nvPicPr>
          <p:cNvPr id="4" name="Picture 3">
            <a:extLst>
              <a:ext uri="{FF2B5EF4-FFF2-40B4-BE49-F238E27FC236}">
                <a16:creationId xmlns:a16="http://schemas.microsoft.com/office/drawing/2014/main" id="{08F3BA8C-EB85-B862-6043-175034538F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2738" y="25193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E72506D9-A035-2D52-74E8-912254CBD5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30263" y="2709862"/>
            <a:ext cx="1514475"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WordArt 2">
            <a:extLst>
              <a:ext uri="{FF2B5EF4-FFF2-40B4-BE49-F238E27FC236}">
                <a16:creationId xmlns:a16="http://schemas.microsoft.com/office/drawing/2014/main" id="{BEE97F77-4508-BBA1-6B46-1A150A312561}"/>
              </a:ext>
            </a:extLst>
          </p:cNvPr>
          <p:cNvSpPr>
            <a:spLocks noChangeArrowheads="1" noChangeShapeType="1" noTextEdit="1"/>
          </p:cNvSpPr>
          <p:nvPr/>
        </p:nvSpPr>
        <p:spPr bwMode="auto">
          <a:xfrm>
            <a:off x="678426" y="1919566"/>
            <a:ext cx="10854813" cy="2733115"/>
          </a:xfrm>
          <a:prstGeom prst="rect">
            <a:avLst/>
          </a:prstGeom>
          <a:ln w="9525">
            <a:solidFill>
              <a:srgbClr val="000000"/>
            </a:solidFill>
            <a:round/>
            <a:headEnd/>
            <a:tailEnd/>
          </a:ln>
        </p:spPr>
        <p:txBody>
          <a:bodyPr wrap="none" fromWordArt="1">
            <a:prstTxWarp prst="textPlain">
              <a:avLst>
                <a:gd name="adj" fmla="val 50000"/>
              </a:avLst>
            </a:prstTxWarp>
          </a:bodyPr>
          <a:lstStyle/>
          <a:p>
            <a:pPr algn="ctr"/>
            <a:r>
              <a:rPr lang="en-US" sz="3600" kern="10" smtClean="0">
                <a:solidFill>
                  <a:srgbClr val="FF0000"/>
                </a:solidFill>
                <a:effectLst>
                  <a:outerShdw dist="35921" dir="2700000" algn="ctr" rotWithShape="0">
                    <a:srgbClr val="C0C0C0">
                      <a:alpha val="79999"/>
                    </a:srgbClr>
                  </a:outerShdw>
                </a:effectLst>
                <a:latin typeface="Impact"/>
              </a:rPr>
              <a:t>Warm up-Rivision</a:t>
            </a:r>
            <a:endParaRPr lang="en-US" sz="3600" kern="10" dirty="0">
              <a:solidFill>
                <a:srgbClr val="FF0000"/>
              </a:solidFill>
              <a:effectLst>
                <a:outerShdw dist="35921" dir="2700000" algn="ctr" rotWithShape="0">
                  <a:srgbClr val="C0C0C0">
                    <a:alpha val="79999"/>
                  </a:srgbClr>
                </a:outerShdw>
              </a:effectLst>
              <a:latin typeface="Impact"/>
            </a:endParaRPr>
          </a:p>
        </p:txBody>
      </p:sp>
    </p:spTree>
    <p:extLst>
      <p:ext uri="{BB962C8B-B14F-4D97-AF65-F5344CB8AC3E}">
        <p14:creationId xmlns:p14="http://schemas.microsoft.com/office/powerpoint/2010/main" val="2128849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29440CE-9A1A-476A-AA15-9A7490159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92862" y="2991242"/>
            <a:ext cx="8327300" cy="3693928"/>
          </a:xfrm>
          <a:prstGeom prst="rect">
            <a:avLst/>
          </a:prstGeom>
        </p:spPr>
      </p:pic>
      <p:pic>
        <p:nvPicPr>
          <p:cNvPr id="7" name="Picture 12">
            <a:extLst>
              <a:ext uri="{FF2B5EF4-FFF2-40B4-BE49-F238E27FC236}">
                <a16:creationId xmlns:a16="http://schemas.microsoft.com/office/drawing/2014/main" id="{3691FADD-DF2D-4CC7-864A-5554C83D54AB}"/>
              </a:ext>
            </a:extLst>
          </p:cNvPr>
          <p:cNvPicPr>
            <a:picLocks noChangeAspect="1"/>
          </p:cNvPicPr>
          <p:nvPr/>
        </p:nvPicPr>
        <p:blipFill rotWithShape="1">
          <a:blip r:embed="rId3">
            <a:extLst>
              <a:ext uri="{28A0092B-C50C-407E-A947-70E740481C1C}">
                <a14:useLocalDpi xmlns:a14="http://schemas.microsoft.com/office/drawing/2010/main" val="0"/>
              </a:ext>
            </a:extLst>
          </a:blip>
          <a:srcRect l="24342" t="22022"/>
          <a:stretch/>
        </p:blipFill>
        <p:spPr>
          <a:xfrm>
            <a:off x="-14177" y="-14177"/>
            <a:ext cx="2469537" cy="2548549"/>
          </a:xfrm>
          <a:prstGeom prst="rect">
            <a:avLst/>
          </a:prstGeom>
        </p:spPr>
      </p:pic>
      <p:pic>
        <p:nvPicPr>
          <p:cNvPr id="8" name="Picture 17">
            <a:extLst>
              <a:ext uri="{FF2B5EF4-FFF2-40B4-BE49-F238E27FC236}">
                <a16:creationId xmlns:a16="http://schemas.microsoft.com/office/drawing/2014/main" id="{F34CE572-4C6A-478E-9469-0DDD03C418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663" y="208466"/>
            <a:ext cx="943195" cy="479871"/>
          </a:xfrm>
          <a:prstGeom prst="rect">
            <a:avLst/>
          </a:prstGeom>
        </p:spPr>
      </p:pic>
      <p:sp>
        <p:nvSpPr>
          <p:cNvPr id="9" name="TextBox 19">
            <a:extLst>
              <a:ext uri="{FF2B5EF4-FFF2-40B4-BE49-F238E27FC236}">
                <a16:creationId xmlns:a16="http://schemas.microsoft.com/office/drawing/2014/main" id="{FEACB60C-DAD1-4389-996E-51D4FC915CC2}"/>
              </a:ext>
            </a:extLst>
          </p:cNvPr>
          <p:cNvSpPr txBox="1"/>
          <p:nvPr/>
        </p:nvSpPr>
        <p:spPr>
          <a:xfrm>
            <a:off x="521863" y="454811"/>
            <a:ext cx="922164" cy="17336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666" b="1" i="0" u="none" strike="noStrike" kern="1200" cap="none" spc="0" normalizeH="0" baseline="0" noProof="0" dirty="0">
                <a:ln>
                  <a:noFill/>
                </a:ln>
                <a:solidFill>
                  <a:prstClr val="black"/>
                </a:solidFill>
                <a:effectLst/>
                <a:uLnTx/>
                <a:uFillTx/>
                <a:latin typeface="Sport Day" pitchFamily="2" charset="0"/>
                <a:ea typeface="+mn-ea"/>
                <a:cs typeface="+mn-cs"/>
              </a:rPr>
              <a:t>8</a:t>
            </a:r>
          </a:p>
        </p:txBody>
      </p:sp>
      <p:sp>
        <p:nvSpPr>
          <p:cNvPr id="14" name="Hộp Văn bản 13">
            <a:extLst>
              <a:ext uri="{FF2B5EF4-FFF2-40B4-BE49-F238E27FC236}">
                <a16:creationId xmlns:a16="http://schemas.microsoft.com/office/drawing/2014/main" id="{1D3F20BC-8679-4F5A-A33D-02506E776912}"/>
              </a:ext>
            </a:extLst>
          </p:cNvPr>
          <p:cNvSpPr txBox="1"/>
          <p:nvPr/>
        </p:nvSpPr>
        <p:spPr>
          <a:xfrm>
            <a:off x="4124153" y="2412415"/>
            <a:ext cx="3464719" cy="58477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 sz="3200" b="1" u="none" strike="noStrike" kern="1200" cap="none" spc="0" normalizeH="0" baseline="0" noProof="0" smtClean="0">
                <a:ln>
                  <a:noFill/>
                </a:ln>
                <a:solidFill>
                  <a:schemeClr val="accent1"/>
                </a:solidFill>
                <a:effectLst/>
                <a:uLnTx/>
                <a:uFillTx/>
                <a:latin typeface="Verdana"/>
                <a:ea typeface="+mn-ea"/>
                <a:cs typeface="+mn-cs"/>
              </a:rPr>
              <a:t>Part</a:t>
            </a:r>
            <a:r>
              <a:rPr kumimoji="0" lang="en" sz="3200" b="1" u="none" strike="noStrike" kern="1200" cap="none" spc="0" normalizeH="0" noProof="0" smtClean="0">
                <a:ln>
                  <a:noFill/>
                </a:ln>
                <a:solidFill>
                  <a:schemeClr val="accent1"/>
                </a:solidFill>
                <a:effectLst/>
                <a:uLnTx/>
                <a:uFillTx/>
                <a:latin typeface="Verdana"/>
                <a:ea typeface="+mn-ea"/>
                <a:cs typeface="+mn-cs"/>
              </a:rPr>
              <a:t> 4.5.6</a:t>
            </a:r>
            <a:endParaRPr kumimoji="0" lang="en-US" sz="3200" b="1" u="none" strike="noStrike" kern="1200" cap="none" spc="0" normalizeH="0" baseline="0" noProof="0" dirty="0">
              <a:ln>
                <a:noFill/>
              </a:ln>
              <a:solidFill>
                <a:schemeClr val="accent1"/>
              </a:solidFill>
              <a:effectLst/>
              <a:uLnTx/>
              <a:uFillTx/>
              <a:latin typeface="Verdana"/>
              <a:ea typeface="+mn-ea"/>
              <a:cs typeface="+mn-cs"/>
            </a:endParaRPr>
          </a:p>
        </p:txBody>
      </p:sp>
      <p:pic>
        <p:nvPicPr>
          <p:cNvPr id="3" name="Picture 2">
            <a:extLst>
              <a:ext uri="{FF2B5EF4-FFF2-40B4-BE49-F238E27FC236}">
                <a16:creationId xmlns:a16="http://schemas.microsoft.com/office/drawing/2014/main" id="{8764D6AC-6C43-420E-842F-297F4F3BA265}"/>
              </a:ext>
            </a:extLst>
          </p:cNvPr>
          <p:cNvPicPr>
            <a:picLocks noChangeAspect="1"/>
          </p:cNvPicPr>
          <p:nvPr/>
        </p:nvPicPr>
        <p:blipFill>
          <a:blip r:embed="rId5"/>
          <a:stretch>
            <a:fillRect/>
          </a:stretch>
        </p:blipFill>
        <p:spPr>
          <a:xfrm>
            <a:off x="3229220" y="230886"/>
            <a:ext cx="7230484" cy="2181529"/>
          </a:xfrm>
          <a:prstGeom prst="rect">
            <a:avLst/>
          </a:prstGeom>
          <a:ln>
            <a:noFill/>
          </a:ln>
          <a:effectLst>
            <a:softEdge rad="112500"/>
          </a:effectLst>
        </p:spPr>
      </p:pic>
      <p:pic>
        <p:nvPicPr>
          <p:cNvPr id="6" name="Picture 5">
            <a:extLst>
              <a:ext uri="{FF2B5EF4-FFF2-40B4-BE49-F238E27FC236}">
                <a16:creationId xmlns:a16="http://schemas.microsoft.com/office/drawing/2014/main" id="{24542FD9-950E-448E-B9C8-6A68F02BF2BF}"/>
              </a:ext>
            </a:extLst>
          </p:cNvPr>
          <p:cNvPicPr>
            <a:picLocks noChangeAspect="1"/>
          </p:cNvPicPr>
          <p:nvPr/>
        </p:nvPicPr>
        <p:blipFill rotWithShape="1">
          <a:blip r:embed="rId6">
            <a:extLst>
              <a:ext uri="{28A0092B-C50C-407E-A947-70E740481C1C}">
                <a14:useLocalDpi xmlns:a14="http://schemas.microsoft.com/office/drawing/2010/main" val="0"/>
              </a:ext>
            </a:extLst>
          </a:blip>
          <a:srcRect t="70499" b="7277"/>
          <a:stretch/>
        </p:blipFill>
        <p:spPr>
          <a:xfrm>
            <a:off x="-14177" y="5773003"/>
            <a:ext cx="4581525" cy="1098645"/>
          </a:xfrm>
          <a:prstGeom prst="rect">
            <a:avLst/>
          </a:prstGeom>
        </p:spPr>
      </p:pic>
      <p:pic>
        <p:nvPicPr>
          <p:cNvPr id="21" name="Picture 20">
            <a:extLst>
              <a:ext uri="{FF2B5EF4-FFF2-40B4-BE49-F238E27FC236}">
                <a16:creationId xmlns:a16="http://schemas.microsoft.com/office/drawing/2014/main" id="{AC50ECFE-DDD7-4A2B-A7E0-01ED1442CD1D}"/>
              </a:ext>
            </a:extLst>
          </p:cNvPr>
          <p:cNvPicPr>
            <a:picLocks noChangeAspect="1"/>
          </p:cNvPicPr>
          <p:nvPr/>
        </p:nvPicPr>
        <p:blipFill rotWithShape="1">
          <a:blip r:embed="rId6">
            <a:extLst>
              <a:ext uri="{28A0092B-C50C-407E-A947-70E740481C1C}">
                <a14:useLocalDpi xmlns:a14="http://schemas.microsoft.com/office/drawing/2010/main" val="0"/>
              </a:ext>
            </a:extLst>
          </a:blip>
          <a:srcRect t="70499" b="7277"/>
          <a:stretch/>
        </p:blipFill>
        <p:spPr>
          <a:xfrm flipH="1">
            <a:off x="4553700" y="5773003"/>
            <a:ext cx="4581525" cy="1098645"/>
          </a:xfrm>
          <a:prstGeom prst="rect">
            <a:avLst/>
          </a:prstGeom>
        </p:spPr>
      </p:pic>
      <p:pic>
        <p:nvPicPr>
          <p:cNvPr id="22" name="Picture 21">
            <a:extLst>
              <a:ext uri="{FF2B5EF4-FFF2-40B4-BE49-F238E27FC236}">
                <a16:creationId xmlns:a16="http://schemas.microsoft.com/office/drawing/2014/main" id="{01100926-127F-434B-A6E6-C1371644F0FD}"/>
              </a:ext>
            </a:extLst>
          </p:cNvPr>
          <p:cNvPicPr>
            <a:picLocks noChangeAspect="1"/>
          </p:cNvPicPr>
          <p:nvPr/>
        </p:nvPicPr>
        <p:blipFill rotWithShape="1">
          <a:blip r:embed="rId6">
            <a:extLst>
              <a:ext uri="{28A0092B-C50C-407E-A947-70E740481C1C}">
                <a14:useLocalDpi xmlns:a14="http://schemas.microsoft.com/office/drawing/2010/main" val="0"/>
              </a:ext>
            </a:extLst>
          </a:blip>
          <a:srcRect t="70499" b="7277"/>
          <a:stretch/>
        </p:blipFill>
        <p:spPr>
          <a:xfrm>
            <a:off x="9135225" y="5773003"/>
            <a:ext cx="4581525" cy="1098645"/>
          </a:xfrm>
          <a:prstGeom prst="rect">
            <a:avLst/>
          </a:prstGeom>
        </p:spPr>
      </p:pic>
    </p:spTree>
    <p:extLst>
      <p:ext uri="{BB962C8B-B14F-4D97-AF65-F5344CB8AC3E}">
        <p14:creationId xmlns:p14="http://schemas.microsoft.com/office/powerpoint/2010/main" val="41273103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144160" y="1599808"/>
            <a:ext cx="1641913" cy="1399119"/>
          </a:xfrm>
          <a:prstGeom prst="rect">
            <a:avLst/>
          </a:prstGeom>
        </p:spPr>
      </p:pic>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10" name="Rectangle 9">
            <a:extLst>
              <a:ext uri="{FF2B5EF4-FFF2-40B4-BE49-F238E27FC236}">
                <a16:creationId xmlns:a16="http://schemas.microsoft.com/office/drawing/2014/main" id="{7A2ADAA8-1A05-4B87-BF47-D130714B1EEC}"/>
              </a:ext>
            </a:extLst>
          </p:cNvPr>
          <p:cNvSpPr/>
          <p:nvPr/>
        </p:nvSpPr>
        <p:spPr>
          <a:xfrm>
            <a:off x="3164404" y="920423"/>
            <a:ext cx="1004139" cy="1200329"/>
          </a:xfrm>
          <a:prstGeom prst="rect">
            <a:avLst/>
          </a:prstGeom>
          <a:noFill/>
        </p:spPr>
        <p:txBody>
          <a:bodyPr wrap="square" lIns="91440" tIns="45720" rIns="91440" bIns="45720">
            <a:spAutoFit/>
          </a:bodyPr>
          <a:lstStyle/>
          <a:p>
            <a:pPr algn="ctr"/>
            <a:r>
              <a:rPr lang="en-US" sz="7200" dirty="0">
                <a:ln w="10160">
                  <a:solidFill>
                    <a:schemeClr val="accent5"/>
                  </a:solidFill>
                  <a:prstDash val="solid"/>
                </a:ln>
                <a:solidFill>
                  <a:srgbClr val="C00000"/>
                </a:solidFill>
                <a:effectLst>
                  <a:outerShdw blurRad="38100" dist="22860" dir="5400000" algn="tl" rotWithShape="0">
                    <a:srgbClr val="000000">
                      <a:alpha val="30000"/>
                    </a:srgbClr>
                  </a:outerShdw>
                </a:effectLst>
              </a:rPr>
              <a:t>4</a:t>
            </a:r>
            <a:endParaRPr lang="en-US" sz="7200" cap="none" spc="0" dirty="0">
              <a:ln w="10160">
                <a:solidFill>
                  <a:schemeClr val="accent5"/>
                </a:solidFill>
                <a:prstDash val="solid"/>
              </a:ln>
              <a:solidFill>
                <a:srgbClr val="C00000"/>
              </a:solidFill>
              <a:effectLst>
                <a:outerShdw blurRad="38100" dist="22860" dir="5400000" algn="tl" rotWithShape="0">
                  <a:srgbClr val="000000">
                    <a:alpha val="30000"/>
                  </a:srgbClr>
                </a:outerShdw>
              </a:effectLst>
            </a:endParaRPr>
          </a:p>
        </p:txBody>
      </p:sp>
      <p:sp>
        <p:nvSpPr>
          <p:cNvPr id="11" name="Text Placeholder 7">
            <a:extLst>
              <a:ext uri="{FF2B5EF4-FFF2-40B4-BE49-F238E27FC236}">
                <a16:creationId xmlns:a16="http://schemas.microsoft.com/office/drawing/2014/main" id="{B6E14961-8C54-42D0-BE64-4DFF0C7CBD3D}"/>
              </a:ext>
            </a:extLst>
          </p:cNvPr>
          <p:cNvSpPr txBox="1">
            <a:spLocks/>
          </p:cNvSpPr>
          <p:nvPr/>
        </p:nvSpPr>
        <p:spPr>
          <a:xfrm>
            <a:off x="4292167" y="1101455"/>
            <a:ext cx="5655875"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ln>
                  <a:solidFill>
                    <a:schemeClr val="bg1"/>
                  </a:solidFill>
                </a:ln>
                <a:solidFill>
                  <a:srgbClr val="C00000"/>
                </a:solidFill>
                <a:latin typeface="Amasis MT Pro Black" panose="02040A04050005020304" pitchFamily="18" charset="0"/>
                <a:cs typeface="Leelawadee" panose="020B0502040204020203" pitchFamily="34" charset="-34"/>
              </a:rPr>
              <a:t>Listen and </a:t>
            </a:r>
            <a:r>
              <a:rPr lang="en-US" sz="5400" b="1" dirty="0" smtClean="0">
                <a:ln>
                  <a:solidFill>
                    <a:schemeClr val="bg1"/>
                  </a:solidFill>
                </a:ln>
                <a:solidFill>
                  <a:srgbClr val="C00000"/>
                </a:solidFill>
                <a:latin typeface="Amasis MT Pro Black" panose="02040A04050005020304" pitchFamily="18" charset="0"/>
                <a:cs typeface="Leelawadee" panose="020B0502040204020203" pitchFamily="34" charset="-34"/>
              </a:rPr>
              <a:t>tick.</a:t>
            </a:r>
            <a:endParaRPr lang="en-US" sz="5400" b="1" dirty="0">
              <a:ln>
                <a:solidFill>
                  <a:schemeClr val="bg1"/>
                </a:solidFill>
              </a:ln>
              <a:solidFill>
                <a:srgbClr val="C00000"/>
              </a:solidFill>
              <a:latin typeface="Amasis MT Pro Black" panose="02040A04050005020304" pitchFamily="18" charset="0"/>
              <a:cs typeface="Leelawadee" panose="020B0502040204020203" pitchFamily="34" charset="-34"/>
            </a:endParaRPr>
          </a:p>
        </p:txBody>
      </p:sp>
    </p:spTree>
    <p:extLst>
      <p:ext uri="{BB962C8B-B14F-4D97-AF65-F5344CB8AC3E}">
        <p14:creationId xmlns:p14="http://schemas.microsoft.com/office/powerpoint/2010/main" val="452036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5"/>
          <a:stretch>
            <a:fillRect/>
          </a:stretch>
        </p:blipFill>
        <p:spPr>
          <a:xfrm>
            <a:off x="1" y="1213452"/>
            <a:ext cx="12192000" cy="3800475"/>
          </a:xfrm>
          <a:prstGeom prst="rect">
            <a:avLst/>
          </a:prstGeom>
        </p:spPr>
      </p:pic>
      <p:sp>
        <p:nvSpPr>
          <p:cNvPr id="6" name="Rectangle 5">
            <a:extLst>
              <a:ext uri="{FF2B5EF4-FFF2-40B4-BE49-F238E27FC236}">
                <a16:creationId xmlns:a16="http://schemas.microsoft.com/office/drawing/2014/main" id="{9A1171BD-DFF1-4BD6-AB3C-76F39FC1388B}"/>
              </a:ext>
            </a:extLst>
          </p:cNvPr>
          <p:cNvSpPr/>
          <p:nvPr/>
        </p:nvSpPr>
        <p:spPr>
          <a:xfrm>
            <a:off x="5731959" y="4256780"/>
            <a:ext cx="72808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sym typeface="Wingdings" panose="05000000000000000000" pitchFamily="2" charset="2"/>
              </a:rPr>
              <a:t></a:t>
            </a:r>
            <a:endParaRPr lang="en-US" sz="5400" b="0" cap="none" spc="0" dirty="0">
              <a:ln w="0"/>
              <a:solidFill>
                <a:srgbClr val="FF0000"/>
              </a:solidFill>
              <a:effectLst>
                <a:outerShdw blurRad="38100" dist="19050" dir="2700000" algn="tl" rotWithShape="0">
                  <a:schemeClr val="dk1">
                    <a:alpha val="40000"/>
                  </a:schemeClr>
                </a:outerShdw>
              </a:effectLst>
            </a:endParaRPr>
          </a:p>
        </p:txBody>
      </p:sp>
      <p:sp>
        <p:nvSpPr>
          <p:cNvPr id="7" name="Rectangle 6">
            <a:extLst>
              <a:ext uri="{FF2B5EF4-FFF2-40B4-BE49-F238E27FC236}">
                <a16:creationId xmlns:a16="http://schemas.microsoft.com/office/drawing/2014/main" id="{6A09DEA3-FEF8-4CF3-A45C-A29BFE6E4C47}"/>
              </a:ext>
            </a:extLst>
          </p:cNvPr>
          <p:cNvSpPr/>
          <p:nvPr/>
        </p:nvSpPr>
        <p:spPr>
          <a:xfrm>
            <a:off x="8961980" y="4272636"/>
            <a:ext cx="728083" cy="923330"/>
          </a:xfrm>
          <a:prstGeom prst="rect">
            <a:avLst/>
          </a:prstGeom>
          <a:noFill/>
        </p:spPr>
        <p:txBody>
          <a:bodyPr wrap="none" lIns="91440" tIns="45720" rIns="91440" bIns="45720">
            <a:spAutoFit/>
          </a:bodyPr>
          <a:lstStyle/>
          <a:p>
            <a:pPr algn="ctr"/>
            <a:r>
              <a:rPr lang="en-US" sz="5400" b="0" cap="none" spc="0" dirty="0">
                <a:ln w="0"/>
                <a:solidFill>
                  <a:srgbClr val="FF0000"/>
                </a:solidFill>
                <a:effectLst>
                  <a:outerShdw blurRad="38100" dist="19050" dir="2700000" algn="tl" rotWithShape="0">
                    <a:schemeClr val="dk1">
                      <a:alpha val="40000"/>
                    </a:schemeClr>
                  </a:outerShdw>
                </a:effectLst>
                <a:sym typeface="Wingdings" panose="05000000000000000000" pitchFamily="2" charset="2"/>
              </a:rPr>
              <a:t></a:t>
            </a:r>
            <a:endParaRPr lang="en-US" sz="5400" b="0" cap="none" spc="0" dirty="0">
              <a:ln w="0"/>
              <a:solidFill>
                <a:srgbClr val="FF0000"/>
              </a:solidFill>
              <a:effectLst>
                <a:outerShdw blurRad="38100" dist="19050" dir="2700000" algn="tl" rotWithShape="0">
                  <a:schemeClr val="dk1">
                    <a:alpha val="40000"/>
                  </a:schemeClr>
                </a:outerShdw>
              </a:effectLst>
            </a:endParaRPr>
          </a:p>
        </p:txBody>
      </p:sp>
      <p:pic>
        <p:nvPicPr>
          <p:cNvPr id="5" name="Track 79">
            <a:hlinkClick r:id="" action="ppaction://media"/>
            <a:extLst>
              <a:ext uri="{FF2B5EF4-FFF2-40B4-BE49-F238E27FC236}">
                <a16:creationId xmlns:a16="http://schemas.microsoft.com/office/drawing/2014/main" id="{87EC73D8-53FB-45BC-9DC5-1E4EC24B568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936745" y="1523385"/>
            <a:ext cx="609600" cy="609600"/>
          </a:xfrm>
          <a:prstGeom prst="rect">
            <a:avLst/>
          </a:prstGeom>
        </p:spPr>
      </p:pic>
    </p:spTree>
    <p:extLst>
      <p:ext uri="{BB962C8B-B14F-4D97-AF65-F5344CB8AC3E}">
        <p14:creationId xmlns:p14="http://schemas.microsoft.com/office/powerpoint/2010/main" val="2289482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250" fill="hold"/>
                                        <p:tgtEl>
                                          <p:spTgt spid="6"/>
                                        </p:tgtEl>
                                        <p:attrNameLst>
                                          <p:attrName>ppt_x</p:attrName>
                                        </p:attrNameLst>
                                      </p:cBhvr>
                                      <p:tavLst>
                                        <p:tav tm="0">
                                          <p:val>
                                            <p:strVal val="0-#ppt_w/2"/>
                                          </p:val>
                                        </p:tav>
                                        <p:tav tm="100000">
                                          <p:val>
                                            <p:strVal val="#ppt_x"/>
                                          </p:val>
                                        </p:tav>
                                      </p:tavLst>
                                    </p:anim>
                                    <p:anim calcmode="lin" valueType="num">
                                      <p:cBhvr additive="base">
                                        <p:cTn id="8"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250" fill="hold"/>
                                        <p:tgtEl>
                                          <p:spTgt spid="7"/>
                                        </p:tgtEl>
                                        <p:attrNameLst>
                                          <p:attrName>ppt_x</p:attrName>
                                        </p:attrNameLst>
                                      </p:cBhvr>
                                      <p:tavLst>
                                        <p:tav tm="0">
                                          <p:val>
                                            <p:strVal val="1+#ppt_w/2"/>
                                          </p:val>
                                        </p:tav>
                                        <p:tav tm="100000">
                                          <p:val>
                                            <p:strVal val="#ppt_x"/>
                                          </p:val>
                                        </p:tav>
                                      </p:tavLst>
                                    </p:anim>
                                    <p:anim calcmode="lin" valueType="num">
                                      <p:cBhvr additive="base">
                                        <p:cTn id="14" dur="125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2593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5"/>
                </p:tgtEl>
              </p:cMediaNode>
            </p:audio>
          </p:childTnLst>
        </p:cTn>
      </p:par>
    </p:tnLst>
    <p:bldLst>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74384C-01BD-4869-92CB-49E17AD5E2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1159151" y="4933600"/>
            <a:ext cx="994081" cy="1723712"/>
          </a:xfrm>
          <a:prstGeom prst="rect">
            <a:avLst/>
          </a:prstGeom>
        </p:spPr>
      </p:pic>
      <p:pic>
        <p:nvPicPr>
          <p:cNvPr id="6" name="Picture 5">
            <a:extLst>
              <a:ext uri="{FF2B5EF4-FFF2-40B4-BE49-F238E27FC236}">
                <a16:creationId xmlns:a16="http://schemas.microsoft.com/office/drawing/2014/main" id="{095F8FE4-82B2-4DE4-A272-A8994AB7B8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7011143" y="4931001"/>
            <a:ext cx="994081" cy="1723712"/>
          </a:xfrm>
          <a:prstGeom prst="rect">
            <a:avLst/>
          </a:prstGeom>
        </p:spPr>
      </p:pic>
      <p:pic>
        <p:nvPicPr>
          <p:cNvPr id="7" name="Picture 6">
            <a:extLst>
              <a:ext uri="{FF2B5EF4-FFF2-40B4-BE49-F238E27FC236}">
                <a16:creationId xmlns:a16="http://schemas.microsoft.com/office/drawing/2014/main" id="{C59B7CFD-734C-4910-B1B9-911CDFE89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10131165" y="5020759"/>
            <a:ext cx="994081" cy="1723712"/>
          </a:xfrm>
          <a:prstGeom prst="rect">
            <a:avLst/>
          </a:prstGeom>
        </p:spPr>
      </p:pic>
      <p:pic>
        <p:nvPicPr>
          <p:cNvPr id="8" name="Picture 7">
            <a:extLst>
              <a:ext uri="{FF2B5EF4-FFF2-40B4-BE49-F238E27FC236}">
                <a16:creationId xmlns:a16="http://schemas.microsoft.com/office/drawing/2014/main" id="{633C0A26-45C9-4546-BD20-5E7B303153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480537">
            <a:off x="3636265" y="5020759"/>
            <a:ext cx="994081" cy="1723712"/>
          </a:xfrm>
          <a:prstGeom prst="rect">
            <a:avLst/>
          </a:prstGeom>
        </p:spPr>
      </p:pic>
      <p:sp>
        <p:nvSpPr>
          <p:cNvPr id="9" name="Text Placeholder 7">
            <a:extLst>
              <a:ext uri="{FF2B5EF4-FFF2-40B4-BE49-F238E27FC236}">
                <a16:creationId xmlns:a16="http://schemas.microsoft.com/office/drawing/2014/main" id="{9A645F58-F9DE-4F38-B10F-C0D73F0E9D00}"/>
              </a:ext>
            </a:extLst>
          </p:cNvPr>
          <p:cNvSpPr txBox="1">
            <a:spLocks/>
          </p:cNvSpPr>
          <p:nvPr/>
        </p:nvSpPr>
        <p:spPr>
          <a:xfrm>
            <a:off x="548427" y="307528"/>
            <a:ext cx="7100880" cy="17906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cs typeface="Leelawadee" panose="020B0502040204020203" pitchFamily="34" charset="-34"/>
              </a:rPr>
              <a:t>Let’s </a:t>
            </a:r>
            <a:r>
              <a:rPr lang="en-US" sz="5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cs typeface="Leelawadee" panose="020B0502040204020203" pitchFamily="34" charset="-34"/>
              </a:rPr>
              <a:t>play: </a:t>
            </a:r>
            <a:endPar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cs typeface="Leelawadee" panose="020B0502040204020203" pitchFamily="34" charset="-34"/>
            </a:endParaRPr>
          </a:p>
          <a:p>
            <a:pPr marL="0" indent="0">
              <a:spcBef>
                <a:spcPts val="0"/>
              </a:spcBef>
              <a:buNone/>
            </a:pPr>
            <a:r>
              <a:rPr lang="en-US" sz="5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masis MT Pro Black" panose="02040A04050005020304" pitchFamily="18" charset="0"/>
                <a:cs typeface="Leelawadee" panose="020B0502040204020203" pitchFamily="34" charset="-34"/>
              </a:rPr>
              <a:t>Who says fast?</a:t>
            </a:r>
          </a:p>
        </p:txBody>
      </p:sp>
      <p:sp>
        <p:nvSpPr>
          <p:cNvPr id="10" name="Speech Bubble: Rectangle 9">
            <a:extLst>
              <a:ext uri="{FF2B5EF4-FFF2-40B4-BE49-F238E27FC236}">
                <a16:creationId xmlns:a16="http://schemas.microsoft.com/office/drawing/2014/main" id="{7652AC7C-9BFD-45B7-A0F1-5FF7847E5BB9}"/>
              </a:ext>
            </a:extLst>
          </p:cNvPr>
          <p:cNvSpPr/>
          <p:nvPr/>
        </p:nvSpPr>
        <p:spPr>
          <a:xfrm>
            <a:off x="7649307" y="237344"/>
            <a:ext cx="3921369" cy="967154"/>
          </a:xfrm>
          <a:prstGeom prst="wedgeRectCallout">
            <a:avLst>
              <a:gd name="adj1" fmla="val 58540"/>
              <a:gd name="adj2" fmla="val 115228"/>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4800" dirty="0"/>
              <a:t>I have a book!</a:t>
            </a:r>
          </a:p>
        </p:txBody>
      </p:sp>
      <p:pic>
        <p:nvPicPr>
          <p:cNvPr id="11" name="Picture 10"/>
          <p:cNvPicPr>
            <a:picLocks noChangeAspect="1"/>
          </p:cNvPicPr>
          <p:nvPr/>
        </p:nvPicPr>
        <p:blipFill rotWithShape="1">
          <a:blip r:embed="rId4"/>
          <a:srcRect t="27392"/>
          <a:stretch/>
        </p:blipFill>
        <p:spPr>
          <a:xfrm>
            <a:off x="0" y="2122969"/>
            <a:ext cx="12192000" cy="2759458"/>
          </a:xfrm>
          <a:prstGeom prst="rect">
            <a:avLst/>
          </a:prstGeom>
        </p:spPr>
      </p:pic>
    </p:spTree>
    <p:extLst>
      <p:ext uri="{BB962C8B-B14F-4D97-AF65-F5344CB8AC3E}">
        <p14:creationId xmlns:p14="http://schemas.microsoft.com/office/powerpoint/2010/main" val="21194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10"/>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xit" presetSubtype="0" fill="hold" nodeType="clickEffect">
                                  <p:stCondLst>
                                    <p:cond delay="0"/>
                                  </p:stCondLst>
                                  <p:childTnLst>
                                    <p:set>
                                      <p:cBhvr>
                                        <p:cTn id="47"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53B4C3E9-E8E7-4817-8888-C8DA960E84BC}"/>
              </a:ext>
            </a:extLst>
          </p:cNvPr>
          <p:cNvPicPr>
            <a:picLocks noChangeAspect="1"/>
          </p:cNvPicPr>
          <p:nvPr/>
        </p:nvPicPr>
        <p:blipFill>
          <a:blip r:embed="rId3" cstate="print">
            <a:extLst>
              <a:ext uri="{BEBA8EAE-BF5A-486C-A8C5-ECC9F3942E4B}">
                <a14:imgProps xmlns:a14="http://schemas.microsoft.com/office/drawing/2010/main">
                  <a14:imgLayer r:embed="rId4">
                    <a14:imgEffect>
                      <a14:colorTemperature colorTemp="112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285413" y="1826037"/>
            <a:ext cx="1641913" cy="1399119"/>
          </a:xfrm>
          <a:prstGeom prst="rect">
            <a:avLst/>
          </a:prstGeom>
        </p:spPr>
      </p:pic>
      <p:sp>
        <p:nvSpPr>
          <p:cNvPr id="43" name="Text Placeholder 7">
            <a:extLst>
              <a:ext uri="{FF2B5EF4-FFF2-40B4-BE49-F238E27FC236}">
                <a16:creationId xmlns:a16="http://schemas.microsoft.com/office/drawing/2014/main" id="{7E20EAD1-764F-43C3-B272-4583E9418F05}"/>
              </a:ext>
            </a:extLst>
          </p:cNvPr>
          <p:cNvSpPr txBox="1">
            <a:spLocks/>
          </p:cNvSpPr>
          <p:nvPr/>
        </p:nvSpPr>
        <p:spPr>
          <a:xfrm>
            <a:off x="7496565" y="1826037"/>
            <a:ext cx="6419467" cy="7342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ln>
                <a:solidFill>
                  <a:schemeClr val="bg1"/>
                </a:solidFill>
              </a:ln>
              <a:solidFill>
                <a:schemeClr val="bg1"/>
              </a:solidFill>
            </a:endParaRPr>
          </a:p>
        </p:txBody>
      </p:sp>
      <p:pic>
        <p:nvPicPr>
          <p:cNvPr id="54" name="Picture 53">
            <a:extLst>
              <a:ext uri="{FF2B5EF4-FFF2-40B4-BE49-F238E27FC236}">
                <a16:creationId xmlns:a16="http://schemas.microsoft.com/office/drawing/2014/main" id="{85B264F9-F33F-458B-AE53-AEAAD241053C}"/>
              </a:ext>
            </a:extLst>
          </p:cNvPr>
          <p:cNvPicPr>
            <a:picLocks noChangeAspect="1"/>
          </p:cNvPicPr>
          <p:nvPr/>
        </p:nvPicPr>
        <p:blipFill rotWithShape="1">
          <a:blip r:embed="rId5" cstate="hqprint">
            <a:extLst>
              <a:ext uri="{28A0092B-C50C-407E-A947-70E740481C1C}">
                <a14:useLocalDpi xmlns:a14="http://schemas.microsoft.com/office/drawing/2010/main" val="0"/>
              </a:ext>
            </a:extLst>
          </a:blip>
          <a:srcRect r="-7712"/>
          <a:stretch/>
        </p:blipFill>
        <p:spPr>
          <a:xfrm>
            <a:off x="5055562" y="3704033"/>
            <a:ext cx="7998454" cy="3294064"/>
          </a:xfrm>
          <a:prstGeom prst="rect">
            <a:avLst/>
          </a:prstGeom>
        </p:spPr>
      </p:pic>
      <p:pic>
        <p:nvPicPr>
          <p:cNvPr id="27" name="图片 1">
            <a:extLst>
              <a:ext uri="{FF2B5EF4-FFF2-40B4-BE49-F238E27FC236}">
                <a16:creationId xmlns:a16="http://schemas.microsoft.com/office/drawing/2014/main" id="{114AC61A-B28E-485E-A4C2-CBFDDCA0F31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3157369"/>
            <a:ext cx="4906376" cy="3980824"/>
          </a:xfrm>
          <a:prstGeom prst="rect">
            <a:avLst/>
          </a:prstGeom>
        </p:spPr>
      </p:pic>
      <p:sp>
        <p:nvSpPr>
          <p:cNvPr id="11" name="Text Placeholder 7">
            <a:extLst>
              <a:ext uri="{FF2B5EF4-FFF2-40B4-BE49-F238E27FC236}">
                <a16:creationId xmlns:a16="http://schemas.microsoft.com/office/drawing/2014/main" id="{B6E14961-8C54-42D0-BE64-4DFF0C7CBD3D}"/>
              </a:ext>
            </a:extLst>
          </p:cNvPr>
          <p:cNvSpPr txBox="1">
            <a:spLocks/>
          </p:cNvSpPr>
          <p:nvPr/>
        </p:nvSpPr>
        <p:spPr>
          <a:xfrm>
            <a:off x="3902374" y="1238681"/>
            <a:ext cx="8289626" cy="9544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5400" b="1" dirty="0">
                <a:ln>
                  <a:solidFill>
                    <a:schemeClr val="bg1"/>
                  </a:solidFill>
                </a:ln>
                <a:solidFill>
                  <a:srgbClr val="FF0000"/>
                </a:solidFill>
                <a:latin typeface="Amasis MT Pro Black" panose="02040A04050005020304" pitchFamily="18" charset="0"/>
                <a:cs typeface="Leelawadee" panose="020B0502040204020203" pitchFamily="34" charset="-34"/>
              </a:rPr>
              <a:t>Look, complete and </a:t>
            </a:r>
            <a:r>
              <a:rPr lang="en-US" sz="5400" b="1" dirty="0" smtClean="0">
                <a:ln>
                  <a:solidFill>
                    <a:schemeClr val="bg1"/>
                  </a:solidFill>
                </a:ln>
                <a:solidFill>
                  <a:srgbClr val="FF0000"/>
                </a:solidFill>
                <a:latin typeface="Amasis MT Pro Black" panose="02040A04050005020304" pitchFamily="18" charset="0"/>
                <a:cs typeface="Leelawadee" panose="020B0502040204020203" pitchFamily="34" charset="-34"/>
              </a:rPr>
              <a:t>read.</a:t>
            </a:r>
            <a:endParaRPr lang="en-US" sz="5400" b="1" dirty="0">
              <a:ln>
                <a:solidFill>
                  <a:schemeClr val="bg1"/>
                </a:solidFill>
              </a:ln>
              <a:solidFill>
                <a:srgbClr val="FF0000"/>
              </a:solidFill>
              <a:latin typeface="Amasis MT Pro Black" panose="02040A04050005020304" pitchFamily="18" charset="0"/>
              <a:cs typeface="Leelawadee" panose="020B0502040204020203" pitchFamily="34" charset="-34"/>
            </a:endParaRPr>
          </a:p>
        </p:txBody>
      </p:sp>
      <p:sp>
        <p:nvSpPr>
          <p:cNvPr id="12" name="Rectangle 11">
            <a:extLst>
              <a:ext uri="{FF2B5EF4-FFF2-40B4-BE49-F238E27FC236}">
                <a16:creationId xmlns:a16="http://schemas.microsoft.com/office/drawing/2014/main" id="{E63CAB7D-B6D3-4431-ACB0-83B0DA1671B7}"/>
              </a:ext>
            </a:extLst>
          </p:cNvPr>
          <p:cNvSpPr/>
          <p:nvPr/>
        </p:nvSpPr>
        <p:spPr>
          <a:xfrm>
            <a:off x="2870520" y="992812"/>
            <a:ext cx="652744" cy="1200329"/>
          </a:xfrm>
          <a:prstGeom prst="rect">
            <a:avLst/>
          </a:prstGeom>
          <a:noFill/>
        </p:spPr>
        <p:txBody>
          <a:bodyPr wrap="none" lIns="91440" tIns="45720" rIns="91440" bIns="45720">
            <a:spAutoFit/>
          </a:bodyPr>
          <a:lstStyle/>
          <a:p>
            <a:pPr algn="ctr"/>
            <a:r>
              <a:rPr lang="en-US" sz="7200" b="1" dirty="0">
                <a:ln w="10160">
                  <a:solidFill>
                    <a:schemeClr val="accent5"/>
                  </a:solidFill>
                  <a:prstDash val="solid"/>
                </a:ln>
                <a:solidFill>
                  <a:srgbClr val="FF0000"/>
                </a:solidFill>
                <a:effectLst>
                  <a:outerShdw blurRad="38100" dist="22860" dir="5400000" algn="tl" rotWithShape="0">
                    <a:srgbClr val="000000">
                      <a:alpha val="30000"/>
                    </a:srgbClr>
                  </a:outerShdw>
                </a:effectLst>
              </a:rPr>
              <a:t>5</a:t>
            </a:r>
            <a:endParaRPr lang="en-US" sz="7200" b="1" cap="none" spc="0" dirty="0">
              <a:ln w="10160">
                <a:solidFill>
                  <a:schemeClr val="accent5"/>
                </a:solidFill>
                <a:prstDash val="solid"/>
              </a:ln>
              <a:solidFill>
                <a:srgbClr val="FF0000"/>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27886070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01" y="198217"/>
            <a:ext cx="10572750" cy="6524625"/>
          </a:xfrm>
          <a:prstGeom prst="rect">
            <a:avLst/>
          </a:prstGeom>
        </p:spPr>
      </p:pic>
      <p:sp>
        <p:nvSpPr>
          <p:cNvPr id="5" name="Rectangle 4">
            <a:extLst>
              <a:ext uri="{FF2B5EF4-FFF2-40B4-BE49-F238E27FC236}">
                <a16:creationId xmlns:a16="http://schemas.microsoft.com/office/drawing/2014/main" id="{AAFDF672-07CC-4E61-9DEE-92873DC22848}"/>
              </a:ext>
            </a:extLst>
          </p:cNvPr>
          <p:cNvSpPr/>
          <p:nvPr/>
        </p:nvSpPr>
        <p:spPr>
          <a:xfrm>
            <a:off x="3734789" y="3106586"/>
            <a:ext cx="925253" cy="707886"/>
          </a:xfrm>
          <a:prstGeom prst="rect">
            <a:avLst/>
          </a:prstGeom>
          <a:noFill/>
        </p:spPr>
        <p:txBody>
          <a:bodyPr wrap="none" lIns="91440" tIns="45720" rIns="91440" bIns="45720">
            <a:spAutoFit/>
          </a:bodyPr>
          <a:lstStyle/>
          <a:p>
            <a:pPr algn="ctr"/>
            <a:r>
              <a:rPr lang="en-US" sz="4000" cap="none" spc="0" dirty="0">
                <a:ln w="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pen</a:t>
            </a:r>
            <a:endParaRPr lang="en-US" sz="4000" cap="none" spc="0" dirty="0">
              <a:ln w="0"/>
              <a:solidFill>
                <a:srgbClr val="FF0000"/>
              </a:solidFill>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0CB44775-261B-4A8B-AE40-1861E586FD96}"/>
              </a:ext>
            </a:extLst>
          </p:cNvPr>
          <p:cNvSpPr/>
          <p:nvPr/>
        </p:nvSpPr>
        <p:spPr>
          <a:xfrm>
            <a:off x="9341493" y="3106586"/>
            <a:ext cx="1566454" cy="707886"/>
          </a:xfrm>
          <a:prstGeom prst="rect">
            <a:avLst/>
          </a:prstGeom>
          <a:noFill/>
        </p:spPr>
        <p:txBody>
          <a:bodyPr wrap="none" lIns="91440" tIns="45720" rIns="91440" bIns="45720">
            <a:spAutoFit/>
          </a:bodyPr>
          <a:lstStyle/>
          <a:p>
            <a:pPr algn="ctr"/>
            <a:r>
              <a:rPr lang="en-US" sz="4000" b="0" cap="none" spc="0" dirty="0">
                <a:ln w="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a book</a:t>
            </a:r>
            <a:endParaRPr lang="en-US" sz="4000" b="0" cap="none" spc="0" dirty="0">
              <a:ln w="0"/>
              <a:solidFill>
                <a:srgbClr val="FF0000"/>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D861AA9A-A6B5-45D0-A84A-C9BF29D056ED}"/>
              </a:ext>
            </a:extLst>
          </p:cNvPr>
          <p:cNvSpPr/>
          <p:nvPr/>
        </p:nvSpPr>
        <p:spPr>
          <a:xfrm>
            <a:off x="2170421" y="6092708"/>
            <a:ext cx="1773242" cy="553998"/>
          </a:xfrm>
          <a:prstGeom prst="rect">
            <a:avLst/>
          </a:prstGeom>
          <a:noFill/>
        </p:spPr>
        <p:txBody>
          <a:bodyPr wrap="none" lIns="91440" tIns="45720" rIns="91440" bIns="45720">
            <a:spAutoFit/>
          </a:bodyPr>
          <a:lstStyle/>
          <a:p>
            <a:pPr algn="ctr"/>
            <a:r>
              <a:rPr lang="en-US" sz="3000" cap="none" spc="-150" dirty="0">
                <a:ln w="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have a ruler</a:t>
            </a:r>
            <a:endParaRPr lang="en-US" sz="3000" cap="none" spc="-150" dirty="0">
              <a:ln w="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4CA275E-9A24-41D7-8387-09E99309EC1F}"/>
              </a:ext>
            </a:extLst>
          </p:cNvPr>
          <p:cNvSpPr/>
          <p:nvPr/>
        </p:nvSpPr>
        <p:spPr>
          <a:xfrm>
            <a:off x="8032590" y="6092708"/>
            <a:ext cx="2792752" cy="553998"/>
          </a:xfrm>
          <a:prstGeom prst="rect">
            <a:avLst/>
          </a:prstGeom>
          <a:noFill/>
        </p:spPr>
        <p:txBody>
          <a:bodyPr wrap="none" lIns="91440" tIns="45720" rIns="91440" bIns="45720">
            <a:spAutoFit/>
          </a:bodyPr>
          <a:lstStyle/>
          <a:p>
            <a:pPr algn="ctr"/>
            <a:r>
              <a:rPr lang="en-US" sz="3000" b="0" cap="none" spc="-150" dirty="0">
                <a:ln w="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I have a </a:t>
            </a:r>
            <a:r>
              <a:rPr lang="en-US" sz="3000" b="0" cap="none" spc="-150" dirty="0" smtClean="0">
                <a:ln w="0"/>
                <a:solidFill>
                  <a:srgbClr val="FF0000"/>
                </a:solidFill>
                <a:latin typeface="Times New Roman" panose="02020603050405020304" pitchFamily="18" charset="0"/>
                <a:cs typeface="Times New Roman" panose="02020603050405020304" pitchFamily="18" charset="0"/>
                <a:sym typeface="Wingdings" panose="05000000000000000000" pitchFamily="2" charset="2"/>
              </a:rPr>
              <a:t>school bag</a:t>
            </a:r>
            <a:endParaRPr lang="en-US" sz="3000" b="0" cap="none" spc="-150" dirty="0">
              <a:ln w="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19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250" fill="hold"/>
                                        <p:tgtEl>
                                          <p:spTgt spid="5"/>
                                        </p:tgtEl>
                                        <p:attrNameLst>
                                          <p:attrName>ppt_x</p:attrName>
                                        </p:attrNameLst>
                                      </p:cBhvr>
                                      <p:tavLst>
                                        <p:tav tm="0">
                                          <p:val>
                                            <p:strVal val="0-#ppt_w/2"/>
                                          </p:val>
                                        </p:tav>
                                        <p:tav tm="100000">
                                          <p:val>
                                            <p:strVal val="#ppt_x"/>
                                          </p:val>
                                        </p:tav>
                                      </p:tavLst>
                                    </p:anim>
                                    <p:anim calcmode="lin" valueType="num">
                                      <p:cBhvr additive="base">
                                        <p:cTn id="8"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250" fill="hold"/>
                                        <p:tgtEl>
                                          <p:spTgt spid="6"/>
                                        </p:tgtEl>
                                        <p:attrNameLst>
                                          <p:attrName>ppt_x</p:attrName>
                                        </p:attrNameLst>
                                      </p:cBhvr>
                                      <p:tavLst>
                                        <p:tav tm="0">
                                          <p:val>
                                            <p:strVal val="0-#ppt_w/2"/>
                                          </p:val>
                                        </p:tav>
                                        <p:tav tm="100000">
                                          <p:val>
                                            <p:strVal val="#ppt_x"/>
                                          </p:val>
                                        </p:tav>
                                      </p:tavLst>
                                    </p:anim>
                                    <p:anim calcmode="lin" valueType="num">
                                      <p:cBhvr additive="base">
                                        <p:cTn id="14" dur="125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250" fill="hold"/>
                                        <p:tgtEl>
                                          <p:spTgt spid="7"/>
                                        </p:tgtEl>
                                        <p:attrNameLst>
                                          <p:attrName>ppt_x</p:attrName>
                                        </p:attrNameLst>
                                      </p:cBhvr>
                                      <p:tavLst>
                                        <p:tav tm="0">
                                          <p:val>
                                            <p:strVal val="0-#ppt_w/2"/>
                                          </p:val>
                                        </p:tav>
                                        <p:tav tm="100000">
                                          <p:val>
                                            <p:strVal val="#ppt_x"/>
                                          </p:val>
                                        </p:tav>
                                      </p:tavLst>
                                    </p:anim>
                                    <p:anim calcmode="lin" valueType="num">
                                      <p:cBhvr additive="base">
                                        <p:cTn id="20" dur="125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1250" fill="hold"/>
                                        <p:tgtEl>
                                          <p:spTgt spid="8"/>
                                        </p:tgtEl>
                                        <p:attrNameLst>
                                          <p:attrName>ppt_x</p:attrName>
                                        </p:attrNameLst>
                                      </p:cBhvr>
                                      <p:tavLst>
                                        <p:tav tm="0">
                                          <p:val>
                                            <p:strVal val="0-#ppt_w/2"/>
                                          </p:val>
                                        </p:tav>
                                        <p:tav tm="100000">
                                          <p:val>
                                            <p:strVal val="#ppt_x"/>
                                          </p:val>
                                        </p:tav>
                                      </p:tavLst>
                                    </p:anim>
                                    <p:anim calcmode="lin" valueType="num">
                                      <p:cBhvr additive="base">
                                        <p:cTn id="26" dur="125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endParaRPr lang="en-US"/>
          </a:p>
        </p:txBody>
      </p:sp>
      <p:sp>
        <p:nvSpPr>
          <p:cNvPr id="16387" name="Content Placeholder 2"/>
          <p:cNvSpPr>
            <a:spLocks noGrp="1"/>
          </p:cNvSpPr>
          <p:nvPr>
            <p:ph idx="1"/>
          </p:nvPr>
        </p:nvSpPr>
        <p:spPr/>
        <p:txBody>
          <a:bodyPr/>
          <a:lstStyle/>
          <a:p>
            <a:pPr eaLnBrk="1" hangingPunct="1"/>
            <a:endParaRPr lang="en-US"/>
          </a:p>
        </p:txBody>
      </p:sp>
      <p:pic>
        <p:nvPicPr>
          <p:cNvPr id="16388" name="Picture 2" descr="C:\Users\Administrator\Documents\HINH NEN POWER POINT\hinh-nen-powerpoint-hoa-la-canh_09272124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4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WordArt 2"/>
          <p:cNvSpPr>
            <a:spLocks noChangeArrowheads="1" noChangeShapeType="1" noTextEdit="1"/>
          </p:cNvSpPr>
          <p:nvPr/>
        </p:nvSpPr>
        <p:spPr bwMode="auto">
          <a:xfrm>
            <a:off x="1744133" y="1832337"/>
            <a:ext cx="8952871" cy="1554427"/>
          </a:xfrm>
          <a:prstGeom prst="rect">
            <a:avLst/>
          </a:prstGeom>
        </p:spPr>
        <p:txBody>
          <a:bodyPr wrap="none" fromWordArt="1">
            <a:prstTxWarp prst="textPlain">
              <a:avLst>
                <a:gd name="adj" fmla="val 50000"/>
              </a:avLst>
            </a:prstTxWarp>
          </a:bodyPr>
          <a:lstStyle/>
          <a:p>
            <a:pPr algn="ctr"/>
            <a:r>
              <a:rPr lang="en-US" sz="3600" kern="10" dirty="0">
                <a:ln w="19050">
                  <a:solidFill>
                    <a:srgbClr val="99CCFF"/>
                  </a:solidFill>
                  <a:round/>
                  <a:headEnd/>
                  <a:tailEnd/>
                </a:ln>
                <a:solidFill>
                  <a:srgbClr val="FF0000"/>
                </a:solidFill>
                <a:effectLst>
                  <a:outerShdw dist="35921" dir="2700000" algn="ctr" rotWithShape="0">
                    <a:srgbClr val="990000"/>
                  </a:outerShdw>
                </a:effectLst>
                <a:latin typeface="Impact"/>
              </a:rPr>
              <a:t>Let's play</a:t>
            </a:r>
          </a:p>
        </p:txBody>
      </p:sp>
      <p:pic>
        <p:nvPicPr>
          <p:cNvPr id="2" name="Picture 1">
            <a:extLst>
              <a:ext uri="{FF2B5EF4-FFF2-40B4-BE49-F238E27FC236}">
                <a16:creationId xmlns:a16="http://schemas.microsoft.com/office/drawing/2014/main" id="{C828B2E1-AEE8-E793-3610-DB4CF912F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53800" y="6028240"/>
            <a:ext cx="854146" cy="829760"/>
          </a:xfrm>
          <a:prstGeom prst="rect">
            <a:avLst/>
          </a:prstGeom>
        </p:spPr>
      </p:pic>
      <p:sp>
        <p:nvSpPr>
          <p:cNvPr id="3" name="Rectangle 2">
            <a:extLst>
              <a:ext uri="{FF2B5EF4-FFF2-40B4-BE49-F238E27FC236}">
                <a16:creationId xmlns:a16="http://schemas.microsoft.com/office/drawing/2014/main" id="{E28741F2-16CD-71B1-E816-8F671F9C767A}"/>
              </a:ext>
            </a:extLst>
          </p:cNvPr>
          <p:cNvSpPr/>
          <p:nvPr/>
        </p:nvSpPr>
        <p:spPr>
          <a:xfrm>
            <a:off x="332509" y="3800422"/>
            <a:ext cx="11859491" cy="1938992"/>
          </a:xfrm>
          <a:prstGeom prst="rect">
            <a:avLst/>
          </a:prstGeom>
          <a:noFill/>
        </p:spPr>
        <p:txBody>
          <a:bodyPr wrap="square">
            <a:spAutoFit/>
          </a:bodyPr>
          <a:lstStyle/>
          <a:p>
            <a:pPr algn="ctr">
              <a:defRPr/>
            </a:pPr>
            <a:r>
              <a:rPr lang="en-US" sz="12000" kern="10" dirty="0">
                <a:ln w="19050">
                  <a:solidFill>
                    <a:srgbClr val="99CCFF"/>
                  </a:solidFill>
                  <a:round/>
                  <a:headEnd/>
                  <a:tailEnd/>
                </a:ln>
                <a:solidFill>
                  <a:srgbClr val="0000FF"/>
                </a:solidFill>
                <a:effectLst>
                  <a:outerShdw dist="35921" dir="2700000" algn="ctr" rotWithShape="0">
                    <a:srgbClr val="990000"/>
                  </a:outerShdw>
                </a:effectLst>
                <a:latin typeface="Impact"/>
              </a:rPr>
              <a:t>CHOOSE PRESENTS</a:t>
            </a:r>
          </a:p>
        </p:txBody>
      </p:sp>
    </p:spTree>
    <p:extLst>
      <p:ext uri="{BB962C8B-B14F-4D97-AF65-F5344CB8AC3E}">
        <p14:creationId xmlns:p14="http://schemas.microsoft.com/office/powerpoint/2010/main" val="7510806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527204049"/>
</p:tagLst>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3649</TotalTime>
  <Words>254</Words>
  <Application>Microsoft Office PowerPoint</Application>
  <PresentationFormat>Widescreen</PresentationFormat>
  <Paragraphs>61</Paragraphs>
  <Slides>19</Slides>
  <Notes>15</Notes>
  <HiddenSlides>0</HiddenSlides>
  <MMClips>1</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19</vt:i4>
      </vt:variant>
    </vt:vector>
  </HeadingPairs>
  <TitlesOfParts>
    <vt:vector size="35" baseType="lpstr">
      <vt:lpstr>.VnTime</vt:lpstr>
      <vt:lpstr>A3.OpenSansBold-San</vt:lpstr>
      <vt:lpstr>A3.OpenSans-San</vt:lpstr>
      <vt:lpstr>Amasis MT Pro Black</vt:lpstr>
      <vt:lpstr>Arial</vt:lpstr>
      <vt:lpstr>Calibri</vt:lpstr>
      <vt:lpstr>Calibri Light</vt:lpstr>
      <vt:lpstr>Cambria</vt:lpstr>
      <vt:lpstr>Impact</vt:lpstr>
      <vt:lpstr>Leelawadee</vt:lpstr>
      <vt:lpstr>Sport Day</vt:lpstr>
      <vt:lpstr>Times New Roman</vt:lpstr>
      <vt:lpstr>Verdana</vt:lpstr>
      <vt:lpstr>Wingdings</vt:lpstr>
      <vt:lpstr>Office Theme</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165</cp:revision>
  <dcterms:created xsi:type="dcterms:W3CDTF">2021-11-11T15:46:46Z</dcterms:created>
  <dcterms:modified xsi:type="dcterms:W3CDTF">2025-11-14T13:31:17Z</dcterms:modified>
</cp:coreProperties>
</file>