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007577270" r:id="rId2"/>
    <p:sldId id="476" r:id="rId3"/>
    <p:sldId id="477" r:id="rId4"/>
    <p:sldId id="478" r:id="rId5"/>
    <p:sldId id="479" r:id="rId6"/>
    <p:sldId id="2007577301" r:id="rId7"/>
    <p:sldId id="2007577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557"/>
    <a:srgbClr val="FFE5E5"/>
    <a:srgbClr val="FFE1E1"/>
    <a:srgbClr val="FFCCCC"/>
    <a:srgbClr val="9E5BA9"/>
    <a:srgbClr val="9554A0"/>
    <a:srgbClr val="FFFFFF"/>
    <a:srgbClr val="B9D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C36A-DABD-4720-8CCF-DAB22B2C4F07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F5A86-C905-481B-A0FB-BFB1B950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153C7-C4D3-43C4-988C-01DE61D83B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153C7-C4D3-43C4-988C-01DE61D83B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67F1-6AE1-C160-BB3C-CF5E27B79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E4E4D-AACB-87AB-6A1B-D2B045EA4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B51E7-CC2B-D819-2AC7-9025AF3B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24635-15CF-4C00-CC20-E7B0239C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8C5A-0CA6-6E2D-131E-03BB56A0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CFEF-E206-9B52-0301-59D88005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CD5CC-30FF-FD94-7513-1FC1A28DB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42CC9-FECA-04D1-8CB5-CE460365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2715A-985D-3D1C-C469-CFC80ABB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63A2-B229-388C-7564-0AD09336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7C780-6F28-911E-009E-783A00FCC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AB5E0-647A-D3BC-A5CA-2B7F1F6C2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1FA4F-DB90-B21A-6471-82F1649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644DD-4B94-7FF0-744B-E801BC05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36C8-F881-398F-5726-4DCBCD1C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creenshot, rectangle, text, picture frame&#10;&#10;Description automatically generated">
            <a:extLst>
              <a:ext uri="{FF2B5EF4-FFF2-40B4-BE49-F238E27FC236}">
                <a16:creationId xmlns:a16="http://schemas.microsoft.com/office/drawing/2014/main" id="{00C29EAB-C6D3-88C6-FEBB-CBE7FD6A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44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A141-6620-33D4-97B7-0226070E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BF3C-FFBF-501D-AFE2-565C09349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6AFCB-1534-2509-6657-1FF5F6B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92EB4-D7EF-C76C-6CB8-746EB56D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015B-102C-70C5-BB46-E925434E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037E-DB1E-80B0-8CBA-287D7C6B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B1FDC-5B38-CA71-4E7C-43D5A91D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F58E-BAB4-8ADA-A338-A2822368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209C-8CD0-583E-0845-3AD990A5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7363-55A1-B5BE-70A0-84E4A3F9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A2B-C209-9520-89E6-94971AB6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4554-E67A-223C-ED9E-3D656EA4B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57680-7CC2-729C-D4C2-5A07C8915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D9BBA-04D5-0075-62EF-EBE4CA8C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09EFD-776C-0BC1-AAC9-6B422336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4CC5B-5097-6AB2-0CBE-E07D23A8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E818-1E39-061A-D564-41804566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5A003-159C-E9FC-2268-556EE5FD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E6854-2A6D-265D-FA40-535A07C92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A41B1-5E35-5F58-B511-11C568EC2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A7E6A-16C1-E363-E66E-4771E4BE4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68B25-F52B-0A8C-596F-8156932D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0BA67-F207-A525-0335-E4CFB23D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28C50-C189-9823-C827-B580F47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5726-6C0E-9558-1A8F-C2B147DC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192CD-ABBD-6DC7-9E68-346211B5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63B7-2D5D-FA2F-D7F9-B08DB090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29B73-11FE-8705-A06C-0CACEE1C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7CA99-1406-EABA-AA1F-0529F02A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01250-84B0-8AE4-79AC-1C7A3D40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2F613-7E3C-1E0D-5F66-6E47B853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4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44C1-EEF7-8C96-A171-579893E4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911C-3003-D6BD-C600-A4FF61E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2E280-2591-AF6A-0060-ED6687EE7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85069-AAD6-5E20-F878-5893057D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B234F-9E22-5305-9277-0C910543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FE4BC-232B-E10E-8A45-CE33D312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115A-4F33-B066-0AD8-970A63B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77FA-474A-5D8F-6AB7-838286CFC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698BC-1BF0-F188-44B2-D2B7984F7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13022-34EF-E40D-B77A-FBD623E1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ECBFB-3175-7D16-4F81-B4A7A84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8BBA7-7FED-5422-495B-FAB6A00F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2CA5D-AE2F-13BE-8482-298BCC31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5B7CD-174E-4259-3D1F-DB2E6FCD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F9107-EA4A-2013-D901-59D36DD96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0367-3146-4957-BAF5-32A8C16FA2A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2E70B-A12C-9FA8-6777-11B941ADA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896D9-5781-29A9-2108-F2680082F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screenshot, rectangle, text, picture frame&#10;&#10;Description automatically generated">
            <a:extLst>
              <a:ext uri="{FF2B5EF4-FFF2-40B4-BE49-F238E27FC236}">
                <a16:creationId xmlns:a16="http://schemas.microsoft.com/office/drawing/2014/main" id="{F72628AE-1B97-B8F4-63FA-2A3D84D657C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02EBAA-E4B2-0EF6-EE8B-0C3F17314422}"/>
              </a:ext>
            </a:extLst>
          </p:cNvPr>
          <p:cNvSpPr/>
          <p:nvPr/>
        </p:nvSpPr>
        <p:spPr>
          <a:xfrm>
            <a:off x="-1" y="-7621"/>
            <a:ext cx="12207241" cy="6858001"/>
          </a:xfrm>
          <a:prstGeom prst="rect">
            <a:avLst/>
          </a:prstGeom>
          <a:solidFill>
            <a:srgbClr val="F6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1" y="-2672650"/>
            <a:ext cx="6869299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4788" y="-2353284"/>
            <a:ext cx="6851068" cy="1157287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AFB5947-D13A-D9B9-B46C-AF7EAC075219}"/>
              </a:ext>
            </a:extLst>
          </p:cNvPr>
          <p:cNvGrpSpPr/>
          <p:nvPr/>
        </p:nvGrpSpPr>
        <p:grpSpPr>
          <a:xfrm>
            <a:off x="8115300" y="342900"/>
            <a:ext cx="3364624" cy="826422"/>
            <a:chOff x="1173836" y="671814"/>
            <a:chExt cx="6750762" cy="16581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45F7B9-4A3C-50E3-3184-A41FECED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260" y="958088"/>
              <a:ext cx="1678338" cy="1085579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5301306-6A1D-3DE8-8DC1-AF4EA46A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3836" y="671814"/>
              <a:ext cx="4806164" cy="1658127"/>
            </a:xfrm>
            <a:prstGeom prst="rect">
              <a:avLst/>
            </a:prstGeom>
            <a:effectLst>
              <a:glow rad="12700">
                <a:srgbClr val="C7CAC5"/>
              </a:glow>
            </a:effectLst>
          </p:spPr>
        </p:pic>
      </p:grpSp>
      <p:sp>
        <p:nvSpPr>
          <p:cNvPr id="18" name="TextBox 22">
            <a:extLst>
              <a:ext uri="{FF2B5EF4-FFF2-40B4-BE49-F238E27FC236}">
                <a16:creationId xmlns:a16="http://schemas.microsoft.com/office/drawing/2014/main" id="{462B370D-BE4A-08A8-5ADF-70F0CE8F69CA}"/>
              </a:ext>
            </a:extLst>
          </p:cNvPr>
          <p:cNvSpPr txBox="1"/>
          <p:nvPr/>
        </p:nvSpPr>
        <p:spPr>
          <a:xfrm>
            <a:off x="2785050" y="2522395"/>
            <a:ext cx="6913190" cy="127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30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HelvetInsH" panose="020B7200000000000000" pitchFamily="34" charset="0"/>
              </a:rPr>
              <a:t>Our timetable</a:t>
            </a:r>
          </a:p>
        </p:txBody>
      </p:sp>
      <p:sp>
        <p:nvSpPr>
          <p:cNvPr id="19" name="Google Shape;1586;p38">
            <a:extLst>
              <a:ext uri="{FF2B5EF4-FFF2-40B4-BE49-F238E27FC236}">
                <a16:creationId xmlns:a16="http://schemas.microsoft.com/office/drawing/2014/main" id="{F9B68077-DF1C-DF77-8DD0-D80FB2F51F80}"/>
              </a:ext>
            </a:extLst>
          </p:cNvPr>
          <p:cNvSpPr txBox="1">
            <a:spLocks/>
          </p:cNvSpPr>
          <p:nvPr/>
        </p:nvSpPr>
        <p:spPr>
          <a:xfrm>
            <a:off x="4692351" y="1468175"/>
            <a:ext cx="3098587" cy="986912"/>
          </a:xfrm>
          <a:prstGeom prst="rect">
            <a:avLst/>
          </a:prstGeom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800" b="1">
                <a:solidFill>
                  <a:srgbClr val="14364D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Unit 7</a:t>
            </a:r>
            <a:endParaRPr lang="en-US" sz="4267" b="1">
              <a:solidFill>
                <a:srgbClr val="14364D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42" name="图片 12">
            <a:extLst>
              <a:ext uri="{FF2B5EF4-FFF2-40B4-BE49-F238E27FC236}">
                <a16:creationId xmlns:a16="http://schemas.microsoft.com/office/drawing/2014/main" id="{42F42DB8-D57F-D314-81F6-C05ADD7C8C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83" y="648338"/>
            <a:ext cx="621218" cy="621218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1C69016C-0E91-935A-210C-BB803513B0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651" y="716905"/>
            <a:ext cx="621217" cy="621217"/>
          </a:xfrm>
          <a:prstGeom prst="rect">
            <a:avLst/>
          </a:prstGeom>
        </p:spPr>
      </p:pic>
      <p:pic>
        <p:nvPicPr>
          <p:cNvPr id="44" name="图片 15">
            <a:extLst>
              <a:ext uri="{FF2B5EF4-FFF2-40B4-BE49-F238E27FC236}">
                <a16:creationId xmlns:a16="http://schemas.microsoft.com/office/drawing/2014/main" id="{702FA287-9ADA-CAAC-DFA2-51894752CD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328" flipH="1">
            <a:off x="8240931" y="4636197"/>
            <a:ext cx="367333" cy="367333"/>
          </a:xfrm>
          <a:prstGeom prst="rect">
            <a:avLst/>
          </a:prstGeom>
        </p:spPr>
      </p:pic>
      <p:pic>
        <p:nvPicPr>
          <p:cNvPr id="45" name="图片 16">
            <a:extLst>
              <a:ext uri="{FF2B5EF4-FFF2-40B4-BE49-F238E27FC236}">
                <a16:creationId xmlns:a16="http://schemas.microsoft.com/office/drawing/2014/main" id="{BFD38CA0-7653-E396-3CD8-9564A8AAFF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3884" y="1701056"/>
            <a:ext cx="538742" cy="538742"/>
          </a:xfrm>
          <a:prstGeom prst="rect">
            <a:avLst/>
          </a:prstGeom>
        </p:spPr>
      </p:pic>
      <p:pic>
        <p:nvPicPr>
          <p:cNvPr id="46" name="图片 9">
            <a:extLst>
              <a:ext uri="{FF2B5EF4-FFF2-40B4-BE49-F238E27FC236}">
                <a16:creationId xmlns:a16="http://schemas.microsoft.com/office/drawing/2014/main" id="{298822FF-36C7-CD38-CE34-59B5A23F6D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4607">
            <a:off x="734608" y="2200381"/>
            <a:ext cx="1499405" cy="2492668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B7A0567A-F215-B929-CAA2-4572403F31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3742">
            <a:off x="5789075" y="-195242"/>
            <a:ext cx="1499405" cy="2492668"/>
          </a:xfrm>
          <a:prstGeom prst="rect">
            <a:avLst/>
          </a:prstGeom>
        </p:spPr>
      </p:pic>
      <p:pic>
        <p:nvPicPr>
          <p:cNvPr id="48" name="图片 9">
            <a:extLst>
              <a:ext uri="{FF2B5EF4-FFF2-40B4-BE49-F238E27FC236}">
                <a16:creationId xmlns:a16="http://schemas.microsoft.com/office/drawing/2014/main" id="{FF4D9FE6-3191-65D0-8F37-E8F3A299FC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8113">
            <a:off x="9933534" y="883346"/>
            <a:ext cx="1499405" cy="2492668"/>
          </a:xfrm>
          <a:prstGeom prst="rect">
            <a:avLst/>
          </a:prstGeom>
        </p:spPr>
      </p:pic>
      <p:pic>
        <p:nvPicPr>
          <p:cNvPr id="49" name="图片 9">
            <a:extLst>
              <a:ext uri="{FF2B5EF4-FFF2-40B4-BE49-F238E27FC236}">
                <a16:creationId xmlns:a16="http://schemas.microsoft.com/office/drawing/2014/main" id="{B78049A1-DF14-9496-36A9-2766DB76F7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5522">
            <a:off x="930548" y="-386764"/>
            <a:ext cx="1499405" cy="2492668"/>
          </a:xfrm>
          <a:prstGeom prst="rect">
            <a:avLst/>
          </a:prstGeom>
        </p:spPr>
      </p:pic>
      <p:pic>
        <p:nvPicPr>
          <p:cNvPr id="50" name="图片 9">
            <a:extLst>
              <a:ext uri="{FF2B5EF4-FFF2-40B4-BE49-F238E27FC236}">
                <a16:creationId xmlns:a16="http://schemas.microsoft.com/office/drawing/2014/main" id="{3F9DA0B4-59E7-FE36-B0E3-246AA95D16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5522">
            <a:off x="10147513" y="4977400"/>
            <a:ext cx="1499405" cy="2492668"/>
          </a:xfrm>
          <a:prstGeom prst="rect">
            <a:avLst/>
          </a:prstGeom>
        </p:spPr>
      </p:pic>
      <p:pic>
        <p:nvPicPr>
          <p:cNvPr id="51" name="图片 9">
            <a:extLst>
              <a:ext uri="{FF2B5EF4-FFF2-40B4-BE49-F238E27FC236}">
                <a16:creationId xmlns:a16="http://schemas.microsoft.com/office/drawing/2014/main" id="{548DC181-9A81-B670-2BD8-C00B9DDB47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5522">
            <a:off x="6349587" y="4494086"/>
            <a:ext cx="1499405" cy="24926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598CDAF-425A-46CE-1A04-B58038B3A529}"/>
              </a:ext>
            </a:extLst>
          </p:cNvPr>
          <p:cNvGrpSpPr/>
          <p:nvPr/>
        </p:nvGrpSpPr>
        <p:grpSpPr>
          <a:xfrm>
            <a:off x="3924300" y="4216751"/>
            <a:ext cx="4577945" cy="525597"/>
            <a:chOff x="8403980" y="8626817"/>
            <a:chExt cx="9155889" cy="1051194"/>
          </a:xfrm>
        </p:grpSpPr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0B1757FE-53D1-DE5F-52E9-217EA501C8A9}"/>
                </a:ext>
              </a:extLst>
            </p:cNvPr>
            <p:cNvGrpSpPr/>
            <p:nvPr/>
          </p:nvGrpSpPr>
          <p:grpSpPr>
            <a:xfrm>
              <a:off x="9561833" y="8647782"/>
              <a:ext cx="6729155" cy="1009265"/>
              <a:chOff x="0" y="0"/>
              <a:chExt cx="1103341" cy="243348"/>
            </a:xfrm>
          </p:grpSpPr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06F42C8E-9F75-4AE5-DEFE-2B40BA8EDA7C}"/>
                  </a:ext>
                </a:extLst>
              </p:cNvPr>
              <p:cNvSpPr/>
              <p:nvPr/>
            </p:nvSpPr>
            <p:spPr>
              <a:xfrm>
                <a:off x="0" y="0"/>
                <a:ext cx="1103341" cy="243348"/>
              </a:xfrm>
              <a:custGeom>
                <a:avLst/>
                <a:gdLst/>
                <a:ahLst/>
                <a:cxnLst/>
                <a:rect l="l" t="t" r="r" b="b"/>
                <a:pathLst>
                  <a:path w="1103341" h="243348">
                    <a:moveTo>
                      <a:pt x="0" y="0"/>
                    </a:moveTo>
                    <a:lnTo>
                      <a:pt x="1103341" y="0"/>
                    </a:lnTo>
                    <a:lnTo>
                      <a:pt x="1103341" y="243348"/>
                    </a:lnTo>
                    <a:lnTo>
                      <a:pt x="0" y="243348"/>
                    </a:lnTo>
                    <a:close/>
                  </a:path>
                </a:pathLst>
              </a:custGeom>
              <a:solidFill>
                <a:srgbClr val="14364D"/>
              </a:solidFill>
            </p:spPr>
          </p:sp>
        </p:grpSp>
        <p:sp>
          <p:nvSpPr>
            <p:cNvPr id="16" name="Google Shape;1587;p38">
              <a:extLst>
                <a:ext uri="{FF2B5EF4-FFF2-40B4-BE49-F238E27FC236}">
                  <a16:creationId xmlns:a16="http://schemas.microsoft.com/office/drawing/2014/main" id="{AE414A3B-C718-923C-2634-5DC28A05BA57}"/>
                </a:ext>
              </a:extLst>
            </p:cNvPr>
            <p:cNvSpPr txBox="1">
              <a:spLocks/>
            </p:cNvSpPr>
            <p:nvPr/>
          </p:nvSpPr>
          <p:spPr>
            <a:xfrm>
              <a:off x="8403980" y="8626817"/>
              <a:ext cx="9155889" cy="1051194"/>
            </a:xfrm>
            <a:prstGeom prst="rect">
              <a:avLst/>
            </a:prstGeom>
          </p:spPr>
          <p:txBody>
            <a:bodyPr spcFirstLastPara="1" wrap="square" lIns="60950" tIns="60950" rIns="60950" bIns="609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Lesson 1 – Period 2</a:t>
              </a:r>
            </a:p>
          </p:txBody>
        </p:sp>
      </p:grpSp>
      <p:pic>
        <p:nvPicPr>
          <p:cNvPr id="52" name="图片 10">
            <a:extLst>
              <a:ext uri="{FF2B5EF4-FFF2-40B4-BE49-F238E27FC236}">
                <a16:creationId xmlns:a16="http://schemas.microsoft.com/office/drawing/2014/main" id="{3579EF33-81CE-95FB-31FD-1F121D4F8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993079" y="1302721"/>
            <a:ext cx="2213551" cy="3027399"/>
          </a:xfrm>
          <a:prstGeom prst="rect">
            <a:avLst/>
          </a:prstGeom>
        </p:spPr>
      </p:pic>
      <p:pic>
        <p:nvPicPr>
          <p:cNvPr id="53" name="图片 15">
            <a:extLst>
              <a:ext uri="{FF2B5EF4-FFF2-40B4-BE49-F238E27FC236}">
                <a16:creationId xmlns:a16="http://schemas.microsoft.com/office/drawing/2014/main" id="{A85DCC16-2874-4040-F1C2-683F92ABE1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5995" flipH="1">
            <a:off x="10087445" y="3625831"/>
            <a:ext cx="367333" cy="367333"/>
          </a:xfrm>
          <a:prstGeom prst="rect">
            <a:avLst/>
          </a:prstGeom>
        </p:spPr>
      </p:pic>
      <p:pic>
        <p:nvPicPr>
          <p:cNvPr id="56" name="图片 15">
            <a:extLst>
              <a:ext uri="{FF2B5EF4-FFF2-40B4-BE49-F238E27FC236}">
                <a16:creationId xmlns:a16="http://schemas.microsoft.com/office/drawing/2014/main" id="{B8FA3922-DEFD-12E2-67AB-14789D7EDD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8759" flipH="1">
            <a:off x="10335258" y="5228761"/>
            <a:ext cx="367333" cy="3673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D17B8A-3A4D-D8E8-26E0-EEE0347C8855}"/>
              </a:ext>
            </a:extLst>
          </p:cNvPr>
          <p:cNvGrpSpPr/>
          <p:nvPr/>
        </p:nvGrpSpPr>
        <p:grpSpPr>
          <a:xfrm>
            <a:off x="2738886" y="5214376"/>
            <a:ext cx="1322799" cy="1489542"/>
            <a:chOff x="4131377" y="3435598"/>
            <a:chExt cx="866861" cy="976132"/>
          </a:xfrm>
        </p:grpSpPr>
        <p:sp>
          <p:nvSpPr>
            <p:cNvPr id="3" name="Mspham-0936082789">
              <a:extLst>
                <a:ext uri="{FF2B5EF4-FFF2-40B4-BE49-F238E27FC236}">
                  <a16:creationId xmlns:a16="http://schemas.microsoft.com/office/drawing/2014/main" id="{FCAC2C6E-EBEF-2D56-0E1E-CD15BAFAF2C9}"/>
                </a:ext>
              </a:extLst>
            </p:cNvPr>
            <p:cNvSpPr txBox="1"/>
            <p:nvPr/>
          </p:nvSpPr>
          <p:spPr>
            <a:xfrm>
              <a:off x="4131377" y="4028513"/>
              <a:ext cx="866861" cy="3832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6" name="MsPham-0936082789">
              <a:extLst>
                <a:ext uri="{FF2B5EF4-FFF2-40B4-BE49-F238E27FC236}">
                  <a16:creationId xmlns:a16="http://schemas.microsoft.com/office/drawing/2014/main" id="{2A041C8A-5984-2D16-F60B-E4FE56B11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59966" y="3435598"/>
              <a:ext cx="592915" cy="592915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0" name="Freeform 7">
            <a:extLst>
              <a:ext uri="{FF2B5EF4-FFF2-40B4-BE49-F238E27FC236}">
                <a16:creationId xmlns:a16="http://schemas.microsoft.com/office/drawing/2014/main" id="{259DB9CD-F770-71EC-5956-C50C04FCC39D}"/>
              </a:ext>
            </a:extLst>
          </p:cNvPr>
          <p:cNvSpPr/>
          <p:nvPr/>
        </p:nvSpPr>
        <p:spPr>
          <a:xfrm>
            <a:off x="-30480" y="4174655"/>
            <a:ext cx="5233693" cy="2675725"/>
          </a:xfrm>
          <a:custGeom>
            <a:avLst/>
            <a:gdLst/>
            <a:ahLst/>
            <a:cxnLst/>
            <a:rect l="l" t="t" r="r" b="b"/>
            <a:pathLst>
              <a:path w="5634416" h="2880595">
                <a:moveTo>
                  <a:pt x="0" y="0"/>
                </a:moveTo>
                <a:lnTo>
                  <a:pt x="5634417" y="0"/>
                </a:lnTo>
                <a:lnTo>
                  <a:pt x="5634417" y="2880596"/>
                </a:lnTo>
                <a:lnTo>
                  <a:pt x="0" y="2880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490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670BB73-AF8B-9F61-9DDF-C1F3BE876E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21170" r="5850" b="8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C9E6025-0A9B-D5E8-73BE-25EA7B4C3465}"/>
              </a:ext>
            </a:extLst>
          </p:cNvPr>
          <p:cNvSpPr/>
          <p:nvPr/>
        </p:nvSpPr>
        <p:spPr>
          <a:xfrm rot="229648">
            <a:off x="2341947" y="671351"/>
            <a:ext cx="7508109" cy="4237941"/>
          </a:xfrm>
          <a:prstGeom prst="rect">
            <a:avLst/>
          </a:prstGeom>
          <a:solidFill>
            <a:schemeClr val="bg1"/>
          </a:solidFill>
          <a:ln w="5715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9F9A98FC-8887-849F-72CC-814FAFF7A615}"/>
              </a:ext>
            </a:extLst>
          </p:cNvPr>
          <p:cNvSpPr/>
          <p:nvPr/>
        </p:nvSpPr>
        <p:spPr>
          <a:xfrm>
            <a:off x="1605147" y="5144060"/>
            <a:ext cx="8981709" cy="1202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CC18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600" b="1">
                <a:solidFill>
                  <a:srgbClr val="FF2F2F"/>
                </a:solidFill>
                <a:latin typeface="Arial" panose="020B0604020202020204" pitchFamily="34" charset="0"/>
              </a:rPr>
              <a:t>English</a:t>
            </a:r>
            <a:endParaRPr lang="pt-PT" sz="3600" b="1" dirty="0">
              <a:solidFill>
                <a:srgbClr val="FF2F2F"/>
              </a:solidFill>
              <a:latin typeface="Arial" panose="020B0604020202020204" pitchFamily="34" charset="0"/>
            </a:endParaRPr>
          </a:p>
        </p:txBody>
      </p:sp>
      <p:sp>
        <p:nvSpPr>
          <p:cNvPr id="8" name="MsPham-0936082789">
            <a:hlinkClick r:id="rId3" action="ppaction://hlinksldjump"/>
            <a:extLst>
              <a:ext uri="{FF2B5EF4-FFF2-40B4-BE49-F238E27FC236}">
                <a16:creationId xmlns:a16="http://schemas.microsoft.com/office/drawing/2014/main" id="{00EA5DCD-EEFD-0960-2AFB-D170020373A6}"/>
              </a:ext>
            </a:extLst>
          </p:cNvPr>
          <p:cNvSpPr/>
          <p:nvPr/>
        </p:nvSpPr>
        <p:spPr>
          <a:xfrm>
            <a:off x="9675471" y="3847059"/>
            <a:ext cx="1022355" cy="681952"/>
          </a:xfrm>
          <a:prstGeom prst="rightArrow">
            <a:avLst>
              <a:gd name="adj1" fmla="val 63547"/>
              <a:gd name="adj2" fmla="val 37603"/>
            </a:avLst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D9DFDB73-18D8-A5B7-765F-7BB62AC90585}"/>
              </a:ext>
            </a:extLst>
          </p:cNvPr>
          <p:cNvSpPr/>
          <p:nvPr/>
        </p:nvSpPr>
        <p:spPr>
          <a:xfrm>
            <a:off x="9545604" y="3124200"/>
            <a:ext cx="1274796" cy="454338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B34B4D56-D452-68B2-72E6-6D8F71F3955E}"/>
              </a:ext>
            </a:extLst>
          </p:cNvPr>
          <p:cNvSpPr txBox="1"/>
          <p:nvPr/>
        </p:nvSpPr>
        <p:spPr>
          <a:xfrm>
            <a:off x="2754775" y="3573130"/>
            <a:ext cx="708370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What subjects do you have today?</a:t>
            </a:r>
          </a:p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I have __________.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EDDF46-74C7-8C07-86F9-9DF96D5A3246}"/>
              </a:ext>
            </a:extLst>
          </p:cNvPr>
          <p:cNvSpPr txBox="1"/>
          <p:nvPr/>
        </p:nvSpPr>
        <p:spPr>
          <a:xfrm>
            <a:off x="3029191" y="1861443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5400" b="1">
                <a:solidFill>
                  <a:srgbClr val="FF2F2F"/>
                </a:solidFill>
                <a:latin typeface="Arial" panose="020B0604020202020204" pitchFamily="34" charset="0"/>
              </a:rPr>
              <a:t>g n E i s l h</a:t>
            </a:r>
            <a:endParaRPr lang="pt-PT" sz="5400" b="1" dirty="0">
              <a:solidFill>
                <a:srgbClr val="FF2F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00C1FCB-EC5F-CD45-34C2-6CCEA16066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21170" r="5850" b="8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4B4B53A9-DF12-01AE-D600-D6C9DE182941}"/>
              </a:ext>
            </a:extLst>
          </p:cNvPr>
          <p:cNvSpPr/>
          <p:nvPr/>
        </p:nvSpPr>
        <p:spPr>
          <a:xfrm rot="229648">
            <a:off x="2341947" y="671351"/>
            <a:ext cx="7508109" cy="4237941"/>
          </a:xfrm>
          <a:prstGeom prst="rect">
            <a:avLst/>
          </a:prstGeom>
          <a:solidFill>
            <a:schemeClr val="bg1"/>
          </a:solidFill>
          <a:ln w="5715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4D18ECEE-6B5A-DF9E-E784-45F09047B312}"/>
              </a:ext>
            </a:extLst>
          </p:cNvPr>
          <p:cNvSpPr/>
          <p:nvPr/>
        </p:nvSpPr>
        <p:spPr>
          <a:xfrm>
            <a:off x="1605147" y="5144060"/>
            <a:ext cx="8981709" cy="1202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CC18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600" b="1">
                <a:solidFill>
                  <a:srgbClr val="FF2F2F"/>
                </a:solidFill>
                <a:latin typeface="Arial" panose="020B0604020202020204" pitchFamily="34" charset="0"/>
              </a:rPr>
              <a:t>Vietnamese</a:t>
            </a:r>
            <a:endParaRPr lang="pt-PT" sz="3600" b="1" dirty="0">
              <a:solidFill>
                <a:srgbClr val="FF2F2F"/>
              </a:solidFill>
              <a:latin typeface="Arial" panose="020B0604020202020204" pitchFamily="34" charset="0"/>
            </a:endParaRPr>
          </a:p>
        </p:txBody>
      </p:sp>
      <p:sp>
        <p:nvSpPr>
          <p:cNvPr id="21" name="MsPham-0936082789">
            <a:hlinkClick r:id="rId3" action="ppaction://hlinksldjump"/>
            <a:extLst>
              <a:ext uri="{FF2B5EF4-FFF2-40B4-BE49-F238E27FC236}">
                <a16:creationId xmlns:a16="http://schemas.microsoft.com/office/drawing/2014/main" id="{CF4C61A5-F5B9-5CFD-94CA-C8A006CBBD74}"/>
              </a:ext>
            </a:extLst>
          </p:cNvPr>
          <p:cNvSpPr/>
          <p:nvPr/>
        </p:nvSpPr>
        <p:spPr>
          <a:xfrm>
            <a:off x="9675471" y="3847059"/>
            <a:ext cx="1022355" cy="681952"/>
          </a:xfrm>
          <a:prstGeom prst="rightArrow">
            <a:avLst>
              <a:gd name="adj1" fmla="val 63547"/>
              <a:gd name="adj2" fmla="val 37603"/>
            </a:avLst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83052AA8-4EB5-3D83-C5A0-7CC5E80B4D46}"/>
              </a:ext>
            </a:extLst>
          </p:cNvPr>
          <p:cNvSpPr/>
          <p:nvPr/>
        </p:nvSpPr>
        <p:spPr>
          <a:xfrm>
            <a:off x="9545604" y="3124200"/>
            <a:ext cx="1274796" cy="454338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EEAFD488-55BE-4BF1-2CE9-0143E453ACD3}"/>
              </a:ext>
            </a:extLst>
          </p:cNvPr>
          <p:cNvSpPr txBox="1"/>
          <p:nvPr/>
        </p:nvSpPr>
        <p:spPr>
          <a:xfrm>
            <a:off x="2476982" y="3573130"/>
            <a:ext cx="719848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What subjects do you have today?</a:t>
            </a:r>
          </a:p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I have __________.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ADD74-B18C-1CFB-891D-EDDCB8AEAB52}"/>
              </a:ext>
            </a:extLst>
          </p:cNvPr>
          <p:cNvSpPr txBox="1"/>
          <p:nvPr/>
        </p:nvSpPr>
        <p:spPr>
          <a:xfrm>
            <a:off x="3029191" y="1861443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5400" b="1">
                <a:solidFill>
                  <a:srgbClr val="FF2F2F"/>
                </a:solidFill>
                <a:latin typeface="Arial" panose="020B0604020202020204" pitchFamily="34" charset="0"/>
              </a:rPr>
              <a:t>i V e s t n a e m e</a:t>
            </a:r>
            <a:endParaRPr lang="pt-PT" sz="5400" b="1" dirty="0">
              <a:solidFill>
                <a:srgbClr val="FF2F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676B585-C44E-B092-9B75-56BB47ADBAA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21170" r="5850" b="8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EA86ECE0-957C-75E2-BC2D-BE60F90C1B50}"/>
              </a:ext>
            </a:extLst>
          </p:cNvPr>
          <p:cNvSpPr/>
          <p:nvPr/>
        </p:nvSpPr>
        <p:spPr>
          <a:xfrm rot="229648">
            <a:off x="2341947" y="671351"/>
            <a:ext cx="7508109" cy="4237941"/>
          </a:xfrm>
          <a:prstGeom prst="rect">
            <a:avLst/>
          </a:prstGeom>
          <a:solidFill>
            <a:schemeClr val="bg1"/>
          </a:solidFill>
          <a:ln w="5715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CF717D37-D35D-8CA5-8D24-0BB4F2A76AE5}"/>
              </a:ext>
            </a:extLst>
          </p:cNvPr>
          <p:cNvSpPr/>
          <p:nvPr/>
        </p:nvSpPr>
        <p:spPr>
          <a:xfrm>
            <a:off x="1605147" y="5144060"/>
            <a:ext cx="8981709" cy="1202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CC18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600" b="1">
                <a:solidFill>
                  <a:srgbClr val="FF2F2F"/>
                </a:solidFill>
                <a:latin typeface="Arial" panose="020B0604020202020204" pitchFamily="34" charset="0"/>
              </a:rPr>
              <a:t>maths</a:t>
            </a:r>
            <a:endParaRPr lang="pt-PT" sz="3600" b="1" dirty="0">
              <a:solidFill>
                <a:srgbClr val="FF2F2F"/>
              </a:solidFill>
              <a:latin typeface="Arial" panose="020B0604020202020204" pitchFamily="34" charset="0"/>
            </a:endParaRPr>
          </a:p>
        </p:txBody>
      </p:sp>
      <p:sp>
        <p:nvSpPr>
          <p:cNvPr id="19" name="MsPham-0936082789">
            <a:hlinkClick r:id="rId3" action="ppaction://hlinksldjump"/>
            <a:extLst>
              <a:ext uri="{FF2B5EF4-FFF2-40B4-BE49-F238E27FC236}">
                <a16:creationId xmlns:a16="http://schemas.microsoft.com/office/drawing/2014/main" id="{6DB48A2C-C72F-4A7D-480E-7D52D063AC34}"/>
              </a:ext>
            </a:extLst>
          </p:cNvPr>
          <p:cNvSpPr/>
          <p:nvPr/>
        </p:nvSpPr>
        <p:spPr>
          <a:xfrm>
            <a:off x="9675471" y="3847059"/>
            <a:ext cx="1022355" cy="681952"/>
          </a:xfrm>
          <a:prstGeom prst="rightArrow">
            <a:avLst>
              <a:gd name="adj1" fmla="val 63547"/>
              <a:gd name="adj2" fmla="val 37603"/>
            </a:avLst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23426C57-68FD-C7BC-CDE4-6BB6BDA594B6}"/>
              </a:ext>
            </a:extLst>
          </p:cNvPr>
          <p:cNvSpPr/>
          <p:nvPr/>
        </p:nvSpPr>
        <p:spPr>
          <a:xfrm>
            <a:off x="9545604" y="3124200"/>
            <a:ext cx="1274796" cy="454338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2F1DD835-453F-BC3B-7C34-9B98E7A709F0}"/>
              </a:ext>
            </a:extLst>
          </p:cNvPr>
          <p:cNvSpPr txBox="1"/>
          <p:nvPr/>
        </p:nvSpPr>
        <p:spPr>
          <a:xfrm>
            <a:off x="2476982" y="3573130"/>
            <a:ext cx="719848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What subjects do you have today?</a:t>
            </a:r>
          </a:p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I have __________.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885D4-4BE0-DD83-9C5A-0EDDDA173AB3}"/>
              </a:ext>
            </a:extLst>
          </p:cNvPr>
          <p:cNvSpPr txBox="1"/>
          <p:nvPr/>
        </p:nvSpPr>
        <p:spPr>
          <a:xfrm>
            <a:off x="3029191" y="1861443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5400" b="1">
                <a:solidFill>
                  <a:srgbClr val="FF2F2F"/>
                </a:solidFill>
                <a:latin typeface="Arial" panose="020B0604020202020204" pitchFamily="34" charset="0"/>
              </a:rPr>
              <a:t>t m h a s</a:t>
            </a:r>
            <a:endParaRPr lang="pt-PT" sz="5400" b="1" dirty="0">
              <a:solidFill>
                <a:srgbClr val="FF2F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0687BCA-54B1-F2DD-4C1A-EEDB2CCA536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21170" r="5850" b="8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26BFEDD6-2E59-CCE2-006E-8A984F441826}"/>
              </a:ext>
            </a:extLst>
          </p:cNvPr>
          <p:cNvSpPr/>
          <p:nvPr/>
        </p:nvSpPr>
        <p:spPr>
          <a:xfrm rot="229648">
            <a:off x="2341947" y="671351"/>
            <a:ext cx="7508109" cy="4237941"/>
          </a:xfrm>
          <a:prstGeom prst="rect">
            <a:avLst/>
          </a:prstGeom>
          <a:solidFill>
            <a:schemeClr val="bg1"/>
          </a:solidFill>
          <a:ln w="5715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1FD3AEB6-0BA6-8E4A-B985-421897C43986}"/>
              </a:ext>
            </a:extLst>
          </p:cNvPr>
          <p:cNvSpPr/>
          <p:nvPr/>
        </p:nvSpPr>
        <p:spPr>
          <a:xfrm>
            <a:off x="1605147" y="5144060"/>
            <a:ext cx="8981709" cy="1202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CC18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600" b="1">
                <a:solidFill>
                  <a:srgbClr val="FF2F2F"/>
                </a:solidFill>
                <a:latin typeface="Arial" panose="020B0604020202020204" pitchFamily="34" charset="0"/>
              </a:rPr>
              <a:t>science</a:t>
            </a:r>
            <a:endParaRPr lang="pt-PT" sz="3600" b="1" dirty="0">
              <a:solidFill>
                <a:srgbClr val="FF2F2F"/>
              </a:solidFill>
              <a:latin typeface="Arial" panose="020B0604020202020204" pitchFamily="34" charset="0"/>
            </a:endParaRPr>
          </a:p>
        </p:txBody>
      </p:sp>
      <p:sp>
        <p:nvSpPr>
          <p:cNvPr id="19" name="MsPham-0936082789">
            <a:hlinkClick r:id="rId3" action="ppaction://hlinksldjump"/>
            <a:extLst>
              <a:ext uri="{FF2B5EF4-FFF2-40B4-BE49-F238E27FC236}">
                <a16:creationId xmlns:a16="http://schemas.microsoft.com/office/drawing/2014/main" id="{0811ECC0-3F6A-1260-DB71-29898152F2BC}"/>
              </a:ext>
            </a:extLst>
          </p:cNvPr>
          <p:cNvSpPr/>
          <p:nvPr/>
        </p:nvSpPr>
        <p:spPr>
          <a:xfrm>
            <a:off x="9675471" y="3847059"/>
            <a:ext cx="1022355" cy="681952"/>
          </a:xfrm>
          <a:prstGeom prst="rightArrow">
            <a:avLst>
              <a:gd name="adj1" fmla="val 63547"/>
              <a:gd name="adj2" fmla="val 37603"/>
            </a:avLst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1DAF47F2-6D44-A03C-4271-CC4F5879A960}"/>
              </a:ext>
            </a:extLst>
          </p:cNvPr>
          <p:cNvSpPr/>
          <p:nvPr/>
        </p:nvSpPr>
        <p:spPr>
          <a:xfrm>
            <a:off x="9545604" y="3124200"/>
            <a:ext cx="1274796" cy="454338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A1F92342-237C-08C5-7AB8-5F92B0EF0CBE}"/>
              </a:ext>
            </a:extLst>
          </p:cNvPr>
          <p:cNvSpPr txBox="1"/>
          <p:nvPr/>
        </p:nvSpPr>
        <p:spPr>
          <a:xfrm>
            <a:off x="2476982" y="3573130"/>
            <a:ext cx="719848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What subjects do you have today?</a:t>
            </a:r>
          </a:p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I have 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E989F-3058-896E-FABD-8CE87D60B2C1}"/>
              </a:ext>
            </a:extLst>
          </p:cNvPr>
          <p:cNvSpPr txBox="1"/>
          <p:nvPr/>
        </p:nvSpPr>
        <p:spPr>
          <a:xfrm>
            <a:off x="3029191" y="1861443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5400" b="1">
                <a:solidFill>
                  <a:srgbClr val="FF2F2F"/>
                </a:solidFill>
                <a:latin typeface="Arial" panose="020B0604020202020204" pitchFamily="34" charset="0"/>
              </a:rPr>
              <a:t>s e c i c n e</a:t>
            </a:r>
            <a:endParaRPr lang="pt-PT" sz="5400" b="1" dirty="0">
              <a:solidFill>
                <a:srgbClr val="FF2F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spham-0936082789">
            <a:extLst>
              <a:ext uri="{FF2B5EF4-FFF2-40B4-BE49-F238E27FC236}">
                <a16:creationId xmlns:a16="http://schemas.microsoft.com/office/drawing/2014/main" id="{D407FAC0-3408-92E5-AD2A-62002CBD086A}"/>
              </a:ext>
            </a:extLst>
          </p:cNvPr>
          <p:cNvSpPr txBox="1"/>
          <p:nvPr/>
        </p:nvSpPr>
        <p:spPr>
          <a:xfrm>
            <a:off x="4051445" y="4696853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46" name="MsPham-0936082789">
            <a:extLst>
              <a:ext uri="{FF2B5EF4-FFF2-40B4-BE49-F238E27FC236}">
                <a16:creationId xmlns:a16="http://schemas.microsoft.com/office/drawing/2014/main" id="{8324FC26-BABB-D4FE-51EA-3FCDE65C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36" y="4247768"/>
            <a:ext cx="690390" cy="690390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7055430" y="591281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541226" y="1724696"/>
            <a:ext cx="3923623" cy="22201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058428" y="1724696"/>
            <a:ext cx="1406421" cy="222458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464849" y="1724696"/>
            <a:ext cx="704310" cy="217989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464849" y="1724696"/>
            <a:ext cx="3253757" cy="2154125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411F284B-8469-631C-B205-0EDA31461971}"/>
              </a:ext>
            </a:extLst>
          </p:cNvPr>
          <p:cNvSpPr txBox="1">
            <a:spLocks/>
          </p:cNvSpPr>
          <p:nvPr/>
        </p:nvSpPr>
        <p:spPr>
          <a:xfrm>
            <a:off x="4456254" y="1176056"/>
            <a:ext cx="4017190" cy="548640"/>
          </a:xfrm>
          <a:prstGeom prst="wedgeRoundRectCallout">
            <a:avLst>
              <a:gd name="adj1" fmla="val 57985"/>
              <a:gd name="adj2" fmla="val -4025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I have __________.</a:t>
            </a:r>
            <a:endParaRPr lang="en-US" sz="2700" dirty="0"/>
          </a:p>
        </p:txBody>
      </p:sp>
      <p:pic>
        <p:nvPicPr>
          <p:cNvPr id="15" name="MsPham-0936082789" descr="A picture containing text, person, screenshot, graphic design&#10;&#10;Description automatically generated">
            <a:extLst>
              <a:ext uri="{FF2B5EF4-FFF2-40B4-BE49-F238E27FC236}">
                <a16:creationId xmlns:a16="http://schemas.microsoft.com/office/drawing/2014/main" id="{A26967D6-7AB7-04FC-7FB4-5A2E48718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7" t="12826" r="25013" b="9570"/>
          <a:stretch/>
        </p:blipFill>
        <p:spPr>
          <a:xfrm>
            <a:off x="9295064" y="3949279"/>
            <a:ext cx="1588951" cy="1709917"/>
          </a:xfrm>
          <a:prstGeom prst="rect">
            <a:avLst/>
          </a:prstGeom>
        </p:spPr>
      </p:pic>
      <p:pic>
        <p:nvPicPr>
          <p:cNvPr id="16" name="MsPham-0936082789" descr="A book with cartoon characters on it&#10;&#10;Description automatically generated with low confidence">
            <a:extLst>
              <a:ext uri="{FF2B5EF4-FFF2-40B4-BE49-F238E27FC236}">
                <a16:creationId xmlns:a16="http://schemas.microsoft.com/office/drawing/2014/main" id="{1471A25D-59EF-E6BA-6AE0-B95C44213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11795" r="28977" b="14864"/>
          <a:stretch/>
        </p:blipFill>
        <p:spPr>
          <a:xfrm>
            <a:off x="6619235" y="3891707"/>
            <a:ext cx="1664263" cy="1825060"/>
          </a:xfrm>
          <a:prstGeom prst="rect">
            <a:avLst/>
          </a:prstGeom>
        </p:spPr>
      </p:pic>
      <p:pic>
        <p:nvPicPr>
          <p:cNvPr id="17" name="MsPham-0936082789" descr="A picture containing text, screenshot, cartoon, graphic design&#10;&#10;Description automatically generated">
            <a:extLst>
              <a:ext uri="{FF2B5EF4-FFF2-40B4-BE49-F238E27FC236}">
                <a16:creationId xmlns:a16="http://schemas.microsoft.com/office/drawing/2014/main" id="{C62A5644-AFE8-038C-684B-306E7C33A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1" t="17804" r="30886" b="16184"/>
          <a:stretch/>
        </p:blipFill>
        <p:spPr>
          <a:xfrm>
            <a:off x="1192782" y="3895132"/>
            <a:ext cx="1654330" cy="1818211"/>
          </a:xfrm>
          <a:prstGeom prst="rect">
            <a:avLst/>
          </a:prstGeom>
        </p:spPr>
      </p:pic>
      <p:pic>
        <p:nvPicPr>
          <p:cNvPr id="18" name="MsPham-0936082789" descr="A picture containing screenshot, text, outdoor, beach&#10;&#10;Description automatically generated">
            <a:extLst>
              <a:ext uri="{FF2B5EF4-FFF2-40B4-BE49-F238E27FC236}">
                <a16:creationId xmlns:a16="http://schemas.microsoft.com/office/drawing/2014/main" id="{FED2F84D-0D28-D832-802F-26EF84B672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t="14276" r="27011" b="10023"/>
          <a:stretch/>
        </p:blipFill>
        <p:spPr>
          <a:xfrm>
            <a:off x="3858678" y="3886250"/>
            <a:ext cx="1748991" cy="1835974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C5316244-9786-DC4B-C7AA-2C5534D821FC}"/>
              </a:ext>
            </a:extLst>
          </p:cNvPr>
          <p:cNvSpPr txBox="1">
            <a:spLocks/>
          </p:cNvSpPr>
          <p:nvPr/>
        </p:nvSpPr>
        <p:spPr>
          <a:xfrm>
            <a:off x="856527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Vietnamese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3C015823-7EFE-2B5E-D9A2-38BEE6D5B641}"/>
              </a:ext>
            </a:extLst>
          </p:cNvPr>
          <p:cNvSpPr txBox="1">
            <a:spLocks/>
          </p:cNvSpPr>
          <p:nvPr/>
        </p:nvSpPr>
        <p:spPr>
          <a:xfrm>
            <a:off x="3597170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English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5F2951CE-253A-3827-8D7A-60DAC0CA66B4}"/>
              </a:ext>
            </a:extLst>
          </p:cNvPr>
          <p:cNvSpPr txBox="1">
            <a:spLocks/>
          </p:cNvSpPr>
          <p:nvPr/>
        </p:nvSpPr>
        <p:spPr>
          <a:xfrm>
            <a:off x="6337813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maths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81F68EC4-15EF-090F-7700-D4B72176008C}"/>
              </a:ext>
            </a:extLst>
          </p:cNvPr>
          <p:cNvSpPr txBox="1">
            <a:spLocks/>
          </p:cNvSpPr>
          <p:nvPr/>
        </p:nvSpPr>
        <p:spPr>
          <a:xfrm>
            <a:off x="9078455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science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811E32B4-4C66-FCBE-9CBE-C070AE75A0D8}"/>
              </a:ext>
            </a:extLst>
          </p:cNvPr>
          <p:cNvSpPr txBox="1"/>
          <p:nvPr/>
        </p:nvSpPr>
        <p:spPr>
          <a:xfrm>
            <a:off x="5578697" y="563047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E8C5BEF-3A9A-7211-3A19-9D50DA7E4666}"/>
              </a:ext>
            </a:extLst>
          </p:cNvPr>
          <p:cNvSpPr txBox="1">
            <a:spLocks/>
          </p:cNvSpPr>
          <p:nvPr/>
        </p:nvSpPr>
        <p:spPr>
          <a:xfrm>
            <a:off x="3225374" y="570948"/>
            <a:ext cx="6208612" cy="548640"/>
          </a:xfrm>
          <a:prstGeom prst="wedgeRoundRectCallout">
            <a:avLst>
              <a:gd name="adj1" fmla="val -54275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What subjects do you have today?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855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 animBg="1"/>
      <p:bldP spid="19" grpId="0" animBg="1"/>
      <p:bldP spid="20" grpId="0" animBg="1"/>
      <p:bldP spid="21" grpId="0" animBg="1"/>
      <p:bldP spid="2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02EBAA-E4B2-0EF6-EE8B-0C3F17314422}"/>
              </a:ext>
            </a:extLst>
          </p:cNvPr>
          <p:cNvSpPr/>
          <p:nvPr/>
        </p:nvSpPr>
        <p:spPr>
          <a:xfrm>
            <a:off x="-1" y="-7621"/>
            <a:ext cx="12207241" cy="6858001"/>
          </a:xfrm>
          <a:prstGeom prst="rect">
            <a:avLst/>
          </a:prstGeom>
          <a:solidFill>
            <a:srgbClr val="F6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1" y="-2672650"/>
            <a:ext cx="6869299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4788" y="-2353284"/>
            <a:ext cx="6851068" cy="1157287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AFB5947-D13A-D9B9-B46C-AF7EAC075219}"/>
              </a:ext>
            </a:extLst>
          </p:cNvPr>
          <p:cNvGrpSpPr/>
          <p:nvPr/>
        </p:nvGrpSpPr>
        <p:grpSpPr>
          <a:xfrm>
            <a:off x="8115300" y="342900"/>
            <a:ext cx="3364624" cy="826422"/>
            <a:chOff x="1173836" y="671814"/>
            <a:chExt cx="6750762" cy="16581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45F7B9-4A3C-50E3-3184-A41FECED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260" y="958088"/>
              <a:ext cx="1678338" cy="1085579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5301306-6A1D-3DE8-8DC1-AF4EA46A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3836" y="671814"/>
              <a:ext cx="4806164" cy="1658127"/>
            </a:xfrm>
            <a:prstGeom prst="rect">
              <a:avLst/>
            </a:prstGeom>
            <a:effectLst>
              <a:glow rad="12700">
                <a:srgbClr val="C7CAC5"/>
              </a:glow>
            </a:effectLst>
          </p:spPr>
        </p:pic>
      </p:grp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462B370D-BE4A-08A8-5ADF-70F0CE8F69CA}"/>
              </a:ext>
            </a:extLst>
          </p:cNvPr>
          <p:cNvSpPr txBox="1"/>
          <p:nvPr/>
        </p:nvSpPr>
        <p:spPr>
          <a:xfrm>
            <a:off x="914400" y="1824501"/>
            <a:ext cx="9280562" cy="2208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35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Aristote" panose="020B7200000000000000" pitchFamily="34" charset="0"/>
              </a:rPr>
              <a:t>Practice</a:t>
            </a:r>
            <a:endParaRPr lang="en-US" sz="23800" b="1">
              <a:ln w="9525">
                <a:solidFill>
                  <a:srgbClr val="F26522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F26522"/>
                </a:outerShdw>
              </a:effectLst>
              <a:latin typeface=".VnAristote" panose="020B7200000000000000" pitchFamily="34" charset="0"/>
            </a:endParaRPr>
          </a:p>
        </p:txBody>
      </p:sp>
      <p:pic>
        <p:nvPicPr>
          <p:cNvPr id="42" name="图片 12">
            <a:extLst>
              <a:ext uri="{FF2B5EF4-FFF2-40B4-BE49-F238E27FC236}">
                <a16:creationId xmlns:a16="http://schemas.microsoft.com/office/drawing/2014/main" id="{42F42DB8-D57F-D314-81F6-C05ADD7C8C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83" y="648338"/>
            <a:ext cx="621218" cy="621218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1C69016C-0E91-935A-210C-BB803513B0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651" y="716905"/>
            <a:ext cx="621217" cy="621217"/>
          </a:xfrm>
          <a:prstGeom prst="rect">
            <a:avLst/>
          </a:prstGeom>
        </p:spPr>
      </p:pic>
      <p:pic>
        <p:nvPicPr>
          <p:cNvPr id="44" name="图片 15">
            <a:extLst>
              <a:ext uri="{FF2B5EF4-FFF2-40B4-BE49-F238E27FC236}">
                <a16:creationId xmlns:a16="http://schemas.microsoft.com/office/drawing/2014/main" id="{702FA287-9ADA-CAAC-DFA2-51894752CD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328" flipH="1">
            <a:off x="8240931" y="4636197"/>
            <a:ext cx="367333" cy="367333"/>
          </a:xfrm>
          <a:prstGeom prst="rect">
            <a:avLst/>
          </a:prstGeom>
        </p:spPr>
      </p:pic>
      <p:pic>
        <p:nvPicPr>
          <p:cNvPr id="45" name="图片 16">
            <a:extLst>
              <a:ext uri="{FF2B5EF4-FFF2-40B4-BE49-F238E27FC236}">
                <a16:creationId xmlns:a16="http://schemas.microsoft.com/office/drawing/2014/main" id="{BFD38CA0-7653-E396-3CD8-9564A8AAFF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3884" y="1701056"/>
            <a:ext cx="538742" cy="538742"/>
          </a:xfrm>
          <a:prstGeom prst="rect">
            <a:avLst/>
          </a:prstGeom>
        </p:spPr>
      </p:pic>
      <p:pic>
        <p:nvPicPr>
          <p:cNvPr id="46" name="图片 9">
            <a:extLst>
              <a:ext uri="{FF2B5EF4-FFF2-40B4-BE49-F238E27FC236}">
                <a16:creationId xmlns:a16="http://schemas.microsoft.com/office/drawing/2014/main" id="{298822FF-36C7-CD38-CE34-59B5A23F6D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4607">
            <a:off x="734608" y="2200381"/>
            <a:ext cx="1499405" cy="2492668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B7A0567A-F215-B929-CAA2-4572403F31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3742">
            <a:off x="5789075" y="-195242"/>
            <a:ext cx="1499405" cy="2492668"/>
          </a:xfrm>
          <a:prstGeom prst="rect">
            <a:avLst/>
          </a:prstGeom>
        </p:spPr>
      </p:pic>
      <p:pic>
        <p:nvPicPr>
          <p:cNvPr id="48" name="图片 9">
            <a:extLst>
              <a:ext uri="{FF2B5EF4-FFF2-40B4-BE49-F238E27FC236}">
                <a16:creationId xmlns:a16="http://schemas.microsoft.com/office/drawing/2014/main" id="{FF4D9FE6-3191-65D0-8F37-E8F3A299FC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8113">
            <a:off x="9933534" y="883346"/>
            <a:ext cx="1499405" cy="2492668"/>
          </a:xfrm>
          <a:prstGeom prst="rect">
            <a:avLst/>
          </a:prstGeom>
        </p:spPr>
      </p:pic>
      <p:pic>
        <p:nvPicPr>
          <p:cNvPr id="49" name="图片 9">
            <a:extLst>
              <a:ext uri="{FF2B5EF4-FFF2-40B4-BE49-F238E27FC236}">
                <a16:creationId xmlns:a16="http://schemas.microsoft.com/office/drawing/2014/main" id="{B78049A1-DF14-9496-36A9-2766DB76F7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5522">
            <a:off x="930548" y="-386764"/>
            <a:ext cx="1499405" cy="2492668"/>
          </a:xfrm>
          <a:prstGeom prst="rect">
            <a:avLst/>
          </a:prstGeom>
        </p:spPr>
      </p:pic>
      <p:pic>
        <p:nvPicPr>
          <p:cNvPr id="50" name="图片 9">
            <a:extLst>
              <a:ext uri="{FF2B5EF4-FFF2-40B4-BE49-F238E27FC236}">
                <a16:creationId xmlns:a16="http://schemas.microsoft.com/office/drawing/2014/main" id="{3F9DA0B4-59E7-FE36-B0E3-246AA95D16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5522">
            <a:off x="10147513" y="4977400"/>
            <a:ext cx="1499405" cy="2492668"/>
          </a:xfrm>
          <a:prstGeom prst="rect">
            <a:avLst/>
          </a:prstGeom>
        </p:spPr>
      </p:pic>
      <p:pic>
        <p:nvPicPr>
          <p:cNvPr id="51" name="图片 9">
            <a:extLst>
              <a:ext uri="{FF2B5EF4-FFF2-40B4-BE49-F238E27FC236}">
                <a16:creationId xmlns:a16="http://schemas.microsoft.com/office/drawing/2014/main" id="{548DC181-9A81-B670-2BD8-C00B9DDB47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5522">
            <a:off x="6349587" y="4494086"/>
            <a:ext cx="1499405" cy="2492668"/>
          </a:xfrm>
          <a:prstGeom prst="rect">
            <a:avLst/>
          </a:prstGeom>
        </p:spPr>
      </p:pic>
      <p:pic>
        <p:nvPicPr>
          <p:cNvPr id="52" name="图片 10">
            <a:extLst>
              <a:ext uri="{FF2B5EF4-FFF2-40B4-BE49-F238E27FC236}">
                <a16:creationId xmlns:a16="http://schemas.microsoft.com/office/drawing/2014/main" id="{3579EF33-81CE-95FB-31FD-1F121D4F8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993079" y="1302721"/>
            <a:ext cx="2213551" cy="3027399"/>
          </a:xfrm>
          <a:prstGeom prst="rect">
            <a:avLst/>
          </a:prstGeom>
        </p:spPr>
      </p:pic>
      <p:pic>
        <p:nvPicPr>
          <p:cNvPr id="53" name="图片 15">
            <a:extLst>
              <a:ext uri="{FF2B5EF4-FFF2-40B4-BE49-F238E27FC236}">
                <a16:creationId xmlns:a16="http://schemas.microsoft.com/office/drawing/2014/main" id="{A85DCC16-2874-4040-F1C2-683F92ABE1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5995" flipH="1">
            <a:off x="10087445" y="3625831"/>
            <a:ext cx="367333" cy="367333"/>
          </a:xfrm>
          <a:prstGeom prst="rect">
            <a:avLst/>
          </a:prstGeom>
        </p:spPr>
      </p:pic>
      <p:pic>
        <p:nvPicPr>
          <p:cNvPr id="56" name="图片 15">
            <a:extLst>
              <a:ext uri="{FF2B5EF4-FFF2-40B4-BE49-F238E27FC236}">
                <a16:creationId xmlns:a16="http://schemas.microsoft.com/office/drawing/2014/main" id="{B8FA3922-DEFD-12E2-67AB-14789D7EDD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8759" flipH="1">
            <a:off x="10335258" y="5228761"/>
            <a:ext cx="367333" cy="3673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BE2FCA-2ABA-5960-643E-0535A9EB2BFA}"/>
              </a:ext>
            </a:extLst>
          </p:cNvPr>
          <p:cNvGrpSpPr/>
          <p:nvPr/>
        </p:nvGrpSpPr>
        <p:grpSpPr>
          <a:xfrm>
            <a:off x="2738886" y="5214376"/>
            <a:ext cx="1322799" cy="1489542"/>
            <a:chOff x="4131377" y="3435598"/>
            <a:chExt cx="866861" cy="976132"/>
          </a:xfrm>
        </p:grpSpPr>
        <p:sp>
          <p:nvSpPr>
            <p:cNvPr id="3" name="Mspham-0936082789">
              <a:extLst>
                <a:ext uri="{FF2B5EF4-FFF2-40B4-BE49-F238E27FC236}">
                  <a16:creationId xmlns:a16="http://schemas.microsoft.com/office/drawing/2014/main" id="{00BB11D6-3F29-FB17-7EB9-219992606AA0}"/>
                </a:ext>
              </a:extLst>
            </p:cNvPr>
            <p:cNvSpPr txBox="1"/>
            <p:nvPr/>
          </p:nvSpPr>
          <p:spPr>
            <a:xfrm>
              <a:off x="4131377" y="4028513"/>
              <a:ext cx="866861" cy="3832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6" name="MsPham-0936082789">
              <a:extLst>
                <a:ext uri="{FF2B5EF4-FFF2-40B4-BE49-F238E27FC236}">
                  <a16:creationId xmlns:a16="http://schemas.microsoft.com/office/drawing/2014/main" id="{2A493185-5C19-8A20-DB5B-ECE5CCA8A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59966" y="3435598"/>
              <a:ext cx="592915" cy="592915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0" name="Freeform 7">
            <a:extLst>
              <a:ext uri="{FF2B5EF4-FFF2-40B4-BE49-F238E27FC236}">
                <a16:creationId xmlns:a16="http://schemas.microsoft.com/office/drawing/2014/main" id="{259DB9CD-F770-71EC-5956-C50C04FCC39D}"/>
              </a:ext>
            </a:extLst>
          </p:cNvPr>
          <p:cNvSpPr/>
          <p:nvPr/>
        </p:nvSpPr>
        <p:spPr>
          <a:xfrm>
            <a:off x="-30480" y="4174655"/>
            <a:ext cx="5233693" cy="2675725"/>
          </a:xfrm>
          <a:custGeom>
            <a:avLst/>
            <a:gdLst/>
            <a:ahLst/>
            <a:cxnLst/>
            <a:rect l="l" t="t" r="r" b="b"/>
            <a:pathLst>
              <a:path w="5634416" h="2880595">
                <a:moveTo>
                  <a:pt x="0" y="0"/>
                </a:moveTo>
                <a:lnTo>
                  <a:pt x="5634417" y="0"/>
                </a:lnTo>
                <a:lnTo>
                  <a:pt x="5634417" y="2880596"/>
                </a:lnTo>
                <a:lnTo>
                  <a:pt x="0" y="2880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9128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117</Words>
  <Application>Microsoft Office PowerPoint</Application>
  <PresentationFormat>Widescreen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.VnAristote</vt:lpstr>
      <vt:lpstr>.VnAvant</vt:lpstr>
      <vt:lpstr>.VnCooper</vt:lpstr>
      <vt:lpstr>.VnHelvetInsH</vt:lpstr>
      <vt:lpstr>Arial</vt:lpstr>
      <vt:lpstr>Calibri</vt:lpstr>
      <vt:lpstr>Calibri Light</vt:lpstr>
      <vt:lpstr>Century Gothic</vt:lpstr>
      <vt:lpstr>Comic Sans MS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Administrator</cp:lastModifiedBy>
  <cp:revision>54</cp:revision>
  <dcterms:created xsi:type="dcterms:W3CDTF">2023-06-30T01:39:38Z</dcterms:created>
  <dcterms:modified xsi:type="dcterms:W3CDTF">2025-11-21T07:40:01Z</dcterms:modified>
</cp:coreProperties>
</file>