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3" r:id="rId2"/>
    <p:sldId id="284" r:id="rId3"/>
    <p:sldId id="1246" r:id="rId4"/>
    <p:sldId id="1249" r:id="rId5"/>
    <p:sldId id="2007577342" r:id="rId6"/>
    <p:sldId id="2007577343" r:id="rId7"/>
    <p:sldId id="2007577344" r:id="rId8"/>
    <p:sldId id="2007577346" r:id="rId9"/>
    <p:sldId id="2007577345" r:id="rId10"/>
    <p:sldId id="2007577347" r:id="rId11"/>
    <p:sldId id="1254" r:id="rId12"/>
    <p:sldId id="2007577330" r:id="rId13"/>
    <p:sldId id="2007577340" r:id="rId14"/>
    <p:sldId id="2007577341" r:id="rId15"/>
    <p:sldId id="2007577329" r:id="rId16"/>
    <p:sldId id="2007577288" r:id="rId17"/>
    <p:sldId id="2007577289" r:id="rId18"/>
    <p:sldId id="2007577290" r:id="rId19"/>
    <p:sldId id="2007577275" r:id="rId20"/>
    <p:sldId id="12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BB1"/>
    <a:srgbClr val="FDDDDE"/>
    <a:srgbClr val="FCDADB"/>
    <a:srgbClr val="FDE1E1"/>
    <a:srgbClr val="3CB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p:scale>
          <a:sx n="75" d="100"/>
          <a:sy n="75" d="100"/>
        </p:scale>
        <p:origin x="4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BBED-4338-4713-83B3-50A435913A93}"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596ED-1268-40DA-B194-3E9F09D44C3C}" type="slidenum">
              <a:rPr lang="en-US" smtClean="0"/>
              <a:t>‹#›</a:t>
            </a:fld>
            <a:endParaRPr lang="en-US"/>
          </a:p>
        </p:txBody>
      </p:sp>
    </p:spTree>
    <p:extLst>
      <p:ext uri="{BB962C8B-B14F-4D97-AF65-F5344CB8AC3E}">
        <p14:creationId xmlns:p14="http://schemas.microsoft.com/office/powerpoint/2010/main" val="288801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1</a:t>
            </a:fld>
            <a:endParaRPr lang="en-US"/>
          </a:p>
        </p:txBody>
      </p:sp>
    </p:spTree>
    <p:extLst>
      <p:ext uri="{BB962C8B-B14F-4D97-AF65-F5344CB8AC3E}">
        <p14:creationId xmlns:p14="http://schemas.microsoft.com/office/powerpoint/2010/main" val="15679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2</a:t>
            </a:fld>
            <a:endParaRPr lang="en-US"/>
          </a:p>
        </p:txBody>
      </p:sp>
    </p:spTree>
    <p:extLst>
      <p:ext uri="{BB962C8B-B14F-4D97-AF65-F5344CB8AC3E}">
        <p14:creationId xmlns:p14="http://schemas.microsoft.com/office/powerpoint/2010/main" val="35995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12</a:t>
            </a:fld>
            <a:endParaRPr lang="en-US"/>
          </a:p>
        </p:txBody>
      </p:sp>
    </p:spTree>
    <p:extLst>
      <p:ext uri="{BB962C8B-B14F-4D97-AF65-F5344CB8AC3E}">
        <p14:creationId xmlns:p14="http://schemas.microsoft.com/office/powerpoint/2010/main" val="224566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15</a:t>
            </a:fld>
            <a:endParaRPr lang="en-US"/>
          </a:p>
        </p:txBody>
      </p:sp>
    </p:spTree>
    <p:extLst>
      <p:ext uri="{BB962C8B-B14F-4D97-AF65-F5344CB8AC3E}">
        <p14:creationId xmlns:p14="http://schemas.microsoft.com/office/powerpoint/2010/main" val="192730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Bộ bài giảng </a:t>
            </a:r>
            <a:r>
              <a:rPr lang="en-US" sz="1200" b="1">
                <a:solidFill>
                  <a:srgbClr val="002060"/>
                </a:solidFill>
                <a:latin typeface="Arial" panose="020B0604020202020204" pitchFamily="34" charset="0"/>
                <a:cs typeface="Arial" panose="020B0604020202020204" pitchFamily="34" charset="0"/>
              </a:rPr>
              <a:t>Tiếng Anh 4 Global </a:t>
            </a:r>
            <a:r>
              <a:rPr lang="en-US" sz="12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12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11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1100">
                <a:solidFill>
                  <a:srgbClr val="002060"/>
                </a:solidFill>
                <a:latin typeface="Arial" panose="020B0604020202020204" pitchFamily="34" charset="0"/>
                <a:cs typeface="Arial" panose="020B0604020202020204" pitchFamily="34" charset="0"/>
              </a:rPr>
              <a:t>		 MsPham – 0936082789</a:t>
            </a:r>
            <a:endParaRPr lang="en-US"/>
          </a:p>
        </p:txBody>
      </p:sp>
      <p:sp>
        <p:nvSpPr>
          <p:cNvPr id="4" name="Slide Number Placeholder 3"/>
          <p:cNvSpPr>
            <a:spLocks noGrp="1"/>
          </p:cNvSpPr>
          <p:nvPr>
            <p:ph type="sldNum" sz="quarter" idx="5"/>
          </p:nvPr>
        </p:nvSpPr>
        <p:spPr/>
        <p:txBody>
          <a:bodyPr/>
          <a:lstStyle/>
          <a:p>
            <a:fld id="{193596ED-1268-40DA-B194-3E9F09D44C3C}" type="slidenum">
              <a:rPr lang="en-US" smtClean="0"/>
              <a:t>19</a:t>
            </a:fld>
            <a:endParaRPr lang="en-US"/>
          </a:p>
        </p:txBody>
      </p:sp>
    </p:spTree>
    <p:extLst>
      <p:ext uri="{BB962C8B-B14F-4D97-AF65-F5344CB8AC3E}">
        <p14:creationId xmlns:p14="http://schemas.microsoft.com/office/powerpoint/2010/main" val="576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D8D-B206-A322-F606-65656E8C35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2D809-262B-547C-6401-CD37B5ABD5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FDDED4-0468-8B94-142B-5F2DFA71BFA2}"/>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5" name="Footer Placeholder 4">
            <a:extLst>
              <a:ext uri="{FF2B5EF4-FFF2-40B4-BE49-F238E27FC236}">
                <a16:creationId xmlns:a16="http://schemas.microsoft.com/office/drawing/2014/main" id="{EF88FD0C-FB57-E71D-03F7-B6B815132E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84F7A7-98A1-BC2F-05C1-D50F4050125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28582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72B6-7927-B6A5-8E15-989DA9545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9AA1D-42C0-3DA2-881F-69D68D1172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53CB6-7898-9414-50BC-52104D74DE08}"/>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5" name="Footer Placeholder 4">
            <a:extLst>
              <a:ext uri="{FF2B5EF4-FFF2-40B4-BE49-F238E27FC236}">
                <a16:creationId xmlns:a16="http://schemas.microsoft.com/office/drawing/2014/main" id="{0E873BE9-015E-AA8C-33F7-8C302A8B30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A39F8A-EBFB-59F6-0916-AC19D87A2229}"/>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552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63A1D-35CC-5BA4-E92B-25AB660184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6433E-B576-6046-A938-2B3CDA9BF9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A0D12-0322-9333-DA97-EBEB5C2CEBD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5" name="Footer Placeholder 4">
            <a:extLst>
              <a:ext uri="{FF2B5EF4-FFF2-40B4-BE49-F238E27FC236}">
                <a16:creationId xmlns:a16="http://schemas.microsoft.com/office/drawing/2014/main" id="{28132943-6A3F-8E64-52D7-BC84AABA0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B854A7-AC57-6CB0-99D7-F8D5199FCC45}"/>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8078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6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A483-337A-FC89-B8F0-4AAC504687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D631D04-378B-7531-6970-A2341F5C69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C95C4-B68A-F0D1-52A3-04E2EB15E2B7}"/>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5" name="Footer Placeholder 4">
            <a:extLst>
              <a:ext uri="{FF2B5EF4-FFF2-40B4-BE49-F238E27FC236}">
                <a16:creationId xmlns:a16="http://schemas.microsoft.com/office/drawing/2014/main" id="{9D53918F-15A8-287F-9862-6FC4F8A27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FEDF68-E7FD-E5F4-B297-20E18F3CB6E6}"/>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740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0006-976D-68B2-1DE9-9BB4E7D603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0DE21-BEB1-47E2-92D7-CE06DCE6A9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E3BE8-4AD8-EA0F-02F1-DEBA7EFEDB11}"/>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5" name="Footer Placeholder 4">
            <a:extLst>
              <a:ext uri="{FF2B5EF4-FFF2-40B4-BE49-F238E27FC236}">
                <a16:creationId xmlns:a16="http://schemas.microsoft.com/office/drawing/2014/main" id="{28EF76F7-6FC9-D4CC-48E1-C15C014A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D896A4-A1F8-F246-6B57-B8836D17C31F}"/>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4381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223E-B7E9-D744-03D6-89B43EF260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A08D02-2AFA-8583-4EC2-01886DC1BAC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56BDD-C8AC-1420-93D0-68938BFF7DB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C1D63B-0DEA-ED5A-CA33-8533F7011E6C}"/>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6" name="Footer Placeholder 5">
            <a:extLst>
              <a:ext uri="{FF2B5EF4-FFF2-40B4-BE49-F238E27FC236}">
                <a16:creationId xmlns:a16="http://schemas.microsoft.com/office/drawing/2014/main" id="{6376CA0A-EAC6-7097-202D-23D6BAF7A1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B77BFD-95FB-2241-2504-311D2C259117}"/>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8487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0507-5692-30FE-7E69-5123CAFE12B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88C63E5-8914-C4A9-DCC5-98D4053EFA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DC929-A5BB-D930-8C03-97806F04821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C701F-1641-8B4E-3E68-9D89658E5C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B6EE7-1078-ACD6-9B7F-2DAD3602FD8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74AE8-71C1-1C86-5C39-67CFEC70FC7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8" name="Footer Placeholder 7">
            <a:extLst>
              <a:ext uri="{FF2B5EF4-FFF2-40B4-BE49-F238E27FC236}">
                <a16:creationId xmlns:a16="http://schemas.microsoft.com/office/drawing/2014/main" id="{DC89240C-FA55-126C-E42E-29C986DE1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547030-A714-919A-BA8A-AD93DA3FB36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3666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0DBC-EADD-5090-956A-EE53E684D6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E7C6B2D-E681-4FD0-B107-79D3D78E167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4" name="Footer Placeholder 3">
            <a:extLst>
              <a:ext uri="{FF2B5EF4-FFF2-40B4-BE49-F238E27FC236}">
                <a16:creationId xmlns:a16="http://schemas.microsoft.com/office/drawing/2014/main" id="{EFEC7631-0A72-7322-2DBC-3A231F194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994A84-3ABA-B906-9735-B68333A581A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932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7A755-7451-35FF-8E31-4D673BED9C0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3" name="Footer Placeholder 2">
            <a:extLst>
              <a:ext uri="{FF2B5EF4-FFF2-40B4-BE49-F238E27FC236}">
                <a16:creationId xmlns:a16="http://schemas.microsoft.com/office/drawing/2014/main" id="{78BC870A-5900-98F0-5403-82FD0373F6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BD98297-681F-D0C7-00D3-E80D72B93F7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149044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478-609F-E502-E05B-191BC8F89F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4F344-E081-32A4-11EA-B6BF7AC1D0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FEE60-49AB-0B5E-385B-CA1EEB4F3F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F0EA-6B7E-8F57-A2D6-79A4C1D4C90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6" name="Footer Placeholder 5">
            <a:extLst>
              <a:ext uri="{FF2B5EF4-FFF2-40B4-BE49-F238E27FC236}">
                <a16:creationId xmlns:a16="http://schemas.microsoft.com/office/drawing/2014/main" id="{9E64D31C-5F4C-5B23-55FD-ED5519D46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1CB9D9-CE37-6B8F-2664-FF767354C141}"/>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41372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814E-70AE-F3F4-4526-AC8BE85938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95F78-A85E-643F-C4AE-5197C87440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68631-0072-A201-427F-10053E4809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055C2-036D-199B-D8D0-481513D58259}"/>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7/20/2023</a:t>
            </a:fld>
            <a:endParaRPr lang="en-US"/>
          </a:p>
        </p:txBody>
      </p:sp>
      <p:sp>
        <p:nvSpPr>
          <p:cNvPr id="6" name="Footer Placeholder 5">
            <a:extLst>
              <a:ext uri="{FF2B5EF4-FFF2-40B4-BE49-F238E27FC236}">
                <a16:creationId xmlns:a16="http://schemas.microsoft.com/office/drawing/2014/main" id="{1C687CE1-EADF-FC87-696B-69C6A8DE63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CAF4B2-FAB7-18C7-75D9-1A5DBFFCD03A}"/>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4680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green and white border&#10;&#10;Description automatically generated">
            <a:extLst>
              <a:ext uri="{FF2B5EF4-FFF2-40B4-BE49-F238E27FC236}">
                <a16:creationId xmlns:a16="http://schemas.microsoft.com/office/drawing/2014/main" id="{C5B6BF80-4822-3DFF-39DC-E06F9B7C2F1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993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NUL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spham-0936082789">
            <a:extLst>
              <a:ext uri="{FF2B5EF4-FFF2-40B4-BE49-F238E27FC236}">
                <a16:creationId xmlns:a16="http://schemas.microsoft.com/office/drawing/2014/main" id="{8D7FDAD2-6E84-9AE5-CF67-493072F0E48E}"/>
              </a:ext>
            </a:extLst>
          </p:cNvPr>
          <p:cNvSpPr txBox="1"/>
          <p:nvPr/>
        </p:nvSpPr>
        <p:spPr>
          <a:xfrm>
            <a:off x="930574" y="435873"/>
            <a:ext cx="10330853" cy="5986254"/>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altLang="en-US" sz="2600">
                <a:solidFill>
                  <a:srgbClr val="002060"/>
                </a:solidFill>
                <a:latin typeface="Arial" panose="020B0604020202020204" pitchFamily="34" charset="0"/>
                <a:cs typeface="Arial" panose="020B0604020202020204" pitchFamily="34" charset="0"/>
              </a:rPr>
              <a:t>Bài giảng </a:t>
            </a:r>
            <a:r>
              <a:rPr lang="en-US" sz="2600" b="1">
                <a:solidFill>
                  <a:srgbClr val="002060"/>
                </a:solidFill>
                <a:latin typeface="Arial" panose="020B0604020202020204" pitchFamily="34" charset="0"/>
                <a:cs typeface="Arial" panose="020B0604020202020204" pitchFamily="34" charset="0"/>
              </a:rPr>
              <a:t>Tiếng Anh 4 Global </a:t>
            </a:r>
            <a:r>
              <a:rPr lang="en-US" altLang="en-US" sz="2600">
                <a:solidFill>
                  <a:srgbClr val="002060"/>
                </a:solidFill>
                <a:latin typeface="Arial" panose="020B0604020202020204" pitchFamily="34" charset="0"/>
                <a:cs typeface="Arial" panose="020B0604020202020204" pitchFamily="34" charset="0"/>
              </a:rPr>
              <a:t>có hình thức đẹp với các hình ảnh minh họa sinh động nhiều màu sắc, kết hợp với các trò chơi, các bài hát khiến cho việc học trở nên thú vị và hiệu quả! </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604968" y="-332729"/>
            <a:ext cx="2013359" cy="1697909"/>
          </a:xfrm>
          <a:prstGeom prst="rect">
            <a:avLst/>
          </a:prstGeom>
        </p:spPr>
      </p:pic>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5"/>
          <a:stretch>
            <a:fillRect/>
          </a:stretch>
        </p:blipFill>
        <p:spPr>
          <a:xfrm>
            <a:off x="8916182" y="1458381"/>
            <a:ext cx="2055049" cy="1841537"/>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554160" y="2419406"/>
            <a:ext cx="8203907" cy="2123658"/>
          </a:xfrm>
          <a:prstGeom prst="rect">
            <a:avLst/>
          </a:prstGeom>
        </p:spPr>
        <p:txBody>
          <a:bodyPr wrap="square" lIns="0" tIns="0" rIns="0" bIns="0" rtlCol="0" anchor="t">
            <a:spAutoFit/>
          </a:bodyPr>
          <a:lstStyle/>
          <a:p>
            <a:pPr algn="ctr"/>
            <a:r>
              <a:rPr lang="en-US" sz="690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HelvetIns" panose="020B7200000000000000" pitchFamily="34" charset="0"/>
              </a:rPr>
              <a:t>My favourite</a:t>
            </a:r>
          </a:p>
          <a:p>
            <a:pPr algn="ctr"/>
            <a:r>
              <a:rPr lang="en-US" sz="690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HelvetIns" panose="020B7200000000000000" pitchFamily="34" charset="0"/>
              </a:rPr>
              <a:t>subject</a:t>
            </a:r>
          </a:p>
        </p:txBody>
      </p:sp>
      <p:sp>
        <p:nvSpPr>
          <p:cNvPr id="17" name="Google Shape;1586;p38">
            <a:extLst>
              <a:ext uri="{FF2B5EF4-FFF2-40B4-BE49-F238E27FC236}">
                <a16:creationId xmlns:a16="http://schemas.microsoft.com/office/drawing/2014/main" id="{1C43067D-7B82-0DFA-4C60-83F6F50AA771}"/>
              </a:ext>
            </a:extLst>
          </p:cNvPr>
          <p:cNvSpPr txBox="1">
            <a:spLocks/>
          </p:cNvSpPr>
          <p:nvPr/>
        </p:nvSpPr>
        <p:spPr>
          <a:xfrm>
            <a:off x="5162949" y="1267338"/>
            <a:ext cx="3098587" cy="986912"/>
          </a:xfrm>
          <a:prstGeom prst="rect">
            <a:avLst/>
          </a:prstGeom>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800" b="1">
                <a:solidFill>
                  <a:srgbClr val="14364D"/>
                </a:solidFill>
                <a:effectLst>
                  <a:outerShdw blurRad="50800" dist="38100" dir="2700000" algn="tl" rotWithShape="0">
                    <a:schemeClr val="bg1">
                      <a:alpha val="40000"/>
                    </a:schemeClr>
                  </a:outerShdw>
                </a:effectLst>
              </a:rPr>
              <a:t>Unit 8</a:t>
            </a:r>
            <a:endParaRPr lang="en-US" sz="4267" b="1">
              <a:solidFill>
                <a:srgbClr val="14364D"/>
              </a:solidFill>
              <a:effectLst>
                <a:outerShdw blurRad="50800" dist="38100" dir="2700000" algn="tl" rotWithShape="0">
                  <a:schemeClr val="bg1">
                    <a:alpha val="40000"/>
                  </a:schemeClr>
                </a:outerShdw>
              </a:effectLst>
            </a:endParaRP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82651" y="180572"/>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7"/>
            <a:stretch>
              <a:fillRect/>
            </a:stretch>
          </p:blipFill>
          <p:spPr>
            <a:xfrm>
              <a:off x="1173836" y="671814"/>
              <a:ext cx="4806164" cy="1658127"/>
            </a:xfrm>
            <a:prstGeom prst="rect">
              <a:avLst/>
            </a:prstGeom>
            <a:effectLst>
              <a:glow rad="12700">
                <a:srgbClr val="C7CAC5"/>
              </a:glow>
            </a:effectLst>
          </p:spPr>
        </p:pic>
      </p:grpSp>
      <p:grpSp>
        <p:nvGrpSpPr>
          <p:cNvPr id="9" name="Group 8">
            <a:extLst>
              <a:ext uri="{FF2B5EF4-FFF2-40B4-BE49-F238E27FC236}">
                <a16:creationId xmlns:a16="http://schemas.microsoft.com/office/drawing/2014/main" id="{21F2A885-0493-321A-07C2-AF6C7B25CA79}"/>
              </a:ext>
            </a:extLst>
          </p:cNvPr>
          <p:cNvGrpSpPr/>
          <p:nvPr/>
        </p:nvGrpSpPr>
        <p:grpSpPr>
          <a:xfrm>
            <a:off x="895974" y="165986"/>
            <a:ext cx="1322799" cy="1490907"/>
            <a:chOff x="4131377" y="3434704"/>
            <a:chExt cx="866861" cy="977026"/>
          </a:xfrm>
        </p:grpSpPr>
        <p:sp>
          <p:nvSpPr>
            <p:cNvPr id="10" name="Mspham-0936082789">
              <a:extLst>
                <a:ext uri="{FF2B5EF4-FFF2-40B4-BE49-F238E27FC236}">
                  <a16:creationId xmlns:a16="http://schemas.microsoft.com/office/drawing/2014/main" id="{F222DB63-5AD4-8BE0-5A5E-CB6A68FDE791}"/>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11" name="MsPham-0936082789">
              <a:extLst>
                <a:ext uri="{FF2B5EF4-FFF2-40B4-BE49-F238E27FC236}">
                  <a16:creationId xmlns:a16="http://schemas.microsoft.com/office/drawing/2014/main" id="{D9654ED9-4204-E3AF-CFF7-0B4584579222}"/>
                </a:ext>
              </a:extLst>
            </p:cNvPr>
            <p:cNvPicPr>
              <a:picLocks noChangeAspect="1"/>
            </p:cNvPicPr>
            <p:nvPr/>
          </p:nvPicPr>
          <p:blipFill>
            <a:blip r:embed="rId8"/>
            <a:stretch>
              <a:fillRect/>
            </a:stretch>
          </p:blipFill>
          <p:spPr>
            <a:xfrm>
              <a:off x="4216693" y="3434704"/>
              <a:ext cx="606049" cy="606049"/>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57597"/>
            <a:chOff x="0" y="-1"/>
            <a:chExt cx="12210188" cy="6857597"/>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10">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7" name="Picture 6">
            <a:extLst>
              <a:ext uri="{FF2B5EF4-FFF2-40B4-BE49-F238E27FC236}">
                <a16:creationId xmlns:a16="http://schemas.microsoft.com/office/drawing/2014/main" id="{564CE93E-A387-AA6B-8A32-991D9DE9CD79}"/>
              </a:ext>
            </a:extLst>
          </p:cNvPr>
          <p:cNvPicPr>
            <a:picLocks noChangeAspect="1"/>
          </p:cNvPicPr>
          <p:nvPr/>
        </p:nvPicPr>
        <p:blipFill>
          <a:blip r:embed="rId11"/>
          <a:stretch>
            <a:fillRect/>
          </a:stretch>
        </p:blipFill>
        <p:spPr>
          <a:xfrm>
            <a:off x="9303269" y="3698953"/>
            <a:ext cx="3390900" cy="3237839"/>
          </a:xfrm>
          <a:prstGeom prst="rect">
            <a:avLst/>
          </a:prstGeom>
        </p:spPr>
      </p:pic>
      <p:pic>
        <p:nvPicPr>
          <p:cNvPr id="5" name="Picture 4" descr="A cartoon of a child running&#10;&#10;Description automatically generated">
            <a:extLst>
              <a:ext uri="{FF2B5EF4-FFF2-40B4-BE49-F238E27FC236}">
                <a16:creationId xmlns:a16="http://schemas.microsoft.com/office/drawing/2014/main" id="{286FBDF4-C46F-8196-0C3B-62AE22A4E1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grpSp>
        <p:nvGrpSpPr>
          <p:cNvPr id="19" name="Group 18">
            <a:extLst>
              <a:ext uri="{FF2B5EF4-FFF2-40B4-BE49-F238E27FC236}">
                <a16:creationId xmlns:a16="http://schemas.microsoft.com/office/drawing/2014/main" id="{07A5C99D-A7DA-17C1-D454-9A9DBB94A55E}"/>
              </a:ext>
            </a:extLst>
          </p:cNvPr>
          <p:cNvGrpSpPr/>
          <p:nvPr/>
        </p:nvGrpSpPr>
        <p:grpSpPr>
          <a:xfrm>
            <a:off x="4451643" y="4792276"/>
            <a:ext cx="4521200" cy="525597"/>
            <a:chOff x="8517469" y="8626817"/>
            <a:chExt cx="9042400" cy="1051194"/>
          </a:xfrm>
        </p:grpSpPr>
        <p:grpSp>
          <p:nvGrpSpPr>
            <p:cNvPr id="21" name="Group 9">
              <a:extLst>
                <a:ext uri="{FF2B5EF4-FFF2-40B4-BE49-F238E27FC236}">
                  <a16:creationId xmlns:a16="http://schemas.microsoft.com/office/drawing/2014/main" id="{309F20D2-F1BE-ED01-52E1-2330B1802A09}"/>
                </a:ext>
              </a:extLst>
            </p:cNvPr>
            <p:cNvGrpSpPr/>
            <p:nvPr/>
          </p:nvGrpSpPr>
          <p:grpSpPr>
            <a:xfrm>
              <a:off x="9561833" y="8647782"/>
              <a:ext cx="6729155" cy="1009265"/>
              <a:chOff x="0" y="0"/>
              <a:chExt cx="1103341" cy="243348"/>
            </a:xfrm>
          </p:grpSpPr>
          <p:sp>
            <p:nvSpPr>
              <p:cNvPr id="25" name="Freeform 10">
                <a:extLst>
                  <a:ext uri="{FF2B5EF4-FFF2-40B4-BE49-F238E27FC236}">
                    <a16:creationId xmlns:a16="http://schemas.microsoft.com/office/drawing/2014/main" id="{406739BA-B9E4-7FC8-1966-A0FE1FB02ED4}"/>
                  </a:ext>
                </a:extLst>
              </p:cNvPr>
              <p:cNvSpPr/>
              <p:nvPr/>
            </p:nvSpPr>
            <p:spPr>
              <a:xfrm>
                <a:off x="0" y="0"/>
                <a:ext cx="1103341" cy="243348"/>
              </a:xfrm>
              <a:custGeom>
                <a:avLst/>
                <a:gdLst/>
                <a:ahLst/>
                <a:cxnLst/>
                <a:rect l="l" t="t" r="r" b="b"/>
                <a:pathLst>
                  <a:path w="1103341" h="243348">
                    <a:moveTo>
                      <a:pt x="0" y="0"/>
                    </a:moveTo>
                    <a:lnTo>
                      <a:pt x="1103341" y="0"/>
                    </a:lnTo>
                    <a:lnTo>
                      <a:pt x="1103341" y="243348"/>
                    </a:lnTo>
                    <a:lnTo>
                      <a:pt x="0" y="243348"/>
                    </a:lnTo>
                    <a:close/>
                  </a:path>
                </a:pathLst>
              </a:custGeom>
              <a:solidFill>
                <a:srgbClr val="14364D"/>
              </a:solidFill>
            </p:spPr>
          </p:sp>
        </p:grpSp>
        <p:sp>
          <p:nvSpPr>
            <p:cNvPr id="23" name="Google Shape;1587;p38">
              <a:extLst>
                <a:ext uri="{FF2B5EF4-FFF2-40B4-BE49-F238E27FC236}">
                  <a16:creationId xmlns:a16="http://schemas.microsoft.com/office/drawing/2014/main" id="{5F1DE37E-A6C1-56F3-B4E6-29259119213F}"/>
                </a:ext>
              </a:extLst>
            </p:cNvPr>
            <p:cNvSpPr txBox="1">
              <a:spLocks/>
            </p:cNvSpPr>
            <p:nvPr/>
          </p:nvSpPr>
          <p:spPr>
            <a:xfrm>
              <a:off x="8517469" y="8626817"/>
              <a:ext cx="9042400" cy="1051194"/>
            </a:xfrm>
            <a:prstGeom prst="rect">
              <a:avLst/>
            </a:prstGeom>
          </p:spPr>
          <p:txBody>
            <a:bodyPr spcFirstLastPara="1" wrap="square" lIns="60950" tIns="60950" rIns="60950" bIns="609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chemeClr val="bg1">
                      <a:lumMod val="95000"/>
                    </a:schemeClr>
                  </a:solidFill>
                  <a:effectLst>
                    <a:outerShdw blurRad="50800" dist="38100" dir="2700000" algn="tl" rotWithShape="0">
                      <a:schemeClr val="bg1">
                        <a:alpha val="40000"/>
                      </a:schemeClr>
                    </a:outerShdw>
                  </a:effectLst>
                  <a:latin typeface="Comic Sans MS" panose="030F0702030302020204" pitchFamily="66" charset="0"/>
                </a:rPr>
                <a:t>Lesson 3</a:t>
              </a:r>
            </a:p>
          </p:txBody>
        </p:sp>
      </p:grpSp>
    </p:spTree>
    <p:extLst>
      <p:ext uri="{BB962C8B-B14F-4D97-AF65-F5344CB8AC3E}">
        <p14:creationId xmlns:p14="http://schemas.microsoft.com/office/powerpoint/2010/main" val="3244653778"/>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My favourite subject</a:t>
            </a:r>
          </a:p>
          <a:p>
            <a:pPr algn="ctr"/>
            <a:r>
              <a:rPr lang="en-US" sz="3200" b="1">
                <a:solidFill>
                  <a:srgbClr val="C00000"/>
                </a:solidFill>
                <a:latin typeface="Helvetica Neue"/>
              </a:rPr>
              <a:t>is PE. </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3695412" y="2335377"/>
            <a:ext cx="3939328" cy="584775"/>
          </a:xfrm>
          <a:prstGeom prst="rect">
            <a:avLst/>
          </a:prstGeom>
        </p:spPr>
        <p:txBody>
          <a:bodyPr wrap="square">
            <a:spAutoFit/>
          </a:bodyPr>
          <a:lstStyle/>
          <a:p>
            <a:pPr algn="ctr"/>
            <a:r>
              <a:rPr lang="en-US" sz="3200" b="1">
                <a:solidFill>
                  <a:srgbClr val="066BB1"/>
                </a:solidFill>
                <a:latin typeface="Helvetica Neue"/>
              </a:rPr>
              <a:t>subject</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is</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PE.</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favourite </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My</a:t>
            </a:r>
          </a:p>
        </p:txBody>
      </p:sp>
    </p:spTree>
    <p:extLst>
      <p:ext uri="{BB962C8B-B14F-4D97-AF65-F5344CB8AC3E}">
        <p14:creationId xmlns:p14="http://schemas.microsoft.com/office/powerpoint/2010/main" val="34642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spham-0936082789">
            <a:extLst>
              <a:ext uri="{FF2B5EF4-FFF2-40B4-BE49-F238E27FC236}">
                <a16:creationId xmlns:a16="http://schemas.microsoft.com/office/drawing/2014/main" id="{65FF39F4-78E8-1A8F-8194-D6EDA4C1F057}"/>
              </a:ext>
            </a:extLst>
          </p:cNvPr>
          <p:cNvSpPr/>
          <p:nvPr/>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spham-0936082789">
            <a:extLst>
              <a:ext uri="{FF2B5EF4-FFF2-40B4-BE49-F238E27FC236}">
                <a16:creationId xmlns:a16="http://schemas.microsoft.com/office/drawing/2014/main" id="{E8796FF6-0336-7261-C68E-4DBCEE70526C}"/>
              </a:ext>
            </a:extLst>
          </p:cNvPr>
          <p:cNvSpPr/>
          <p:nvPr/>
        </p:nvSpPr>
        <p:spPr>
          <a:xfrm>
            <a:off x="6095999" y="0"/>
            <a:ext cx="6096000" cy="6858000"/>
          </a:xfrm>
          <a:prstGeom prst="rect">
            <a:avLst/>
          </a:prstGeom>
          <a:solidFill>
            <a:srgbClr val="066B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spham-0936082789">
            <a:extLst>
              <a:ext uri="{FF2B5EF4-FFF2-40B4-BE49-F238E27FC236}">
                <a16:creationId xmlns:a16="http://schemas.microsoft.com/office/drawing/2014/main" id="{4668305E-5A59-0746-2620-20A8614BAA59}"/>
              </a:ext>
            </a:extLst>
          </p:cNvPr>
          <p:cNvSpPr/>
          <p:nvPr/>
        </p:nvSpPr>
        <p:spPr>
          <a:xfrm>
            <a:off x="0" y="0"/>
            <a:ext cx="12191999" cy="6858000"/>
          </a:xfrm>
          <a:prstGeom prst="rect">
            <a:avLst/>
          </a:prstGeom>
          <a:noFill/>
          <a:ln w="25400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Mspham-0936082789" descr="A cartoon of a duck pointing&#10;&#10;Description automatically generated">
            <a:extLst>
              <a:ext uri="{FF2B5EF4-FFF2-40B4-BE49-F238E27FC236}">
                <a16:creationId xmlns:a16="http://schemas.microsoft.com/office/drawing/2014/main" id="{BA7DBC7D-A9F3-F1D8-7E98-8688ADF0B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429000"/>
            <a:ext cx="2700618" cy="3429000"/>
          </a:xfrm>
          <a:prstGeom prst="rect">
            <a:avLst/>
          </a:prstGeom>
        </p:spPr>
      </p:pic>
      <p:sp>
        <p:nvSpPr>
          <p:cNvPr id="18" name="Mspham-0936082789">
            <a:hlinkClick r:id="" action="ppaction://hlinkshowjump?jump=nextslide"/>
            <a:extLst>
              <a:ext uri="{FF2B5EF4-FFF2-40B4-BE49-F238E27FC236}">
                <a16:creationId xmlns:a16="http://schemas.microsoft.com/office/drawing/2014/main" id="{482851A4-8679-D897-290D-45338CCA9AD1}"/>
              </a:ext>
            </a:extLst>
          </p:cNvPr>
          <p:cNvSpPr/>
          <p:nvPr/>
        </p:nvSpPr>
        <p:spPr>
          <a:xfrm>
            <a:off x="4938538" y="514350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End</a:t>
            </a:r>
          </a:p>
        </p:txBody>
      </p:sp>
      <p:pic>
        <p:nvPicPr>
          <p:cNvPr id="19" name="Mspham-0936082789">
            <a:extLst>
              <a:ext uri="{FF2B5EF4-FFF2-40B4-BE49-F238E27FC236}">
                <a16:creationId xmlns:a16="http://schemas.microsoft.com/office/drawing/2014/main" id="{7D0675AA-92B6-85E1-17BC-3F05C372F1C4}"/>
              </a:ext>
            </a:extLst>
          </p:cNvPr>
          <p:cNvPicPr>
            <a:picLocks noChangeAspect="1"/>
          </p:cNvPicPr>
          <p:nvPr/>
        </p:nvPicPr>
        <p:blipFill>
          <a:blip r:embed="rId4"/>
          <a:stretch>
            <a:fillRect/>
          </a:stretch>
        </p:blipFill>
        <p:spPr>
          <a:xfrm>
            <a:off x="8220888" y="2399177"/>
            <a:ext cx="3651211" cy="3910265"/>
          </a:xfrm>
          <a:prstGeom prst="rect">
            <a:avLst/>
          </a:prstGeom>
        </p:spPr>
      </p:pic>
      <p:sp>
        <p:nvSpPr>
          <p:cNvPr id="5" name="Mspham-0936082789">
            <a:extLst>
              <a:ext uri="{FF2B5EF4-FFF2-40B4-BE49-F238E27FC236}">
                <a16:creationId xmlns:a16="http://schemas.microsoft.com/office/drawing/2014/main" id="{80A0CD4A-8227-8DDA-829C-E20B86410EC7}"/>
              </a:ext>
            </a:extLst>
          </p:cNvPr>
          <p:cNvSpPr/>
          <p:nvPr/>
        </p:nvSpPr>
        <p:spPr>
          <a:xfrm>
            <a:off x="2503770" y="1246131"/>
            <a:ext cx="6403955" cy="1862048"/>
          </a:xfrm>
          <a:prstGeom prst="rect">
            <a:avLst/>
          </a:prstGeom>
        </p:spPr>
        <p:txBody>
          <a:bodyPr wrap="square">
            <a:spAutoFit/>
          </a:bodyPr>
          <a:lstStyle/>
          <a:p>
            <a:pPr algn="ctr"/>
            <a:r>
              <a:rPr lang="en-US" sz="11500" b="1">
                <a:ln w="19050">
                  <a:solidFill>
                    <a:schemeClr val="tx1">
                      <a:lumMod val="85000"/>
                      <a:lumOff val="15000"/>
                    </a:schemeClr>
                  </a:solidFill>
                  <a:prstDash val="solid"/>
                </a:ln>
                <a:solidFill>
                  <a:srgbClr val="066BB1"/>
                </a:solidFill>
                <a:effectLst>
                  <a:outerShdw blurRad="12700" dist="38100" dir="2700000" algn="tl" rotWithShape="0">
                    <a:schemeClr val="bg1">
                      <a:lumMod val="50000"/>
                    </a:schemeClr>
                  </a:outerShdw>
                </a:effectLst>
                <a:latin typeface="Impact" panose="020B0806030902050204" pitchFamily="34" charset="0"/>
              </a:rPr>
              <a:t>Good </a:t>
            </a:r>
            <a:r>
              <a:rPr lang="en-US" sz="11500" b="1">
                <a:ln w="19050">
                  <a:solidFill>
                    <a:sysClr val="windowText" lastClr="000000"/>
                  </a:solidFill>
                  <a:prstDash val="solid"/>
                </a:ln>
                <a:solidFill>
                  <a:schemeClr val="bg1"/>
                </a:solidFill>
                <a:effectLst>
                  <a:outerShdw blurRad="12700" dist="38100" dir="2700000" algn="tl" rotWithShape="0">
                    <a:schemeClr val="bg1">
                      <a:lumMod val="50000"/>
                    </a:schemeClr>
                  </a:outerShdw>
                </a:effectLst>
                <a:latin typeface="Impact" panose="020B0806030902050204" pitchFamily="34" charset="0"/>
              </a:rPr>
              <a:t>job!</a:t>
            </a:r>
            <a:endParaRPr lang="en-US" sz="11500" b="1" dirty="0">
              <a:ln w="19050">
                <a:solidFill>
                  <a:sysClr val="windowText" lastClr="000000"/>
                </a:solidFill>
                <a:prstDash val="solid"/>
              </a:ln>
              <a:solidFill>
                <a:schemeClr val="bg1"/>
              </a:solidFill>
              <a:effectLst>
                <a:outerShdw blurRad="12700" dist="38100" dir="2700000" algn="tl" rotWithShape="0">
                  <a:schemeClr val="bg1">
                    <a:lumMod val="50000"/>
                  </a:schemeClr>
                </a:outerShdw>
              </a:effectLst>
              <a:latin typeface="Impact" panose="020B0806030902050204" pitchFamily="34" charset="0"/>
            </a:endParaRPr>
          </a:p>
        </p:txBody>
      </p:sp>
    </p:spTree>
    <p:extLst>
      <p:ext uri="{BB962C8B-B14F-4D97-AF65-F5344CB8AC3E}">
        <p14:creationId xmlns:p14="http://schemas.microsoft.com/office/powerpoint/2010/main" val="19368294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applause.wav"/>
          </p:stSnd>
        </p:sndAc>
      </p:transition>
    </mc:Choice>
    <mc:Fallback xmlns="">
      <p:transition spd="slow">
        <p:fade/>
        <p:sndAc>
          <p:stSnd>
            <p:snd r:embed="rId5" name="applaus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spham-0936082789">
            <a:extLst>
              <a:ext uri="{FF2B5EF4-FFF2-40B4-BE49-F238E27FC236}">
                <a16:creationId xmlns:a16="http://schemas.microsoft.com/office/drawing/2014/main" id="{A68A39DD-FF0C-4A56-B2CF-44921C4B4C51}"/>
              </a:ext>
            </a:extLst>
          </p:cNvPr>
          <p:cNvSpPr txBox="1"/>
          <p:nvPr/>
        </p:nvSpPr>
        <p:spPr>
          <a:xfrm>
            <a:off x="2028164" y="1042363"/>
            <a:ext cx="8135672" cy="4955203"/>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332893" y="-238406"/>
            <a:ext cx="2013359" cy="1697909"/>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400300" y="2199635"/>
            <a:ext cx="8477679" cy="2208297"/>
          </a:xfrm>
          <a:prstGeom prst="rect">
            <a:avLst/>
          </a:prstGeom>
        </p:spPr>
        <p:txBody>
          <a:bodyPr wrap="square" lIns="0" tIns="0" rIns="0" bIns="0" rtlCol="0" anchor="t">
            <a:spAutoFit/>
          </a:bodyPr>
          <a:lstStyle/>
          <a:p>
            <a:pPr algn="ctr"/>
            <a:r>
              <a:rPr lang="en-US" sz="1435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Aristote" panose="020B7200000000000000" pitchFamily="34" charset="0"/>
              </a:rPr>
              <a:t>Review </a:t>
            </a: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45531" y="494648"/>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6"/>
            <a:stretch>
              <a:fillRect/>
            </a:stretch>
          </p:blipFill>
          <p:spPr>
            <a:xfrm>
              <a:off x="1173836" y="671814"/>
              <a:ext cx="4806164" cy="1658127"/>
            </a:xfrm>
            <a:prstGeom prst="rect">
              <a:avLst/>
            </a:prstGeom>
            <a:effectLst>
              <a:glow rad="12700">
                <a:srgbClr val="C7CAC5"/>
              </a:glow>
            </a:effectLst>
          </p:spPr>
        </p:pic>
      </p:grpSp>
      <p:grpSp>
        <p:nvGrpSpPr>
          <p:cNvPr id="5" name="Group 4">
            <a:extLst>
              <a:ext uri="{FF2B5EF4-FFF2-40B4-BE49-F238E27FC236}">
                <a16:creationId xmlns:a16="http://schemas.microsoft.com/office/drawing/2014/main" id="{7FC34BB4-28E8-29C8-A273-ECA5AAA3B8C2}"/>
              </a:ext>
            </a:extLst>
          </p:cNvPr>
          <p:cNvGrpSpPr/>
          <p:nvPr/>
        </p:nvGrpSpPr>
        <p:grpSpPr>
          <a:xfrm>
            <a:off x="895974" y="165986"/>
            <a:ext cx="1322799" cy="1490907"/>
            <a:chOff x="4131377" y="3434704"/>
            <a:chExt cx="866861" cy="977026"/>
          </a:xfrm>
        </p:grpSpPr>
        <p:sp>
          <p:nvSpPr>
            <p:cNvPr id="7" name="Mspham-0936082789">
              <a:extLst>
                <a:ext uri="{FF2B5EF4-FFF2-40B4-BE49-F238E27FC236}">
                  <a16:creationId xmlns:a16="http://schemas.microsoft.com/office/drawing/2014/main" id="{7AE34591-37F9-8C1B-BC90-A85862A4695A}"/>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9" name="MsPham-0936082789">
              <a:extLst>
                <a:ext uri="{FF2B5EF4-FFF2-40B4-BE49-F238E27FC236}">
                  <a16:creationId xmlns:a16="http://schemas.microsoft.com/office/drawing/2014/main" id="{F0CBE69F-4CC2-02C2-F778-A094D76A5581}"/>
                </a:ext>
              </a:extLst>
            </p:cNvPr>
            <p:cNvPicPr>
              <a:picLocks noChangeAspect="1"/>
            </p:cNvPicPr>
            <p:nvPr/>
          </p:nvPicPr>
          <p:blipFill>
            <a:blip r:embed="rId7"/>
            <a:stretch>
              <a:fillRect/>
            </a:stretch>
          </p:blipFill>
          <p:spPr>
            <a:xfrm>
              <a:off x="4216693" y="3434704"/>
              <a:ext cx="606049" cy="606049"/>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44898"/>
            <a:chOff x="0" y="-1"/>
            <a:chExt cx="12210188" cy="6844898"/>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0" y="4495800"/>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9">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10"/>
          <a:stretch>
            <a:fillRect/>
          </a:stretch>
        </p:blipFill>
        <p:spPr>
          <a:xfrm>
            <a:off x="8808233" y="3907490"/>
            <a:ext cx="3225616" cy="2890487"/>
          </a:xfrm>
          <a:prstGeom prst="rect">
            <a:avLst/>
          </a:prstGeom>
        </p:spPr>
      </p:pic>
      <p:pic>
        <p:nvPicPr>
          <p:cNvPr id="2" name="Picture 1" descr="A cartoon of a child running&#10;&#10;Description automatically generated">
            <a:extLst>
              <a:ext uri="{FF2B5EF4-FFF2-40B4-BE49-F238E27FC236}">
                <a16:creationId xmlns:a16="http://schemas.microsoft.com/office/drawing/2014/main" id="{3F1CDF28-CD3A-74A1-36E8-E4A2F45518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spTree>
    <p:extLst>
      <p:ext uri="{BB962C8B-B14F-4D97-AF65-F5344CB8AC3E}">
        <p14:creationId xmlns:p14="http://schemas.microsoft.com/office/powerpoint/2010/main" val="1035178196"/>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FE6504-90CD-4278-BB2D-7F28AC4FFABB}"/>
              </a:ext>
            </a:extLst>
          </p:cNvPr>
          <p:cNvGrpSpPr/>
          <p:nvPr/>
        </p:nvGrpSpPr>
        <p:grpSpPr>
          <a:xfrm>
            <a:off x="1552171" y="4225043"/>
            <a:ext cx="4126512" cy="1600585"/>
            <a:chOff x="4142213" y="3183324"/>
            <a:chExt cx="5051757" cy="1959469"/>
          </a:xfrm>
        </p:grpSpPr>
        <p:sp>
          <p:nvSpPr>
            <p:cNvPr id="45" name="Mspham-0936082789">
              <a:extLst>
                <a:ext uri="{FF2B5EF4-FFF2-40B4-BE49-F238E27FC236}">
                  <a16:creationId xmlns:a16="http://schemas.microsoft.com/office/drawing/2014/main" id="{D407FAC0-3408-92E5-AD2A-62002CBD086A}"/>
                </a:ext>
              </a:extLst>
            </p:cNvPr>
            <p:cNvSpPr txBox="1"/>
            <p:nvPr/>
          </p:nvSpPr>
          <p:spPr>
            <a:xfrm>
              <a:off x="7574575" y="4426899"/>
              <a:ext cx="1619395" cy="715894"/>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46" name="MsPham-0936082789">
              <a:extLst>
                <a:ext uri="{FF2B5EF4-FFF2-40B4-BE49-F238E27FC236}">
                  <a16:creationId xmlns:a16="http://schemas.microsoft.com/office/drawing/2014/main" id="{8324FC26-BABB-D4FE-51EA-3FCDE65CED32}"/>
                </a:ext>
              </a:extLst>
            </p:cNvPr>
            <p:cNvPicPr>
              <a:picLocks noChangeAspect="1"/>
            </p:cNvPicPr>
            <p:nvPr/>
          </p:nvPicPr>
          <p:blipFill>
            <a:blip r:embed="rId2"/>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sp>
        <p:nvSpPr>
          <p:cNvPr id="23" name="Mspham-0936082789">
            <a:extLst>
              <a:ext uri="{FF2B5EF4-FFF2-40B4-BE49-F238E27FC236}">
                <a16:creationId xmlns:a16="http://schemas.microsoft.com/office/drawing/2014/main" id="{3A9625D1-9B8B-220E-0D4D-5CDADEE68146}"/>
              </a:ext>
            </a:extLst>
          </p:cNvPr>
          <p:cNvSpPr txBox="1"/>
          <p:nvPr/>
        </p:nvSpPr>
        <p:spPr>
          <a:xfrm>
            <a:off x="7021743" y="470827"/>
            <a:ext cx="1322798" cy="584775"/>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24" name="MsPham-0936082789">
            <a:extLst>
              <a:ext uri="{FF2B5EF4-FFF2-40B4-BE49-F238E27FC236}">
                <a16:creationId xmlns:a16="http://schemas.microsoft.com/office/drawing/2014/main" id="{25D9249D-D704-C8C3-D070-29984A7F8B5D}"/>
              </a:ext>
            </a:extLst>
          </p:cNvPr>
          <p:cNvPicPr>
            <a:picLocks noChangeAspect="1"/>
          </p:cNvPicPr>
          <p:nvPr/>
        </p:nvPicPr>
        <p:blipFill>
          <a:blip r:embed="rId2"/>
          <a:stretch>
            <a:fillRect/>
          </a:stretch>
        </p:blipFill>
        <p:spPr>
          <a:xfrm>
            <a:off x="9486454" y="529423"/>
            <a:ext cx="707076" cy="707076"/>
          </a:xfrm>
          <a:prstGeom prst="ellipse">
            <a:avLst/>
          </a:prstGeom>
          <a:ln>
            <a:solidFill>
              <a:srgbClr val="7DBDED"/>
            </a:solidFill>
          </a:ln>
          <a:effectLst>
            <a:outerShdw blurRad="63500" sx="102000" sy="102000" algn="ctr" rotWithShape="0">
              <a:prstClr val="black">
                <a:alpha val="40000"/>
              </a:prstClr>
            </a:outerShdw>
          </a:effectLst>
        </p:spPr>
      </p:pic>
      <p:sp>
        <p:nvSpPr>
          <p:cNvPr id="2" name="Mspham-0936082789">
            <a:extLst>
              <a:ext uri="{FF2B5EF4-FFF2-40B4-BE49-F238E27FC236}">
                <a16:creationId xmlns:a16="http://schemas.microsoft.com/office/drawing/2014/main" id="{7A7194D8-AF79-2409-F656-D158BBA31493}"/>
              </a:ext>
            </a:extLst>
          </p:cNvPr>
          <p:cNvSpPr txBox="1">
            <a:spLocks/>
          </p:cNvSpPr>
          <p:nvPr/>
        </p:nvSpPr>
        <p:spPr>
          <a:xfrm>
            <a:off x="3491833" y="508814"/>
            <a:ext cx="5608320" cy="548640"/>
          </a:xfrm>
          <a:prstGeom prst="wedgeRoundRectCallout">
            <a:avLst>
              <a:gd name="adj1" fmla="val 54315"/>
              <a:gd name="adj2" fmla="val -9063"/>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4000"/>
              </a:lnSpc>
              <a:spcAft>
                <a:spcPts val="600"/>
              </a:spcAft>
            </a:pPr>
            <a:r>
              <a:rPr lang="en-US" sz="2700"/>
              <a:t>What’s your favourite subject?</a:t>
            </a:r>
            <a:endParaRPr lang="en-US" sz="2700" dirty="0"/>
          </a:p>
        </p:txBody>
      </p:sp>
      <p:sp>
        <p:nvSpPr>
          <p:cNvPr id="3" name="Mspham-0936082789">
            <a:extLst>
              <a:ext uri="{FF2B5EF4-FFF2-40B4-BE49-F238E27FC236}">
                <a16:creationId xmlns:a16="http://schemas.microsoft.com/office/drawing/2014/main" id="{50F9A82B-A6D1-57DA-CB22-EB1819100857}"/>
              </a:ext>
            </a:extLst>
          </p:cNvPr>
          <p:cNvSpPr txBox="1">
            <a:spLocks/>
          </p:cNvSpPr>
          <p:nvPr/>
        </p:nvSpPr>
        <p:spPr>
          <a:xfrm>
            <a:off x="4985618" y="1118588"/>
            <a:ext cx="3350964" cy="548640"/>
          </a:xfrm>
          <a:prstGeom prst="wedgeRoundRectCallout">
            <a:avLst>
              <a:gd name="adj1" fmla="val 62281"/>
              <a:gd name="adj2" fmla="val 54158"/>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spcAft>
                <a:spcPts val="0"/>
              </a:spcAft>
            </a:pPr>
            <a:r>
              <a:rPr lang="en-US" sz="2700"/>
              <a:t>It’s _________. </a:t>
            </a:r>
            <a:endParaRPr lang="en-US" sz="2700" dirty="0"/>
          </a:p>
        </p:txBody>
      </p:sp>
      <p:pic>
        <p:nvPicPr>
          <p:cNvPr id="16" name="Picture 15">
            <a:extLst>
              <a:ext uri="{FF2B5EF4-FFF2-40B4-BE49-F238E27FC236}">
                <a16:creationId xmlns:a16="http://schemas.microsoft.com/office/drawing/2014/main" id="{26434482-B4D2-DA40-1C6C-4A5EE12792E0}"/>
              </a:ext>
            </a:extLst>
          </p:cNvPr>
          <p:cNvPicPr>
            <a:picLocks noChangeAspect="1"/>
          </p:cNvPicPr>
          <p:nvPr/>
        </p:nvPicPr>
        <p:blipFill>
          <a:blip r:embed="rId3"/>
          <a:stretch>
            <a:fillRect/>
          </a:stretch>
        </p:blipFill>
        <p:spPr>
          <a:xfrm>
            <a:off x="3241661" y="4518360"/>
            <a:ext cx="2763673" cy="1651077"/>
          </a:xfrm>
          <a:prstGeom prst="rect">
            <a:avLst/>
          </a:prstGeom>
        </p:spPr>
      </p:pic>
      <p:pic>
        <p:nvPicPr>
          <p:cNvPr id="17" name="Picture 16">
            <a:extLst>
              <a:ext uri="{FF2B5EF4-FFF2-40B4-BE49-F238E27FC236}">
                <a16:creationId xmlns:a16="http://schemas.microsoft.com/office/drawing/2014/main" id="{81C8249B-0B0C-4873-F769-2211D843C7B9}"/>
              </a:ext>
            </a:extLst>
          </p:cNvPr>
          <p:cNvPicPr>
            <a:picLocks noChangeAspect="1"/>
          </p:cNvPicPr>
          <p:nvPr/>
        </p:nvPicPr>
        <p:blipFill>
          <a:blip r:embed="rId4"/>
          <a:stretch>
            <a:fillRect/>
          </a:stretch>
        </p:blipFill>
        <p:spPr>
          <a:xfrm>
            <a:off x="439195" y="3894618"/>
            <a:ext cx="2763673" cy="1651077"/>
          </a:xfrm>
          <a:prstGeom prst="rect">
            <a:avLst/>
          </a:prstGeom>
        </p:spPr>
      </p:pic>
      <p:pic>
        <p:nvPicPr>
          <p:cNvPr id="18" name="Picture 17">
            <a:extLst>
              <a:ext uri="{FF2B5EF4-FFF2-40B4-BE49-F238E27FC236}">
                <a16:creationId xmlns:a16="http://schemas.microsoft.com/office/drawing/2014/main" id="{BE3C4C32-A04F-DE19-20AF-2E4AFE0A1DB2}"/>
              </a:ext>
            </a:extLst>
          </p:cNvPr>
          <p:cNvPicPr>
            <a:picLocks noChangeAspect="1"/>
          </p:cNvPicPr>
          <p:nvPr/>
        </p:nvPicPr>
        <p:blipFill>
          <a:blip r:embed="rId5"/>
          <a:stretch>
            <a:fillRect/>
          </a:stretch>
        </p:blipFill>
        <p:spPr>
          <a:xfrm>
            <a:off x="6044128" y="4518360"/>
            <a:ext cx="2834942" cy="1647118"/>
          </a:xfrm>
          <a:prstGeom prst="rect">
            <a:avLst/>
          </a:prstGeom>
        </p:spPr>
      </p:pic>
      <p:pic>
        <p:nvPicPr>
          <p:cNvPr id="19" name="Picture 18">
            <a:extLst>
              <a:ext uri="{FF2B5EF4-FFF2-40B4-BE49-F238E27FC236}">
                <a16:creationId xmlns:a16="http://schemas.microsoft.com/office/drawing/2014/main" id="{4EB58156-91AD-23E8-AC2B-7C44554EA35D}"/>
              </a:ext>
            </a:extLst>
          </p:cNvPr>
          <p:cNvPicPr>
            <a:picLocks noChangeAspect="1"/>
          </p:cNvPicPr>
          <p:nvPr/>
        </p:nvPicPr>
        <p:blipFill>
          <a:blip r:embed="rId6"/>
          <a:stretch>
            <a:fillRect/>
          </a:stretch>
        </p:blipFill>
        <p:spPr>
          <a:xfrm>
            <a:off x="8917863" y="3544408"/>
            <a:ext cx="2834942" cy="1651077"/>
          </a:xfrm>
          <a:prstGeom prst="rect">
            <a:avLst/>
          </a:prstGeom>
        </p:spPr>
      </p:pic>
      <p:sp>
        <p:nvSpPr>
          <p:cNvPr id="9" name="Mspham-0936082789">
            <a:extLst>
              <a:ext uri="{FF2B5EF4-FFF2-40B4-BE49-F238E27FC236}">
                <a16:creationId xmlns:a16="http://schemas.microsoft.com/office/drawing/2014/main" id="{77BA38CA-0B87-5E67-398A-2EE36F36B8D1}"/>
              </a:ext>
            </a:extLst>
          </p:cNvPr>
          <p:cNvSpPr txBox="1">
            <a:spLocks/>
          </p:cNvSpPr>
          <p:nvPr/>
        </p:nvSpPr>
        <p:spPr>
          <a:xfrm>
            <a:off x="728256" y="536360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art</a:t>
            </a:r>
          </a:p>
        </p:txBody>
      </p:sp>
      <p:sp>
        <p:nvSpPr>
          <p:cNvPr id="10" name="Mspham-0936082789">
            <a:extLst>
              <a:ext uri="{FF2B5EF4-FFF2-40B4-BE49-F238E27FC236}">
                <a16:creationId xmlns:a16="http://schemas.microsoft.com/office/drawing/2014/main" id="{6E17C880-1BB8-AC02-645A-6D259007AD8B}"/>
              </a:ext>
            </a:extLst>
          </p:cNvPr>
          <p:cNvSpPr txBox="1">
            <a:spLocks/>
          </p:cNvSpPr>
          <p:nvPr/>
        </p:nvSpPr>
        <p:spPr>
          <a:xfrm>
            <a:off x="3533280" y="595973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music</a:t>
            </a:r>
          </a:p>
        </p:txBody>
      </p:sp>
      <p:sp>
        <p:nvSpPr>
          <p:cNvPr id="11" name="Mspham-0936082789">
            <a:extLst>
              <a:ext uri="{FF2B5EF4-FFF2-40B4-BE49-F238E27FC236}">
                <a16:creationId xmlns:a16="http://schemas.microsoft.com/office/drawing/2014/main" id="{2BCBB131-0946-CB95-1D08-9EBA1A612A44}"/>
              </a:ext>
            </a:extLst>
          </p:cNvPr>
          <p:cNvSpPr txBox="1">
            <a:spLocks/>
          </p:cNvSpPr>
          <p:nvPr/>
        </p:nvSpPr>
        <p:spPr>
          <a:xfrm>
            <a:off x="6368222" y="5959738"/>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PE</a:t>
            </a:r>
          </a:p>
        </p:txBody>
      </p:sp>
      <p:sp>
        <p:nvSpPr>
          <p:cNvPr id="12" name="Mspham-0936082789">
            <a:extLst>
              <a:ext uri="{FF2B5EF4-FFF2-40B4-BE49-F238E27FC236}">
                <a16:creationId xmlns:a16="http://schemas.microsoft.com/office/drawing/2014/main" id="{B7613A17-30AE-8AF8-4A2E-4BAD041B25EF}"/>
              </a:ext>
            </a:extLst>
          </p:cNvPr>
          <p:cNvSpPr txBox="1">
            <a:spLocks/>
          </p:cNvSpPr>
          <p:nvPr/>
        </p:nvSpPr>
        <p:spPr>
          <a:xfrm>
            <a:off x="9100153" y="4967329"/>
            <a:ext cx="2186754" cy="411480"/>
          </a:xfrm>
          <a:prstGeom prst="roundRect">
            <a:avLst>
              <a:gd name="adj" fmla="val 50000"/>
            </a:avLst>
          </a:prstGeom>
          <a:solidFill>
            <a:srgbClr val="FFC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IT</a:t>
            </a:r>
          </a:p>
        </p:txBody>
      </p:sp>
      <p:cxnSp>
        <p:nvCxnSpPr>
          <p:cNvPr id="29" name="Straight Arrow Connector 28">
            <a:extLst>
              <a:ext uri="{FF2B5EF4-FFF2-40B4-BE49-F238E27FC236}">
                <a16:creationId xmlns:a16="http://schemas.microsoft.com/office/drawing/2014/main" id="{7AF77855-99DA-69DC-80C7-DE4BAC7D3AC8}"/>
              </a:ext>
            </a:extLst>
          </p:cNvPr>
          <p:cNvCxnSpPr>
            <a:cxnSpLocks/>
            <a:stCxn id="3" idx="2"/>
          </p:cNvCxnSpPr>
          <p:nvPr/>
        </p:nvCxnSpPr>
        <p:spPr>
          <a:xfrm flipH="1">
            <a:off x="3095230" y="1667228"/>
            <a:ext cx="3565870" cy="2190264"/>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10517-F1C9-351F-5026-09619C527D12}"/>
              </a:ext>
            </a:extLst>
          </p:cNvPr>
          <p:cNvCxnSpPr>
            <a:cxnSpLocks/>
            <a:stCxn id="3" idx="2"/>
          </p:cNvCxnSpPr>
          <p:nvPr/>
        </p:nvCxnSpPr>
        <p:spPr>
          <a:xfrm flipH="1">
            <a:off x="4894256" y="1667228"/>
            <a:ext cx="1766844" cy="2765358"/>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372F84-E79B-F224-88A9-F9A4270CCDE7}"/>
              </a:ext>
            </a:extLst>
          </p:cNvPr>
          <p:cNvCxnSpPr>
            <a:cxnSpLocks/>
            <a:stCxn id="3" idx="2"/>
          </p:cNvCxnSpPr>
          <p:nvPr/>
        </p:nvCxnSpPr>
        <p:spPr>
          <a:xfrm>
            <a:off x="6661100" y="1667228"/>
            <a:ext cx="640240" cy="2817236"/>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A76FEEB-A7C1-00FF-D862-93721E2EE4EA}"/>
              </a:ext>
            </a:extLst>
          </p:cNvPr>
          <p:cNvCxnSpPr>
            <a:cxnSpLocks/>
            <a:stCxn id="3" idx="2"/>
          </p:cNvCxnSpPr>
          <p:nvPr/>
        </p:nvCxnSpPr>
        <p:spPr>
          <a:xfrm>
            <a:off x="6661100" y="1667228"/>
            <a:ext cx="2825354" cy="1858559"/>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1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3"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FE6504-90CD-4278-BB2D-7F28AC4FFABB}"/>
              </a:ext>
            </a:extLst>
          </p:cNvPr>
          <p:cNvGrpSpPr/>
          <p:nvPr/>
        </p:nvGrpSpPr>
        <p:grpSpPr>
          <a:xfrm>
            <a:off x="1552171" y="4225043"/>
            <a:ext cx="4126512" cy="1600585"/>
            <a:chOff x="4142213" y="3183324"/>
            <a:chExt cx="5051757" cy="1959469"/>
          </a:xfrm>
        </p:grpSpPr>
        <p:sp>
          <p:nvSpPr>
            <p:cNvPr id="45" name="Mspham-0936082789">
              <a:extLst>
                <a:ext uri="{FF2B5EF4-FFF2-40B4-BE49-F238E27FC236}">
                  <a16:creationId xmlns:a16="http://schemas.microsoft.com/office/drawing/2014/main" id="{D407FAC0-3408-92E5-AD2A-62002CBD086A}"/>
                </a:ext>
              </a:extLst>
            </p:cNvPr>
            <p:cNvSpPr txBox="1"/>
            <p:nvPr/>
          </p:nvSpPr>
          <p:spPr>
            <a:xfrm>
              <a:off x="7574575" y="4426899"/>
              <a:ext cx="1619395" cy="715894"/>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46" name="MsPham-0936082789">
              <a:extLst>
                <a:ext uri="{FF2B5EF4-FFF2-40B4-BE49-F238E27FC236}">
                  <a16:creationId xmlns:a16="http://schemas.microsoft.com/office/drawing/2014/main" id="{8324FC26-BABB-D4FE-51EA-3FCDE65CED32}"/>
                </a:ext>
              </a:extLst>
            </p:cNvPr>
            <p:cNvPicPr>
              <a:picLocks noChangeAspect="1"/>
            </p:cNvPicPr>
            <p:nvPr/>
          </p:nvPicPr>
          <p:blipFill>
            <a:blip r:embed="rId2"/>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sp>
        <p:nvSpPr>
          <p:cNvPr id="23" name="Mspham-0936082789">
            <a:extLst>
              <a:ext uri="{FF2B5EF4-FFF2-40B4-BE49-F238E27FC236}">
                <a16:creationId xmlns:a16="http://schemas.microsoft.com/office/drawing/2014/main" id="{3A9625D1-9B8B-220E-0D4D-5CDADEE68146}"/>
              </a:ext>
            </a:extLst>
          </p:cNvPr>
          <p:cNvSpPr txBox="1"/>
          <p:nvPr/>
        </p:nvSpPr>
        <p:spPr>
          <a:xfrm>
            <a:off x="7055430" y="591281"/>
            <a:ext cx="1322798" cy="584775"/>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24" name="MsPham-0936082789">
            <a:extLst>
              <a:ext uri="{FF2B5EF4-FFF2-40B4-BE49-F238E27FC236}">
                <a16:creationId xmlns:a16="http://schemas.microsoft.com/office/drawing/2014/main" id="{25D9249D-D704-C8C3-D070-29984A7F8B5D}"/>
              </a:ext>
            </a:extLst>
          </p:cNvPr>
          <p:cNvPicPr>
            <a:picLocks noChangeAspect="1"/>
          </p:cNvPicPr>
          <p:nvPr/>
        </p:nvPicPr>
        <p:blipFill>
          <a:blip r:embed="rId2"/>
          <a:stretch>
            <a:fillRect/>
          </a:stretch>
        </p:blipFill>
        <p:spPr>
          <a:xfrm>
            <a:off x="3105974" y="466558"/>
            <a:ext cx="707076" cy="707076"/>
          </a:xfrm>
          <a:prstGeom prst="ellipse">
            <a:avLst/>
          </a:prstGeom>
          <a:ln>
            <a:solidFill>
              <a:srgbClr val="7DBDED"/>
            </a:solidFill>
          </a:ln>
          <a:effectLst>
            <a:outerShdw blurRad="63500" sx="102000" sy="102000" algn="ctr" rotWithShape="0">
              <a:prstClr val="black">
                <a:alpha val="40000"/>
              </a:prstClr>
            </a:outerShdw>
          </a:effectLst>
        </p:spPr>
      </p:pic>
      <p:sp>
        <p:nvSpPr>
          <p:cNvPr id="13" name="TextBox 22">
            <a:extLst>
              <a:ext uri="{FF2B5EF4-FFF2-40B4-BE49-F238E27FC236}">
                <a16:creationId xmlns:a16="http://schemas.microsoft.com/office/drawing/2014/main" id="{8893A595-5B53-75E2-696F-FA7249FAC9B5}"/>
              </a:ext>
            </a:extLst>
          </p:cNvPr>
          <p:cNvSpPr txBox="1"/>
          <p:nvPr/>
        </p:nvSpPr>
        <p:spPr>
          <a:xfrm>
            <a:off x="4165451" y="500056"/>
            <a:ext cx="4663440" cy="640080"/>
          </a:xfrm>
          <a:prstGeom prst="wedgeRoundRectCallout">
            <a:avLst>
              <a:gd name="adj1" fmla="val -57062"/>
              <a:gd name="adj2" fmla="val -13608"/>
              <a:gd name="adj3" fmla="val 16667"/>
            </a:avLst>
          </a:prstGeom>
          <a:solidFill>
            <a:schemeClr val="bg1"/>
          </a:solidFill>
          <a:ln>
            <a:solidFill>
              <a:srgbClr val="92D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defPPr>
              <a:defRPr lang="en-US"/>
            </a:defPPr>
            <a:lvl1pPr algn="ctr">
              <a:lnSpc>
                <a:spcPct val="100000"/>
              </a:lnSpc>
              <a:defRPr sz="3200" b="1">
                <a:ln>
                  <a:noFill/>
                </a:ln>
                <a:effectLst/>
                <a:latin typeface=".VnAvant" panose="020B7200000000000000" pitchFamily="34" charset="0"/>
              </a:defRPr>
            </a:lvl1pPr>
          </a:lstStyle>
          <a:p>
            <a:r>
              <a:rPr lang="en-US" sz="2800"/>
              <a:t>Why do you like math?</a:t>
            </a:r>
            <a:endParaRPr lang="en-US" sz="2800" dirty="0"/>
          </a:p>
        </p:txBody>
      </p:sp>
      <p:sp>
        <p:nvSpPr>
          <p:cNvPr id="8" name="TextBox 22">
            <a:extLst>
              <a:ext uri="{FF2B5EF4-FFF2-40B4-BE49-F238E27FC236}">
                <a16:creationId xmlns:a16="http://schemas.microsoft.com/office/drawing/2014/main" id="{2D83D3ED-3B12-F6CC-9728-88BBA05CFD7E}"/>
              </a:ext>
            </a:extLst>
          </p:cNvPr>
          <p:cNvSpPr txBox="1"/>
          <p:nvPr/>
        </p:nvSpPr>
        <p:spPr>
          <a:xfrm>
            <a:off x="2663158" y="1267281"/>
            <a:ext cx="6944575" cy="640080"/>
          </a:xfrm>
          <a:prstGeom prst="roundRect">
            <a:avLst/>
          </a:prstGeom>
          <a:solidFill>
            <a:schemeClr val="bg1"/>
          </a:solidFill>
          <a:ln>
            <a:solidFill>
              <a:srgbClr val="92D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0" tIns="0" rIns="0" bIns="0" rtlCol="0" anchor="ctr">
            <a:spAutoFit/>
          </a:bodyPr>
          <a:lstStyle>
            <a:defPPr>
              <a:defRPr lang="en-US"/>
            </a:defPPr>
            <a:lvl1pPr algn="ctr">
              <a:lnSpc>
                <a:spcPct val="100000"/>
              </a:lnSpc>
              <a:defRPr sz="3200" b="1">
                <a:ln>
                  <a:noFill/>
                </a:ln>
                <a:effectLst/>
                <a:latin typeface=".VnAvant" panose="020B7200000000000000" pitchFamily="34" charset="0"/>
              </a:defRPr>
            </a:lvl1pPr>
          </a:lstStyle>
          <a:p>
            <a:r>
              <a:rPr lang="en-US" sz="2800"/>
              <a:t>Because I want to be a/an </a:t>
            </a:r>
            <a:r>
              <a:rPr lang="en-US" sz="2800" b="0"/>
              <a:t>________</a:t>
            </a:r>
            <a:r>
              <a:rPr lang="en-US" sz="2800"/>
              <a:t>.</a:t>
            </a:r>
            <a:endParaRPr lang="en-US" sz="2800" dirty="0"/>
          </a:p>
        </p:txBody>
      </p:sp>
      <p:pic>
        <p:nvPicPr>
          <p:cNvPr id="11" name="Mspham-0936082789">
            <a:extLst>
              <a:ext uri="{FF2B5EF4-FFF2-40B4-BE49-F238E27FC236}">
                <a16:creationId xmlns:a16="http://schemas.microsoft.com/office/drawing/2014/main" id="{C7A53A27-9E98-C98C-4946-1E2D98EEB0D0}"/>
              </a:ext>
            </a:extLst>
          </p:cNvPr>
          <p:cNvPicPr>
            <a:picLocks noChangeAspect="1"/>
          </p:cNvPicPr>
          <p:nvPr/>
        </p:nvPicPr>
        <p:blipFill>
          <a:blip r:embed="rId3"/>
          <a:stretch>
            <a:fillRect/>
          </a:stretch>
        </p:blipFill>
        <p:spPr>
          <a:xfrm>
            <a:off x="3455260" y="4650478"/>
            <a:ext cx="2544797" cy="1737798"/>
          </a:xfrm>
          <a:prstGeom prst="rect">
            <a:avLst/>
          </a:prstGeom>
        </p:spPr>
      </p:pic>
      <p:pic>
        <p:nvPicPr>
          <p:cNvPr id="12" name="Mspham-0936082789">
            <a:extLst>
              <a:ext uri="{FF2B5EF4-FFF2-40B4-BE49-F238E27FC236}">
                <a16:creationId xmlns:a16="http://schemas.microsoft.com/office/drawing/2014/main" id="{FC860678-B34F-A8F1-8F90-B43F52FFB802}"/>
              </a:ext>
            </a:extLst>
          </p:cNvPr>
          <p:cNvPicPr>
            <a:picLocks noChangeAspect="1"/>
          </p:cNvPicPr>
          <p:nvPr/>
        </p:nvPicPr>
        <p:blipFill>
          <a:blip r:embed="rId4"/>
          <a:stretch>
            <a:fillRect/>
          </a:stretch>
        </p:blipFill>
        <p:spPr>
          <a:xfrm>
            <a:off x="9149978" y="3623949"/>
            <a:ext cx="2517285" cy="1636923"/>
          </a:xfrm>
          <a:prstGeom prst="rect">
            <a:avLst/>
          </a:prstGeom>
        </p:spPr>
      </p:pic>
      <p:pic>
        <p:nvPicPr>
          <p:cNvPr id="14" name="Mspham-0936082789">
            <a:extLst>
              <a:ext uri="{FF2B5EF4-FFF2-40B4-BE49-F238E27FC236}">
                <a16:creationId xmlns:a16="http://schemas.microsoft.com/office/drawing/2014/main" id="{4CBD372C-5D55-CD68-5CF1-7F4EF4CB4126}"/>
              </a:ext>
            </a:extLst>
          </p:cNvPr>
          <p:cNvPicPr>
            <a:picLocks noChangeAspect="1"/>
          </p:cNvPicPr>
          <p:nvPr/>
        </p:nvPicPr>
        <p:blipFill>
          <a:blip r:embed="rId5"/>
          <a:stretch>
            <a:fillRect/>
          </a:stretch>
        </p:blipFill>
        <p:spPr>
          <a:xfrm>
            <a:off x="299820" y="3668789"/>
            <a:ext cx="2806154" cy="1669019"/>
          </a:xfrm>
          <a:prstGeom prst="rect">
            <a:avLst/>
          </a:prstGeom>
        </p:spPr>
      </p:pic>
      <p:pic>
        <p:nvPicPr>
          <p:cNvPr id="15" name="Mspham-0936082789">
            <a:extLst>
              <a:ext uri="{FF2B5EF4-FFF2-40B4-BE49-F238E27FC236}">
                <a16:creationId xmlns:a16="http://schemas.microsoft.com/office/drawing/2014/main" id="{F4110122-5D66-A788-463A-497F77705AE4}"/>
              </a:ext>
            </a:extLst>
          </p:cNvPr>
          <p:cNvPicPr>
            <a:picLocks noChangeAspect="1"/>
          </p:cNvPicPr>
          <p:nvPr/>
        </p:nvPicPr>
        <p:blipFill>
          <a:blip r:embed="rId6"/>
          <a:stretch>
            <a:fillRect/>
          </a:stretch>
        </p:blipFill>
        <p:spPr>
          <a:xfrm>
            <a:off x="6349344" y="4737868"/>
            <a:ext cx="2586063" cy="1705702"/>
          </a:xfrm>
          <a:prstGeom prst="rect">
            <a:avLst/>
          </a:prstGeom>
        </p:spPr>
      </p:pic>
      <p:sp>
        <p:nvSpPr>
          <p:cNvPr id="16" name="Mspham-0936082789">
            <a:extLst>
              <a:ext uri="{FF2B5EF4-FFF2-40B4-BE49-F238E27FC236}">
                <a16:creationId xmlns:a16="http://schemas.microsoft.com/office/drawing/2014/main" id="{0724B1D4-4A2C-98CB-B528-9B762189F108}"/>
              </a:ext>
            </a:extLst>
          </p:cNvPr>
          <p:cNvSpPr txBox="1">
            <a:spLocks/>
          </p:cNvSpPr>
          <p:nvPr/>
        </p:nvSpPr>
        <p:spPr>
          <a:xfrm>
            <a:off x="467761" y="5024821"/>
            <a:ext cx="2528167" cy="247580"/>
          </a:xfrm>
          <a:prstGeom prst="roundRect">
            <a:avLst>
              <a:gd name="adj" fmla="val 0"/>
            </a:avLst>
          </a:prstGeom>
          <a:solidFill>
            <a:srgbClr val="FBD67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 </a:t>
            </a:r>
          </a:p>
        </p:txBody>
      </p:sp>
      <p:sp>
        <p:nvSpPr>
          <p:cNvPr id="17" name="Mspham-0936082789">
            <a:extLst>
              <a:ext uri="{FF2B5EF4-FFF2-40B4-BE49-F238E27FC236}">
                <a16:creationId xmlns:a16="http://schemas.microsoft.com/office/drawing/2014/main" id="{EF6529AC-F32C-4542-D52F-7AD3886880B0}"/>
              </a:ext>
            </a:extLst>
          </p:cNvPr>
          <p:cNvSpPr txBox="1">
            <a:spLocks/>
          </p:cNvSpPr>
          <p:nvPr/>
        </p:nvSpPr>
        <p:spPr>
          <a:xfrm>
            <a:off x="3934681" y="6072061"/>
            <a:ext cx="1585952" cy="247580"/>
          </a:xfrm>
          <a:prstGeom prst="roundRect">
            <a:avLst>
              <a:gd name="adj" fmla="val 0"/>
            </a:avLst>
          </a:prstGeom>
          <a:solidFill>
            <a:srgbClr val="FBD67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 </a:t>
            </a:r>
          </a:p>
        </p:txBody>
      </p:sp>
      <p:sp>
        <p:nvSpPr>
          <p:cNvPr id="18" name="Mspham-0936082789">
            <a:extLst>
              <a:ext uri="{FF2B5EF4-FFF2-40B4-BE49-F238E27FC236}">
                <a16:creationId xmlns:a16="http://schemas.microsoft.com/office/drawing/2014/main" id="{96D32A44-FE93-85F4-4285-04B34E829D7A}"/>
              </a:ext>
            </a:extLst>
          </p:cNvPr>
          <p:cNvSpPr txBox="1">
            <a:spLocks/>
          </p:cNvSpPr>
          <p:nvPr/>
        </p:nvSpPr>
        <p:spPr>
          <a:xfrm>
            <a:off x="6974858" y="6140696"/>
            <a:ext cx="1391249" cy="247580"/>
          </a:xfrm>
          <a:prstGeom prst="roundRect">
            <a:avLst>
              <a:gd name="adj" fmla="val 0"/>
            </a:avLst>
          </a:prstGeom>
          <a:solidFill>
            <a:srgbClr val="FBD67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 </a:t>
            </a:r>
          </a:p>
        </p:txBody>
      </p:sp>
      <p:sp>
        <p:nvSpPr>
          <p:cNvPr id="19" name="Mspham-0936082789">
            <a:extLst>
              <a:ext uri="{FF2B5EF4-FFF2-40B4-BE49-F238E27FC236}">
                <a16:creationId xmlns:a16="http://schemas.microsoft.com/office/drawing/2014/main" id="{A931277D-7C13-FCA2-7C06-ADC57924B8D4}"/>
              </a:ext>
            </a:extLst>
          </p:cNvPr>
          <p:cNvSpPr txBox="1">
            <a:spLocks/>
          </p:cNvSpPr>
          <p:nvPr/>
        </p:nvSpPr>
        <p:spPr>
          <a:xfrm>
            <a:off x="9270616" y="4957998"/>
            <a:ext cx="2279311" cy="247580"/>
          </a:xfrm>
          <a:prstGeom prst="roundRect">
            <a:avLst>
              <a:gd name="adj" fmla="val 0"/>
            </a:avLst>
          </a:prstGeom>
          <a:solidFill>
            <a:srgbClr val="FBD67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000"/>
              <a:t> </a:t>
            </a:r>
          </a:p>
        </p:txBody>
      </p:sp>
      <p:cxnSp>
        <p:nvCxnSpPr>
          <p:cNvPr id="29" name="Straight Arrow Connector 28">
            <a:extLst>
              <a:ext uri="{FF2B5EF4-FFF2-40B4-BE49-F238E27FC236}">
                <a16:creationId xmlns:a16="http://schemas.microsoft.com/office/drawing/2014/main" id="{7AF77855-99DA-69DC-80C7-DE4BAC7D3AC8}"/>
              </a:ext>
            </a:extLst>
          </p:cNvPr>
          <p:cNvCxnSpPr>
            <a:cxnSpLocks/>
            <a:stCxn id="8" idx="2"/>
          </p:cNvCxnSpPr>
          <p:nvPr/>
        </p:nvCxnSpPr>
        <p:spPr>
          <a:xfrm flipH="1">
            <a:off x="2518202" y="1907361"/>
            <a:ext cx="3617244" cy="1769558"/>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063D836-04AC-9CEF-A611-F5C4BB14604A}"/>
              </a:ext>
            </a:extLst>
          </p:cNvPr>
          <p:cNvCxnSpPr>
            <a:cxnSpLocks/>
            <a:stCxn id="8" idx="2"/>
          </p:cNvCxnSpPr>
          <p:nvPr/>
        </p:nvCxnSpPr>
        <p:spPr>
          <a:xfrm flipH="1">
            <a:off x="4678614" y="1907361"/>
            <a:ext cx="1456832" cy="2830507"/>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10517-F1C9-351F-5026-09619C527D12}"/>
              </a:ext>
            </a:extLst>
          </p:cNvPr>
          <p:cNvCxnSpPr>
            <a:cxnSpLocks/>
            <a:stCxn id="8" idx="2"/>
          </p:cNvCxnSpPr>
          <p:nvPr/>
        </p:nvCxnSpPr>
        <p:spPr>
          <a:xfrm>
            <a:off x="6135446" y="1907361"/>
            <a:ext cx="1738554" cy="2908479"/>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372F84-E79B-F224-88A9-F9A4270CCDE7}"/>
              </a:ext>
            </a:extLst>
          </p:cNvPr>
          <p:cNvCxnSpPr>
            <a:cxnSpLocks/>
            <a:stCxn id="8" idx="2"/>
          </p:cNvCxnSpPr>
          <p:nvPr/>
        </p:nvCxnSpPr>
        <p:spPr>
          <a:xfrm>
            <a:off x="6135446" y="1907361"/>
            <a:ext cx="3686858" cy="1769558"/>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0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8"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spham-0936082789">
            <a:extLst>
              <a:ext uri="{FF2B5EF4-FFF2-40B4-BE49-F238E27FC236}">
                <a16:creationId xmlns:a16="http://schemas.microsoft.com/office/drawing/2014/main" id="{A68A39DD-FF0C-4A56-B2CF-44921C4B4C51}"/>
              </a:ext>
            </a:extLst>
          </p:cNvPr>
          <p:cNvSpPr txBox="1"/>
          <p:nvPr/>
        </p:nvSpPr>
        <p:spPr>
          <a:xfrm>
            <a:off x="2028164" y="1042363"/>
            <a:ext cx="8135672" cy="4955203"/>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332893" y="-238406"/>
            <a:ext cx="2013359" cy="1697909"/>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400300" y="2199635"/>
            <a:ext cx="8477679" cy="2208297"/>
          </a:xfrm>
          <a:prstGeom prst="rect">
            <a:avLst/>
          </a:prstGeom>
        </p:spPr>
        <p:txBody>
          <a:bodyPr wrap="square" lIns="0" tIns="0" rIns="0" bIns="0" rtlCol="0" anchor="t">
            <a:spAutoFit/>
          </a:bodyPr>
          <a:lstStyle/>
          <a:p>
            <a:pPr algn="ctr"/>
            <a:r>
              <a:rPr lang="en-US" sz="1435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Aristote" panose="020B7200000000000000" pitchFamily="34" charset="0"/>
              </a:rPr>
              <a:t>Practice</a:t>
            </a: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45531" y="494648"/>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6"/>
            <a:stretch>
              <a:fillRect/>
            </a:stretch>
          </p:blipFill>
          <p:spPr>
            <a:xfrm>
              <a:off x="1173836" y="671814"/>
              <a:ext cx="4806164" cy="1658127"/>
            </a:xfrm>
            <a:prstGeom prst="rect">
              <a:avLst/>
            </a:prstGeom>
            <a:effectLst>
              <a:glow rad="12700">
                <a:srgbClr val="C7CAC5"/>
              </a:glow>
            </a:effectLst>
          </p:spPr>
        </p:pic>
      </p:grpSp>
      <p:grpSp>
        <p:nvGrpSpPr>
          <p:cNvPr id="5" name="Group 4">
            <a:extLst>
              <a:ext uri="{FF2B5EF4-FFF2-40B4-BE49-F238E27FC236}">
                <a16:creationId xmlns:a16="http://schemas.microsoft.com/office/drawing/2014/main" id="{7FC34BB4-28E8-29C8-A273-ECA5AAA3B8C2}"/>
              </a:ext>
            </a:extLst>
          </p:cNvPr>
          <p:cNvGrpSpPr/>
          <p:nvPr/>
        </p:nvGrpSpPr>
        <p:grpSpPr>
          <a:xfrm>
            <a:off x="895974" y="165986"/>
            <a:ext cx="1322799" cy="1490907"/>
            <a:chOff x="4131377" y="3434704"/>
            <a:chExt cx="866861" cy="977026"/>
          </a:xfrm>
        </p:grpSpPr>
        <p:sp>
          <p:nvSpPr>
            <p:cNvPr id="7" name="Mspham-0936082789">
              <a:extLst>
                <a:ext uri="{FF2B5EF4-FFF2-40B4-BE49-F238E27FC236}">
                  <a16:creationId xmlns:a16="http://schemas.microsoft.com/office/drawing/2014/main" id="{7AE34591-37F9-8C1B-BC90-A85862A4695A}"/>
                </a:ext>
              </a:extLst>
            </p:cNvPr>
            <p:cNvSpPr txBox="1"/>
            <p:nvPr/>
          </p:nvSpPr>
          <p:spPr>
            <a:xfrm>
              <a:off x="4131377" y="4028513"/>
              <a:ext cx="866861" cy="383217"/>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9" name="MsPham-0936082789">
              <a:extLst>
                <a:ext uri="{FF2B5EF4-FFF2-40B4-BE49-F238E27FC236}">
                  <a16:creationId xmlns:a16="http://schemas.microsoft.com/office/drawing/2014/main" id="{F0CBE69F-4CC2-02C2-F778-A094D76A5581}"/>
                </a:ext>
              </a:extLst>
            </p:cNvPr>
            <p:cNvPicPr>
              <a:picLocks noChangeAspect="1"/>
            </p:cNvPicPr>
            <p:nvPr/>
          </p:nvPicPr>
          <p:blipFill>
            <a:blip r:embed="rId7"/>
            <a:stretch>
              <a:fillRect/>
            </a:stretch>
          </p:blipFill>
          <p:spPr>
            <a:xfrm>
              <a:off x="4216693" y="3434704"/>
              <a:ext cx="606049" cy="606049"/>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44898"/>
            <a:chOff x="0" y="-1"/>
            <a:chExt cx="12210188" cy="6844898"/>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0" y="4495800"/>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9">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10"/>
          <a:stretch>
            <a:fillRect/>
          </a:stretch>
        </p:blipFill>
        <p:spPr>
          <a:xfrm>
            <a:off x="8808233" y="3907490"/>
            <a:ext cx="3225616" cy="2890487"/>
          </a:xfrm>
          <a:prstGeom prst="rect">
            <a:avLst/>
          </a:prstGeom>
        </p:spPr>
      </p:pic>
      <p:pic>
        <p:nvPicPr>
          <p:cNvPr id="2" name="Picture 1" descr="A cartoon of a child running&#10;&#10;Description automatically generated">
            <a:extLst>
              <a:ext uri="{FF2B5EF4-FFF2-40B4-BE49-F238E27FC236}">
                <a16:creationId xmlns:a16="http://schemas.microsoft.com/office/drawing/2014/main" id="{3F1CDF28-CD3A-74A1-36E8-E4A2F45518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spTree>
    <p:extLst>
      <p:ext uri="{BB962C8B-B14F-4D97-AF65-F5344CB8AC3E}">
        <p14:creationId xmlns:p14="http://schemas.microsoft.com/office/powerpoint/2010/main" val="2717406962"/>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34C95F-092A-5569-8742-8EACBB8E9F4B}"/>
              </a:ext>
            </a:extLst>
          </p:cNvPr>
          <p:cNvGrpSpPr/>
          <p:nvPr/>
        </p:nvGrpSpPr>
        <p:grpSpPr>
          <a:xfrm>
            <a:off x="4084320" y="4462521"/>
            <a:ext cx="1705511" cy="720038"/>
            <a:chOff x="1465986" y="3587904"/>
            <a:chExt cx="1150998" cy="485932"/>
          </a:xfrm>
        </p:grpSpPr>
        <p:sp>
          <p:nvSpPr>
            <p:cNvPr id="5" name="Mspham-0936082789">
              <a:extLst>
                <a:ext uri="{FF2B5EF4-FFF2-40B4-BE49-F238E27FC236}">
                  <a16:creationId xmlns:a16="http://schemas.microsoft.com/office/drawing/2014/main" id="{E88552D1-D6C7-15B3-DA4D-20A2FB6C25DF}"/>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7" name="MsPham-0936082789">
              <a:extLst>
                <a:ext uri="{FF2B5EF4-FFF2-40B4-BE49-F238E27FC236}">
                  <a16:creationId xmlns:a16="http://schemas.microsoft.com/office/drawing/2014/main" id="{5EC3E3A8-D414-8E45-4F4F-448FD53151A4}"/>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pic>
        <p:nvPicPr>
          <p:cNvPr id="4" name="Picture 3">
            <a:extLst>
              <a:ext uri="{FF2B5EF4-FFF2-40B4-BE49-F238E27FC236}">
                <a16:creationId xmlns:a16="http://schemas.microsoft.com/office/drawing/2014/main" id="{DA792389-B5B5-9C02-BC0D-109AB6D8A086}"/>
              </a:ext>
            </a:extLst>
          </p:cNvPr>
          <p:cNvPicPr>
            <a:picLocks noChangeAspect="1"/>
          </p:cNvPicPr>
          <p:nvPr/>
        </p:nvPicPr>
        <p:blipFill>
          <a:blip r:embed="rId3"/>
          <a:stretch>
            <a:fillRect/>
          </a:stretch>
        </p:blipFill>
        <p:spPr>
          <a:xfrm>
            <a:off x="1344518" y="3343677"/>
            <a:ext cx="9502964" cy="3002540"/>
          </a:xfrm>
          <a:prstGeom prst="rect">
            <a:avLst/>
          </a:prstGeom>
        </p:spPr>
      </p:pic>
      <p:grpSp>
        <p:nvGrpSpPr>
          <p:cNvPr id="10" name="Group 9">
            <a:extLst>
              <a:ext uri="{FF2B5EF4-FFF2-40B4-BE49-F238E27FC236}">
                <a16:creationId xmlns:a16="http://schemas.microsoft.com/office/drawing/2014/main" id="{2FB92E35-F30A-301E-AE35-DDB8ADBB4991}"/>
              </a:ext>
            </a:extLst>
          </p:cNvPr>
          <p:cNvGrpSpPr/>
          <p:nvPr/>
        </p:nvGrpSpPr>
        <p:grpSpPr>
          <a:xfrm>
            <a:off x="2723017" y="1944034"/>
            <a:ext cx="1705511" cy="720038"/>
            <a:chOff x="1465986" y="3587904"/>
            <a:chExt cx="1150998" cy="485932"/>
          </a:xfrm>
        </p:grpSpPr>
        <p:sp>
          <p:nvSpPr>
            <p:cNvPr id="13" name="Mspham-0936082789">
              <a:extLst>
                <a:ext uri="{FF2B5EF4-FFF2-40B4-BE49-F238E27FC236}">
                  <a16:creationId xmlns:a16="http://schemas.microsoft.com/office/drawing/2014/main" id="{B25CB1F1-4815-2073-150D-14514ACF5568}"/>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4" name="MsPham-0936082789">
              <a:extLst>
                <a:ext uri="{FF2B5EF4-FFF2-40B4-BE49-F238E27FC236}">
                  <a16:creationId xmlns:a16="http://schemas.microsoft.com/office/drawing/2014/main" id="{BE353223-B8C1-8D6E-9D81-1D8D65123360}"/>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sp>
        <p:nvSpPr>
          <p:cNvPr id="6" name="Mspham-0936082789">
            <a:extLst>
              <a:ext uri="{FF2B5EF4-FFF2-40B4-BE49-F238E27FC236}">
                <a16:creationId xmlns:a16="http://schemas.microsoft.com/office/drawing/2014/main" id="{ACE91B32-2732-E88F-9F11-ED983905FFB3}"/>
              </a:ext>
            </a:extLst>
          </p:cNvPr>
          <p:cNvSpPr txBox="1">
            <a:spLocks/>
          </p:cNvSpPr>
          <p:nvPr/>
        </p:nvSpPr>
        <p:spPr>
          <a:xfrm>
            <a:off x="891315" y="811499"/>
            <a:ext cx="10551610" cy="2494748"/>
          </a:xfrm>
          <a:prstGeom prst="rect">
            <a:avLst/>
          </a:prstGeom>
          <a:solidFill>
            <a:schemeClr val="bg1"/>
          </a:solid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600" b="0"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pPr algn="just"/>
            <a:r>
              <a:rPr lang="en-US" sz="2800"/>
              <a:t>	My name is Peter. It is Thursday today. I have English, PE, music, art and maths at school. My favourite subject is English. I like it because I want to be an English teacher. I also like music because I want to be a singer too. I do not like maths because I am not good at it.</a:t>
            </a:r>
          </a:p>
        </p:txBody>
      </p:sp>
      <p:sp>
        <p:nvSpPr>
          <p:cNvPr id="11" name="Mspham-0936082789">
            <a:extLst>
              <a:ext uri="{FF2B5EF4-FFF2-40B4-BE49-F238E27FC236}">
                <a16:creationId xmlns:a16="http://schemas.microsoft.com/office/drawing/2014/main" id="{A1E4C9B4-94BF-A692-2B4A-60C3726131E0}"/>
              </a:ext>
            </a:extLst>
          </p:cNvPr>
          <p:cNvSpPr txBox="1">
            <a:spLocks/>
          </p:cNvSpPr>
          <p:nvPr/>
        </p:nvSpPr>
        <p:spPr>
          <a:xfrm>
            <a:off x="1270000" y="330200"/>
            <a:ext cx="6458674" cy="515310"/>
          </a:xfrm>
          <a:prstGeom prst="rect">
            <a:avLst/>
          </a:prstGeom>
          <a:no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l"/>
            <a:r>
              <a:rPr lang="en-US" sz="3000" b="1">
                <a:solidFill>
                  <a:srgbClr val="002060"/>
                </a:solidFill>
                <a:latin typeface="Arial" panose="020B0604020202020204" pitchFamily="34" charset="0"/>
                <a:cs typeface="Arial" panose="020B0604020202020204" pitchFamily="34" charset="0"/>
              </a:rPr>
              <a:t>Read</a:t>
            </a:r>
            <a:r>
              <a:rPr lang="en-US" sz="2800" b="1">
                <a:solidFill>
                  <a:srgbClr val="002060"/>
                </a:solidFill>
                <a:latin typeface="Arial" panose="020B0604020202020204" pitchFamily="34" charset="0"/>
                <a:cs typeface="Arial" panose="020B0604020202020204" pitchFamily="34" charset="0"/>
              </a:rPr>
              <a:t> and tick True or False.</a:t>
            </a:r>
          </a:p>
        </p:txBody>
      </p:sp>
      <p:sp>
        <p:nvSpPr>
          <p:cNvPr id="2" name="Mspham-0936082789">
            <a:extLst>
              <a:ext uri="{FF2B5EF4-FFF2-40B4-BE49-F238E27FC236}">
                <a16:creationId xmlns:a16="http://schemas.microsoft.com/office/drawing/2014/main" id="{36D0828A-43DB-AAE8-114A-CDCA2DAF7D6B}"/>
              </a:ext>
            </a:extLst>
          </p:cNvPr>
          <p:cNvSpPr txBox="1">
            <a:spLocks/>
          </p:cNvSpPr>
          <p:nvPr/>
        </p:nvSpPr>
        <p:spPr>
          <a:xfrm>
            <a:off x="749075" y="326366"/>
            <a:ext cx="502920" cy="502920"/>
          </a:xfrm>
          <a:prstGeom prst="ellipse">
            <a:avLst/>
          </a:prstGeom>
          <a:solidFill>
            <a:srgbClr val="3CB86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4</a:t>
            </a:r>
          </a:p>
        </p:txBody>
      </p:sp>
      <p:sp>
        <p:nvSpPr>
          <p:cNvPr id="8" name="MsPham-0936082789">
            <a:extLst>
              <a:ext uri="{FF2B5EF4-FFF2-40B4-BE49-F238E27FC236}">
                <a16:creationId xmlns:a16="http://schemas.microsoft.com/office/drawing/2014/main" id="{5AE24E39-4557-E7AA-8649-FC27DD09FB29}"/>
              </a:ext>
            </a:extLst>
          </p:cNvPr>
          <p:cNvSpPr/>
          <p:nvPr/>
        </p:nvSpPr>
        <p:spPr>
          <a:xfrm>
            <a:off x="8481018" y="4019443"/>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9" name="MsPham-0936082789">
            <a:extLst>
              <a:ext uri="{FF2B5EF4-FFF2-40B4-BE49-F238E27FC236}">
                <a16:creationId xmlns:a16="http://schemas.microsoft.com/office/drawing/2014/main" id="{BB929FDF-ABB6-5579-41F9-530CCE8B9F6F}"/>
              </a:ext>
            </a:extLst>
          </p:cNvPr>
          <p:cNvSpPr/>
          <p:nvPr/>
        </p:nvSpPr>
        <p:spPr>
          <a:xfrm>
            <a:off x="9880610" y="4626609"/>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12" name="MsPham-0936082789">
            <a:extLst>
              <a:ext uri="{FF2B5EF4-FFF2-40B4-BE49-F238E27FC236}">
                <a16:creationId xmlns:a16="http://schemas.microsoft.com/office/drawing/2014/main" id="{267248EB-D1D0-8013-FF77-038C7D67DA90}"/>
              </a:ext>
            </a:extLst>
          </p:cNvPr>
          <p:cNvSpPr/>
          <p:nvPr/>
        </p:nvSpPr>
        <p:spPr>
          <a:xfrm>
            <a:off x="8555663" y="5204385"/>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
        <p:nvSpPr>
          <p:cNvPr id="15" name="MsPham-0936082789">
            <a:extLst>
              <a:ext uri="{FF2B5EF4-FFF2-40B4-BE49-F238E27FC236}">
                <a16:creationId xmlns:a16="http://schemas.microsoft.com/office/drawing/2014/main" id="{B3160D5B-3E1F-5BAD-8276-D5B55B608278}"/>
              </a:ext>
            </a:extLst>
          </p:cNvPr>
          <p:cNvSpPr/>
          <p:nvPr/>
        </p:nvSpPr>
        <p:spPr>
          <a:xfrm>
            <a:off x="9880610" y="5782883"/>
            <a:ext cx="720038" cy="443078"/>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6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spham-0936082789">
            <a:extLst>
              <a:ext uri="{FF2B5EF4-FFF2-40B4-BE49-F238E27FC236}">
                <a16:creationId xmlns:a16="http://schemas.microsoft.com/office/drawing/2014/main" id="{A1E4C9B4-94BF-A692-2B4A-60C3726131E0}"/>
              </a:ext>
            </a:extLst>
          </p:cNvPr>
          <p:cNvSpPr txBox="1">
            <a:spLocks/>
          </p:cNvSpPr>
          <p:nvPr/>
        </p:nvSpPr>
        <p:spPr>
          <a:xfrm>
            <a:off x="1270000" y="330200"/>
            <a:ext cx="6458674" cy="515310"/>
          </a:xfrm>
          <a:prstGeom prst="rect">
            <a:avLst/>
          </a:prstGeom>
          <a:no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t>Let’s write</a:t>
            </a:r>
          </a:p>
        </p:txBody>
      </p:sp>
      <p:sp>
        <p:nvSpPr>
          <p:cNvPr id="2" name="Mspham-0936082789">
            <a:extLst>
              <a:ext uri="{FF2B5EF4-FFF2-40B4-BE49-F238E27FC236}">
                <a16:creationId xmlns:a16="http://schemas.microsoft.com/office/drawing/2014/main" id="{36D0828A-43DB-AAE8-114A-CDCA2DAF7D6B}"/>
              </a:ext>
            </a:extLst>
          </p:cNvPr>
          <p:cNvSpPr txBox="1">
            <a:spLocks/>
          </p:cNvSpPr>
          <p:nvPr/>
        </p:nvSpPr>
        <p:spPr>
          <a:xfrm>
            <a:off x="749075" y="326366"/>
            <a:ext cx="502920" cy="502920"/>
          </a:xfrm>
          <a:prstGeom prst="ellipse">
            <a:avLst/>
          </a:prstGeom>
          <a:solidFill>
            <a:srgbClr val="3CB86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5</a:t>
            </a:r>
          </a:p>
        </p:txBody>
      </p:sp>
      <p:grpSp>
        <p:nvGrpSpPr>
          <p:cNvPr id="3" name="Group 2">
            <a:extLst>
              <a:ext uri="{FF2B5EF4-FFF2-40B4-BE49-F238E27FC236}">
                <a16:creationId xmlns:a16="http://schemas.microsoft.com/office/drawing/2014/main" id="{1486FF62-16C4-7BEC-DC42-45BA0CE95DC5}"/>
              </a:ext>
            </a:extLst>
          </p:cNvPr>
          <p:cNvGrpSpPr/>
          <p:nvPr/>
        </p:nvGrpSpPr>
        <p:grpSpPr>
          <a:xfrm>
            <a:off x="2723017" y="1944034"/>
            <a:ext cx="1705511" cy="720038"/>
            <a:chOff x="1465986" y="3587904"/>
            <a:chExt cx="1150998" cy="485932"/>
          </a:xfrm>
        </p:grpSpPr>
        <p:sp>
          <p:nvSpPr>
            <p:cNvPr id="12" name="Mspham-0936082789">
              <a:extLst>
                <a:ext uri="{FF2B5EF4-FFF2-40B4-BE49-F238E27FC236}">
                  <a16:creationId xmlns:a16="http://schemas.microsoft.com/office/drawing/2014/main" id="{190A05A3-2FD1-D0F4-1D7F-EECB8351D09E}"/>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5" name="MsPham-0936082789">
              <a:extLst>
                <a:ext uri="{FF2B5EF4-FFF2-40B4-BE49-F238E27FC236}">
                  <a16:creationId xmlns:a16="http://schemas.microsoft.com/office/drawing/2014/main" id="{D0492471-1099-D197-B77C-D07F67DF4252}"/>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pic>
        <p:nvPicPr>
          <p:cNvPr id="5" name="Picture 4">
            <a:extLst>
              <a:ext uri="{FF2B5EF4-FFF2-40B4-BE49-F238E27FC236}">
                <a16:creationId xmlns:a16="http://schemas.microsoft.com/office/drawing/2014/main" id="{983E9CDD-A5DE-1D02-9BFB-C976A3D68138}"/>
              </a:ext>
            </a:extLst>
          </p:cNvPr>
          <p:cNvPicPr>
            <a:picLocks noChangeAspect="1"/>
          </p:cNvPicPr>
          <p:nvPr/>
        </p:nvPicPr>
        <p:blipFill>
          <a:blip r:embed="rId3"/>
          <a:stretch>
            <a:fillRect/>
          </a:stretch>
        </p:blipFill>
        <p:spPr>
          <a:xfrm>
            <a:off x="513080" y="1660820"/>
            <a:ext cx="11343640" cy="3022939"/>
          </a:xfrm>
          <a:prstGeom prst="rect">
            <a:avLst/>
          </a:prstGeom>
        </p:spPr>
      </p:pic>
    </p:spTree>
    <p:extLst>
      <p:ext uri="{BB962C8B-B14F-4D97-AF65-F5344CB8AC3E}">
        <p14:creationId xmlns:p14="http://schemas.microsoft.com/office/powerpoint/2010/main" val="355024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spham-0936082789">
            <a:extLst>
              <a:ext uri="{FF2B5EF4-FFF2-40B4-BE49-F238E27FC236}">
                <a16:creationId xmlns:a16="http://schemas.microsoft.com/office/drawing/2014/main" id="{A1E4C9B4-94BF-A692-2B4A-60C3726131E0}"/>
              </a:ext>
            </a:extLst>
          </p:cNvPr>
          <p:cNvSpPr txBox="1">
            <a:spLocks/>
          </p:cNvSpPr>
          <p:nvPr/>
        </p:nvSpPr>
        <p:spPr>
          <a:xfrm>
            <a:off x="1270000" y="330200"/>
            <a:ext cx="6458674" cy="515310"/>
          </a:xfrm>
          <a:prstGeom prst="rect">
            <a:avLst/>
          </a:prstGeom>
          <a:noFill/>
          <a:ln>
            <a:noFill/>
          </a:ln>
        </p:spPr>
        <p:txBody>
          <a:bodyPr spcFirstLastPara="1" wrap="square" lIns="91426" tIns="91426" rIns="91426" bIns="9142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l"/>
            <a:r>
              <a:rPr lang="en-US" sz="3000" b="1">
                <a:solidFill>
                  <a:srgbClr val="002060"/>
                </a:solidFill>
                <a:latin typeface="Arial" panose="020B0604020202020204" pitchFamily="34" charset="0"/>
                <a:cs typeface="Arial" panose="020B0604020202020204" pitchFamily="34" charset="0"/>
              </a:rPr>
              <a:t>Project</a:t>
            </a:r>
            <a:endParaRPr lang="en-US" sz="2800" b="1">
              <a:solidFill>
                <a:srgbClr val="002060"/>
              </a:solidFill>
              <a:latin typeface="Arial" panose="020B0604020202020204" pitchFamily="34" charset="0"/>
              <a:cs typeface="Arial" panose="020B0604020202020204" pitchFamily="34" charset="0"/>
            </a:endParaRPr>
          </a:p>
        </p:txBody>
      </p:sp>
      <p:sp>
        <p:nvSpPr>
          <p:cNvPr id="2" name="Mspham-0936082789">
            <a:extLst>
              <a:ext uri="{FF2B5EF4-FFF2-40B4-BE49-F238E27FC236}">
                <a16:creationId xmlns:a16="http://schemas.microsoft.com/office/drawing/2014/main" id="{36D0828A-43DB-AAE8-114A-CDCA2DAF7D6B}"/>
              </a:ext>
            </a:extLst>
          </p:cNvPr>
          <p:cNvSpPr txBox="1">
            <a:spLocks/>
          </p:cNvSpPr>
          <p:nvPr/>
        </p:nvSpPr>
        <p:spPr>
          <a:xfrm>
            <a:off x="749075" y="326366"/>
            <a:ext cx="502920" cy="502920"/>
          </a:xfrm>
          <a:prstGeom prst="ellipse">
            <a:avLst/>
          </a:prstGeom>
          <a:solidFill>
            <a:srgbClr val="3CB86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6</a:t>
            </a:r>
          </a:p>
        </p:txBody>
      </p:sp>
      <p:grpSp>
        <p:nvGrpSpPr>
          <p:cNvPr id="3" name="Group 2">
            <a:extLst>
              <a:ext uri="{FF2B5EF4-FFF2-40B4-BE49-F238E27FC236}">
                <a16:creationId xmlns:a16="http://schemas.microsoft.com/office/drawing/2014/main" id="{6C416FC3-18B6-E72D-2A3F-5DA208DF2119}"/>
              </a:ext>
            </a:extLst>
          </p:cNvPr>
          <p:cNvGrpSpPr/>
          <p:nvPr/>
        </p:nvGrpSpPr>
        <p:grpSpPr>
          <a:xfrm>
            <a:off x="2723017" y="1944034"/>
            <a:ext cx="1705511" cy="720038"/>
            <a:chOff x="1465986" y="3587904"/>
            <a:chExt cx="1150998" cy="485932"/>
          </a:xfrm>
        </p:grpSpPr>
        <p:sp>
          <p:nvSpPr>
            <p:cNvPr id="12" name="Mspham-0936082789">
              <a:extLst>
                <a:ext uri="{FF2B5EF4-FFF2-40B4-BE49-F238E27FC236}">
                  <a16:creationId xmlns:a16="http://schemas.microsoft.com/office/drawing/2014/main" id="{CD0D392F-13C3-D417-52C7-7954F43695E0}"/>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5" name="MsPham-0936082789">
              <a:extLst>
                <a:ext uri="{FF2B5EF4-FFF2-40B4-BE49-F238E27FC236}">
                  <a16:creationId xmlns:a16="http://schemas.microsoft.com/office/drawing/2014/main" id="{85F6C5DD-31A9-C4DC-22C6-BDF8DC8282BC}"/>
                </a:ext>
              </a:extLst>
            </p:cNvPr>
            <p:cNvPicPr>
              <a:picLocks noChangeAspect="1"/>
            </p:cNvPicPr>
            <p:nvPr/>
          </p:nvPicPr>
          <p:blipFill>
            <a:blip r:embed="rId2"/>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pic>
        <p:nvPicPr>
          <p:cNvPr id="5" name="Picture 4">
            <a:extLst>
              <a:ext uri="{FF2B5EF4-FFF2-40B4-BE49-F238E27FC236}">
                <a16:creationId xmlns:a16="http://schemas.microsoft.com/office/drawing/2014/main" id="{A8CEA442-EC03-0489-FC70-E72403CF7134}"/>
              </a:ext>
            </a:extLst>
          </p:cNvPr>
          <p:cNvPicPr>
            <a:picLocks noChangeAspect="1"/>
          </p:cNvPicPr>
          <p:nvPr/>
        </p:nvPicPr>
        <p:blipFill>
          <a:blip r:embed="rId3"/>
          <a:stretch>
            <a:fillRect/>
          </a:stretch>
        </p:blipFill>
        <p:spPr>
          <a:xfrm>
            <a:off x="1170181" y="1393250"/>
            <a:ext cx="9851637" cy="5354869"/>
          </a:xfrm>
          <a:prstGeom prst="rect">
            <a:avLst/>
          </a:prstGeom>
        </p:spPr>
      </p:pic>
      <p:sp>
        <p:nvSpPr>
          <p:cNvPr id="8" name="Mspham-0936082789">
            <a:extLst>
              <a:ext uri="{FF2B5EF4-FFF2-40B4-BE49-F238E27FC236}">
                <a16:creationId xmlns:a16="http://schemas.microsoft.com/office/drawing/2014/main" id="{EB9DC4F3-FEF2-E429-5061-2D8FF0395EF7}"/>
              </a:ext>
            </a:extLst>
          </p:cNvPr>
          <p:cNvSpPr txBox="1">
            <a:spLocks/>
          </p:cNvSpPr>
          <p:nvPr/>
        </p:nvSpPr>
        <p:spPr>
          <a:xfrm>
            <a:off x="2275840" y="737393"/>
            <a:ext cx="8646160"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pPr algn="ctr"/>
            <a:r>
              <a:rPr lang="en-US" sz="4000">
                <a:solidFill>
                  <a:srgbClr val="F4A302"/>
                </a:solidFill>
              </a:rPr>
              <a:t>A survey of favourite subjects</a:t>
            </a:r>
          </a:p>
        </p:txBody>
      </p:sp>
    </p:spTree>
    <p:extLst>
      <p:ext uri="{BB962C8B-B14F-4D97-AF65-F5344CB8AC3E}">
        <p14:creationId xmlns:p14="http://schemas.microsoft.com/office/powerpoint/2010/main" val="262515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spham-0936082789">
            <a:extLst>
              <a:ext uri="{FF2B5EF4-FFF2-40B4-BE49-F238E27FC236}">
                <a16:creationId xmlns:a16="http://schemas.microsoft.com/office/drawing/2014/main" id="{4D3808BB-8DEB-7AAE-2B42-4C306B4C304E}"/>
              </a:ext>
            </a:extLst>
          </p:cNvPr>
          <p:cNvSpPr txBox="1"/>
          <p:nvPr/>
        </p:nvSpPr>
        <p:spPr>
          <a:xfrm>
            <a:off x="930574" y="435873"/>
            <a:ext cx="10330853" cy="5986254"/>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altLang="en-US" sz="2600">
                <a:solidFill>
                  <a:srgbClr val="002060"/>
                </a:solidFill>
                <a:latin typeface="Arial" panose="020B0604020202020204" pitchFamily="34" charset="0"/>
                <a:cs typeface="Arial" panose="020B0604020202020204" pitchFamily="34" charset="0"/>
              </a:rPr>
              <a:t>Bài giảng </a:t>
            </a:r>
            <a:r>
              <a:rPr lang="en-US" sz="2600" b="1">
                <a:solidFill>
                  <a:srgbClr val="002060"/>
                </a:solidFill>
                <a:latin typeface="Arial" panose="020B0604020202020204" pitchFamily="34" charset="0"/>
                <a:cs typeface="Arial" panose="020B0604020202020204" pitchFamily="34" charset="0"/>
              </a:rPr>
              <a:t>Tiếng Anh 4 Global </a:t>
            </a:r>
            <a:r>
              <a:rPr lang="en-US" altLang="en-US" sz="2600">
                <a:solidFill>
                  <a:srgbClr val="002060"/>
                </a:solidFill>
                <a:latin typeface="Arial" panose="020B0604020202020204" pitchFamily="34" charset="0"/>
                <a:cs typeface="Arial" panose="020B0604020202020204" pitchFamily="34" charset="0"/>
              </a:rPr>
              <a:t>có hình thức đẹp với các hình ảnh minh họa sinh động nhiều màu sắc, kết hợp với các trò chơi, các bài hát khiến cho việc học trở nên thú vị và hiệu quả! </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bộ bài giảng này đều là ăn cắp. </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3"/>
          <a:stretch>
            <a:fillRect/>
          </a:stretch>
        </p:blipFill>
        <p:spPr>
          <a:xfrm>
            <a:off x="3535" y="2241"/>
            <a:ext cx="12188465" cy="6855206"/>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4">
            <a:extLst>
              <a:ext uri="{28A0092B-C50C-407E-A947-70E740481C1C}">
                <a14:useLocalDpi xmlns:a14="http://schemas.microsoft.com/office/drawing/2010/main" val="0"/>
              </a:ext>
            </a:extLst>
          </a:blip>
          <a:srcRect l="78750" r="5938" b="77040"/>
          <a:stretch/>
        </p:blipFill>
        <p:spPr>
          <a:xfrm>
            <a:off x="10332893" y="-238406"/>
            <a:ext cx="2013359" cy="1697909"/>
          </a:xfrm>
          <a:prstGeom prst="rect">
            <a:avLst/>
          </a:prstGeom>
        </p:spPr>
      </p:pic>
      <p:sp>
        <p:nvSpPr>
          <p:cNvPr id="15" name="TextBox 22">
            <a:extLst>
              <a:ext uri="{FF2B5EF4-FFF2-40B4-BE49-F238E27FC236}">
                <a16:creationId xmlns:a16="http://schemas.microsoft.com/office/drawing/2014/main" id="{8DEFEC49-C6AB-5984-8BC3-BC27AC112CAD}"/>
              </a:ext>
            </a:extLst>
          </p:cNvPr>
          <p:cNvSpPr txBox="1"/>
          <p:nvPr/>
        </p:nvSpPr>
        <p:spPr>
          <a:xfrm>
            <a:off x="2300318" y="2760616"/>
            <a:ext cx="8203907" cy="1531188"/>
          </a:xfrm>
          <a:prstGeom prst="rect">
            <a:avLst/>
          </a:prstGeom>
        </p:spPr>
        <p:txBody>
          <a:bodyPr wrap="square" lIns="0" tIns="0" rIns="0" bIns="0" rtlCol="0" anchor="t">
            <a:spAutoFit/>
          </a:bodyPr>
          <a:lstStyle/>
          <a:p>
            <a:pPr algn="ctr"/>
            <a:r>
              <a:rPr lang="en-US" sz="9950" b="1">
                <a:ln w="9525">
                  <a:solidFill>
                    <a:schemeClr val="bg1"/>
                  </a:solidFill>
                  <a:prstDash val="solid"/>
                </a:ln>
                <a:solidFill>
                  <a:srgbClr val="309458"/>
                </a:solidFill>
                <a:effectLst>
                  <a:outerShdw blurRad="12700" dist="38100" dir="2700000" algn="tl" rotWithShape="0">
                    <a:schemeClr val="bg1">
                      <a:lumMod val="50000"/>
                    </a:schemeClr>
                  </a:outerShdw>
                </a:effectLst>
                <a:latin typeface=".VnHelvetIns" panose="020B7200000000000000" pitchFamily="34" charset="0"/>
              </a:rPr>
              <a:t>Thank you!</a:t>
            </a:r>
          </a:p>
        </p:txBody>
      </p:sp>
      <p:grpSp>
        <p:nvGrpSpPr>
          <p:cNvPr id="27" name="Group 26">
            <a:extLst>
              <a:ext uri="{FF2B5EF4-FFF2-40B4-BE49-F238E27FC236}">
                <a16:creationId xmlns:a16="http://schemas.microsoft.com/office/drawing/2014/main" id="{3DBC8DAF-FBF9-B62C-BB2A-C146EE24098B}"/>
              </a:ext>
            </a:extLst>
          </p:cNvPr>
          <p:cNvGrpSpPr/>
          <p:nvPr/>
        </p:nvGrpSpPr>
        <p:grpSpPr>
          <a:xfrm>
            <a:off x="7445531" y="494648"/>
            <a:ext cx="2733110" cy="671309"/>
            <a:chOff x="1173836" y="671814"/>
            <a:chExt cx="6750762" cy="1658127"/>
          </a:xfrm>
        </p:grpSpPr>
        <p:pic>
          <p:nvPicPr>
            <p:cNvPr id="28" name="Picture 27">
              <a:extLst>
                <a:ext uri="{FF2B5EF4-FFF2-40B4-BE49-F238E27FC236}">
                  <a16:creationId xmlns:a16="http://schemas.microsoft.com/office/drawing/2014/main" id="{603D9072-9905-5415-12CB-7F534303E2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28EF3982-695F-B822-CD06-A799B6B48511}"/>
                </a:ext>
              </a:extLst>
            </p:cNvPr>
            <p:cNvPicPr>
              <a:picLocks noChangeAspect="1"/>
            </p:cNvPicPr>
            <p:nvPr/>
          </p:nvPicPr>
          <p:blipFill>
            <a:blip r:embed="rId6"/>
            <a:stretch>
              <a:fillRect/>
            </a:stretch>
          </p:blipFill>
          <p:spPr>
            <a:xfrm>
              <a:off x="1173836" y="671814"/>
              <a:ext cx="4806164" cy="1658127"/>
            </a:xfrm>
            <a:prstGeom prst="rect">
              <a:avLst/>
            </a:prstGeom>
            <a:effectLst>
              <a:glow rad="12700">
                <a:srgbClr val="C7CAC5"/>
              </a:glow>
            </a:effectLst>
          </p:spPr>
        </p:pic>
      </p:grpSp>
      <p:grpSp>
        <p:nvGrpSpPr>
          <p:cNvPr id="7" name="Group 6">
            <a:extLst>
              <a:ext uri="{FF2B5EF4-FFF2-40B4-BE49-F238E27FC236}">
                <a16:creationId xmlns:a16="http://schemas.microsoft.com/office/drawing/2014/main" id="{6E62F2A6-4187-2366-F76B-A471D45FC465}"/>
              </a:ext>
            </a:extLst>
          </p:cNvPr>
          <p:cNvGrpSpPr/>
          <p:nvPr/>
        </p:nvGrpSpPr>
        <p:grpSpPr>
          <a:xfrm>
            <a:off x="1162058" y="638842"/>
            <a:ext cx="1705511" cy="720038"/>
            <a:chOff x="1465986" y="3587904"/>
            <a:chExt cx="1150998" cy="485932"/>
          </a:xfrm>
        </p:grpSpPr>
        <p:sp>
          <p:nvSpPr>
            <p:cNvPr id="9" name="Mspham-0936082789">
              <a:extLst>
                <a:ext uri="{FF2B5EF4-FFF2-40B4-BE49-F238E27FC236}">
                  <a16:creationId xmlns:a16="http://schemas.microsoft.com/office/drawing/2014/main" id="{1D70E640-E917-1DD5-4C63-A41F4F6D3AB4}"/>
                </a:ext>
              </a:extLst>
            </p:cNvPr>
            <p:cNvSpPr txBox="1"/>
            <p:nvPr/>
          </p:nvSpPr>
          <p:spPr>
            <a:xfrm>
              <a:off x="1918995" y="3690666"/>
              <a:ext cx="697989" cy="311564"/>
            </a:xfrm>
            <a:prstGeom prst="rect">
              <a:avLst/>
            </a:prstGeom>
            <a:noFill/>
            <a:effectLst/>
          </p:spPr>
          <p:txBody>
            <a:bodyPr wrap="none" rtlCol="0">
              <a:spAutoFit/>
            </a:bodyPr>
            <a:lstStyle/>
            <a:p>
              <a:pPr algn="ctr"/>
              <a:r>
                <a:rPr lang="en-US" sz="1200" b="1">
                  <a:solidFill>
                    <a:schemeClr val="bg1">
                      <a:lumMod val="65000"/>
                    </a:schemeClr>
                  </a:solidFill>
                  <a:latin typeface="Arial" panose="020B0604020202020204" pitchFamily="34" charset="0"/>
                  <a:cs typeface="Arial" panose="020B0604020202020204" pitchFamily="34" charset="0"/>
                </a:rPr>
                <a:t>MsPham </a:t>
              </a:r>
            </a:p>
            <a:p>
              <a:pPr algn="ctr"/>
              <a:r>
                <a:rPr lang="en-US" sz="1200" b="1">
                  <a:solidFill>
                    <a:schemeClr val="bg1">
                      <a:lumMod val="65000"/>
                    </a:schemeClr>
                  </a:solidFill>
                  <a:latin typeface="Arial" panose="020B0604020202020204" pitchFamily="34" charset="0"/>
                  <a:cs typeface="Arial" panose="020B0604020202020204" pitchFamily="34" charset="0"/>
                </a:rPr>
                <a:t>0936082789</a:t>
              </a:r>
            </a:p>
          </p:txBody>
        </p:sp>
        <p:pic>
          <p:nvPicPr>
            <p:cNvPr id="10" name="MsPham-0936082789">
              <a:extLst>
                <a:ext uri="{FF2B5EF4-FFF2-40B4-BE49-F238E27FC236}">
                  <a16:creationId xmlns:a16="http://schemas.microsoft.com/office/drawing/2014/main" id="{39A55051-C504-B377-A7E9-244F5B9D92F6}"/>
                </a:ext>
              </a:extLst>
            </p:cNvPr>
            <p:cNvPicPr>
              <a:picLocks noChangeAspect="1"/>
            </p:cNvPicPr>
            <p:nvPr/>
          </p:nvPicPr>
          <p:blipFill>
            <a:blip r:embed="rId7"/>
            <a:stretch>
              <a:fillRect/>
            </a:stretch>
          </p:blipFill>
          <p:spPr>
            <a:xfrm>
              <a:off x="1465986" y="3587904"/>
              <a:ext cx="485932" cy="485932"/>
            </a:xfrm>
            <a:prstGeom prst="ellipse">
              <a:avLst/>
            </a:prstGeom>
            <a:ln>
              <a:solidFill>
                <a:srgbClr val="7DBDED"/>
              </a:solidFill>
            </a:ln>
            <a:effectLst>
              <a:outerShdw blurRad="63500" sx="102000" sy="102000" algn="ctr" rotWithShape="0">
                <a:prstClr val="black">
                  <a:alpha val="40000"/>
                </a:prstClr>
              </a:outerShdw>
            </a:effectLst>
          </p:spPr>
        </p:pic>
      </p:grpSp>
      <p:grpSp>
        <p:nvGrpSpPr>
          <p:cNvPr id="3" name="组合 2">
            <a:extLst>
              <a:ext uri="{FF2B5EF4-FFF2-40B4-BE49-F238E27FC236}">
                <a16:creationId xmlns:a16="http://schemas.microsoft.com/office/drawing/2014/main" id="{1BD7F9C1-599C-45D4-93ED-332851CCDB2A}"/>
              </a:ext>
            </a:extLst>
          </p:cNvPr>
          <p:cNvGrpSpPr/>
          <p:nvPr/>
        </p:nvGrpSpPr>
        <p:grpSpPr>
          <a:xfrm>
            <a:off x="0" y="-1"/>
            <a:ext cx="12210188" cy="6844898"/>
            <a:chOff x="0" y="-1"/>
            <a:chExt cx="12210188" cy="6844898"/>
          </a:xfrm>
        </p:grpSpPr>
        <p:pic>
          <p:nvPicPr>
            <p:cNvPr id="26" name="图片 7">
              <a:extLst>
                <a:ext uri="{FF2B5EF4-FFF2-40B4-BE49-F238E27FC236}">
                  <a16:creationId xmlns:a16="http://schemas.microsoft.com/office/drawing/2014/main" id="{F6339D34-328B-8308-48EC-984321269CB9}"/>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18188" y="4244883"/>
              <a:ext cx="12192000" cy="2349097"/>
            </a:xfrm>
            <a:prstGeom prst="rect">
              <a:avLst/>
            </a:prstGeom>
          </p:spPr>
        </p:pic>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8">
              <a:extLst>
                <a:ext uri="{28A0092B-C50C-407E-A947-70E740481C1C}">
                  <a14:useLocalDpi xmlns:a14="http://schemas.microsoft.com/office/drawing/2010/main" val="0"/>
                </a:ext>
              </a:extLst>
            </a:blip>
            <a:srcRect t="65743"/>
            <a:stretch/>
          </p:blipFill>
          <p:spPr>
            <a:xfrm>
              <a:off x="0" y="4495800"/>
              <a:ext cx="12192000" cy="2349097"/>
            </a:xfrm>
            <a:prstGeom prst="rect">
              <a:avLst/>
            </a:prstGeom>
          </p:spPr>
        </p:pic>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9">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1"/>
              <a:ext cx="5308011" cy="5448300"/>
            </a:xfrm>
            <a:prstGeom prst="rect">
              <a:avLst/>
            </a:prstGeom>
          </p:spPr>
        </p:pic>
      </p:grpSp>
      <p:pic>
        <p:nvPicPr>
          <p:cNvPr id="13" name="Picture 12">
            <a:extLst>
              <a:ext uri="{FF2B5EF4-FFF2-40B4-BE49-F238E27FC236}">
                <a16:creationId xmlns:a16="http://schemas.microsoft.com/office/drawing/2014/main" id="{78E52486-EBF8-9091-5C82-6F08AC79329D}"/>
              </a:ext>
            </a:extLst>
          </p:cNvPr>
          <p:cNvPicPr>
            <a:picLocks noChangeAspect="1"/>
          </p:cNvPicPr>
          <p:nvPr/>
        </p:nvPicPr>
        <p:blipFill>
          <a:blip r:embed="rId10"/>
          <a:stretch>
            <a:fillRect/>
          </a:stretch>
        </p:blipFill>
        <p:spPr>
          <a:xfrm>
            <a:off x="8631937" y="3749511"/>
            <a:ext cx="3401912" cy="3048466"/>
          </a:xfrm>
          <a:prstGeom prst="rect">
            <a:avLst/>
          </a:prstGeom>
        </p:spPr>
      </p:pic>
      <p:pic>
        <p:nvPicPr>
          <p:cNvPr id="2" name="Picture 1" descr="A cartoon of a child running&#10;&#10;Description automatically generated">
            <a:extLst>
              <a:ext uri="{FF2B5EF4-FFF2-40B4-BE49-F238E27FC236}">
                <a16:creationId xmlns:a16="http://schemas.microsoft.com/office/drawing/2014/main" id="{9DDC3805-7719-D07A-2E8B-D1FC5787EC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9222" y="3032760"/>
            <a:ext cx="1736407" cy="2934708"/>
          </a:xfrm>
          <a:prstGeom prst="rect">
            <a:avLst/>
          </a:prstGeom>
        </p:spPr>
      </p:pic>
    </p:spTree>
    <p:extLst>
      <p:ext uri="{BB962C8B-B14F-4D97-AF65-F5344CB8AC3E}">
        <p14:creationId xmlns:p14="http://schemas.microsoft.com/office/powerpoint/2010/main" val="616352421"/>
      </p:ext>
    </p:extLst>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66" r="666"/>
          <a:stretch>
            <a:fillRect/>
          </a:stretch>
        </p:blipFill>
        <p:spPr>
          <a:xfrm>
            <a:off x="0" y="0"/>
            <a:ext cx="12192000" cy="6858000"/>
          </a:xfrm>
          <a:prstGeom prst="rect">
            <a:avLst/>
          </a:prstGeom>
        </p:spPr>
      </p:pic>
      <p:pic>
        <p:nvPicPr>
          <p:cNvPr id="3" name="Picture 3"/>
          <p:cNvPicPr>
            <a:picLocks noChangeAspect="1"/>
          </p:cNvPicPr>
          <p:nvPr/>
        </p:nvPicPr>
        <p:blipFill>
          <a:blip r:embed="rId4"/>
          <a:srcRect/>
          <a:stretch>
            <a:fillRect/>
          </a:stretch>
        </p:blipFill>
        <p:spPr>
          <a:xfrm>
            <a:off x="249100" y="2984586"/>
            <a:ext cx="2680244" cy="3392714"/>
          </a:xfrm>
          <a:prstGeom prst="rect">
            <a:avLst/>
          </a:prstGeom>
        </p:spPr>
      </p:pic>
      <p:pic>
        <p:nvPicPr>
          <p:cNvPr id="4" name="Picture 4"/>
          <p:cNvPicPr>
            <a:picLocks noChangeAspect="1"/>
          </p:cNvPicPr>
          <p:nvPr/>
        </p:nvPicPr>
        <p:blipFill>
          <a:blip r:embed="rId5"/>
          <a:srcRect/>
          <a:stretch>
            <a:fillRect/>
          </a:stretch>
        </p:blipFill>
        <p:spPr>
          <a:xfrm>
            <a:off x="8824987" y="2918544"/>
            <a:ext cx="2480576" cy="3524797"/>
          </a:xfrm>
          <a:prstGeom prst="rect">
            <a:avLst/>
          </a:prstGeom>
        </p:spPr>
      </p:pic>
      <p:pic>
        <p:nvPicPr>
          <p:cNvPr id="5" name="Picture 5"/>
          <p:cNvPicPr>
            <a:picLocks noChangeAspect="1"/>
          </p:cNvPicPr>
          <p:nvPr/>
        </p:nvPicPr>
        <p:blipFill>
          <a:blip r:embed="rId6"/>
          <a:srcRect/>
          <a:stretch>
            <a:fillRect/>
          </a:stretch>
        </p:blipFill>
        <p:spPr>
          <a:xfrm>
            <a:off x="4660386" y="2918544"/>
            <a:ext cx="1960328" cy="3253656"/>
          </a:xfrm>
          <a:prstGeom prst="rect">
            <a:avLst/>
          </a:prstGeom>
        </p:spPr>
      </p:pic>
      <p:sp>
        <p:nvSpPr>
          <p:cNvPr id="8" name="TextBox 22">
            <a:extLst>
              <a:ext uri="{FF2B5EF4-FFF2-40B4-BE49-F238E27FC236}">
                <a16:creationId xmlns:a16="http://schemas.microsoft.com/office/drawing/2014/main" id="{950EB6F9-5272-B0F8-7359-46689C890B08}"/>
              </a:ext>
            </a:extLst>
          </p:cNvPr>
          <p:cNvSpPr txBox="1"/>
          <p:nvPr/>
        </p:nvSpPr>
        <p:spPr>
          <a:xfrm>
            <a:off x="1371600" y="2057400"/>
            <a:ext cx="9448801" cy="2267489"/>
          </a:xfrm>
          <a:prstGeom prst="rect">
            <a:avLst/>
          </a:prstGeom>
        </p:spPr>
        <p:txBody>
          <a:bodyPr spcFirstLastPara="1" lIns="0" tIns="0" rIns="0" bIns="0" numCol="1" rtlCol="0" anchor="t">
            <a:prstTxWarp prst="textArchUp">
              <a:avLst/>
            </a:prstTxWarp>
            <a:spAutoFit/>
          </a:bodyPr>
          <a:lstStyle>
            <a:defPPr>
              <a:defRPr lang="en-US"/>
            </a:defPPr>
            <a:lvl1pPr algn="ctr">
              <a:lnSpc>
                <a:spcPts val="8819"/>
              </a:lnSpc>
              <a:spcBef>
                <a:spcPct val="0"/>
              </a:spcBef>
              <a:defRPr sz="6299">
                <a:solidFill>
                  <a:srgbClr val="EF3220"/>
                </a:solidFill>
                <a:latin typeface="Atma Bold"/>
              </a:defRPr>
            </a:lvl1pPr>
          </a:lstStyle>
          <a:p>
            <a:r>
              <a:rPr lang="en-US" sz="11500" b="1">
                <a:ln w="9525">
                  <a:solidFill>
                    <a:schemeClr val="bg1"/>
                  </a:solidFill>
                  <a:prstDash val="solid"/>
                </a:ln>
                <a:solidFill>
                  <a:srgbClr val="F03F2C"/>
                </a:solidFill>
                <a:effectLst>
                  <a:outerShdw blurRad="12700" dist="38100" dir="2700000" algn="tl" rotWithShape="0">
                    <a:schemeClr val="bg1">
                      <a:lumMod val="50000"/>
                    </a:schemeClr>
                  </a:outerShdw>
                </a:effectLst>
                <a:latin typeface=".VnCooper" panose="020B7200000000000000" pitchFamily="34" charset="0"/>
              </a:rPr>
              <a:t>Warm-up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spham-0936082789">
            <a:extLst>
              <a:ext uri="{FF2B5EF4-FFF2-40B4-BE49-F238E27FC236}">
                <a16:creationId xmlns:a16="http://schemas.microsoft.com/office/drawing/2014/main" id="{A15E82AF-E4A5-00F1-7B2C-9CB1ADC88362}"/>
              </a:ext>
            </a:extLst>
          </p:cNvPr>
          <p:cNvSpPr txBox="1"/>
          <p:nvPr/>
        </p:nvSpPr>
        <p:spPr>
          <a:xfrm>
            <a:off x="549107" y="816873"/>
            <a:ext cx="11093786" cy="5586145"/>
          </a:xfrm>
          <a:prstGeom prst="rect">
            <a:avLst/>
          </a:prstGeom>
          <a:noFill/>
        </p:spPr>
        <p:txBody>
          <a:bodyPr wrap="square">
            <a:spAutoFit/>
          </a:bodyPr>
          <a:lstStyle/>
          <a:p>
            <a:pPr algn="ctr">
              <a:spcBef>
                <a:spcPts val="1800"/>
              </a:spcBef>
              <a:spcAft>
                <a:spcPts val="1200"/>
              </a:spcAft>
            </a:pPr>
            <a:r>
              <a:rPr lang="en-US" sz="3600" b="1">
                <a:solidFill>
                  <a:srgbClr val="002060"/>
                </a:solidFill>
                <a:latin typeface="Arial" panose="020B0604020202020204" pitchFamily="34" charset="0"/>
                <a:cs typeface="Arial" panose="020B0604020202020204" pitchFamily="34" charset="0"/>
              </a:rPr>
              <a:t>Mến gửi quý thầy cô!</a:t>
            </a:r>
          </a:p>
          <a:p>
            <a:pPr marL="457200" indent="-4572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Bộ bài giảng </a:t>
            </a:r>
            <a:r>
              <a:rPr lang="en-US" sz="2600" b="1">
                <a:solidFill>
                  <a:srgbClr val="002060"/>
                </a:solidFill>
                <a:latin typeface="Arial" panose="020B0604020202020204" pitchFamily="34" charset="0"/>
                <a:cs typeface="Arial" panose="020B0604020202020204" pitchFamily="34" charset="0"/>
              </a:rPr>
              <a:t>Tiếng Anh 1 - 4 Global </a:t>
            </a:r>
            <a:r>
              <a:rPr lang="en-US" sz="2600">
                <a:solidFill>
                  <a:srgbClr val="002060"/>
                </a:solidFill>
                <a:latin typeface="Arial" panose="020B0604020202020204" pitchFamily="34" charset="0"/>
                <a:cs typeface="Arial" panose="020B0604020202020204" pitchFamily="34" charset="0"/>
              </a:rPr>
              <a:t>này được biên soạn bởi MsPham, là công sức lao động và là tâm huyết của MsPham. Vì vậy, khi đăng kí nhận bài giảng, quý thầy cô được tùy ý chỉnh sửa cho phù hợp mục đích giảng dạy của mình.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Tuy nhiên, mọi hình thức chia sẻ, trao đổi, mua bán, cho tặng bộ bài giảng này đều vi phạm và là ăn cắp. </a:t>
            </a:r>
          </a:p>
          <a:p>
            <a:pPr marL="342900" indent="-342900" algn="just">
              <a:spcBef>
                <a:spcPts val="1800"/>
              </a:spcBef>
              <a:buFont typeface="Wingdings" panose="05000000000000000000" pitchFamily="2" charset="2"/>
              <a:buChar char="ü"/>
            </a:pPr>
            <a:r>
              <a:rPr lang="en-US" sz="2600">
                <a:solidFill>
                  <a:srgbClr val="002060"/>
                </a:solidFill>
                <a:latin typeface="Arial" panose="020B0604020202020204" pitchFamily="34" charset="0"/>
                <a:cs typeface="Arial" panose="020B0604020202020204" pitchFamily="34" charset="0"/>
              </a:rPr>
              <a:t>Kính mong thầy cô cùng mình giữ gìn sự cao quý của nghề giáo và cùng nhau tôn trọng công sức của đồng nghiệp.</a:t>
            </a:r>
          </a:p>
          <a:p>
            <a:pPr algn="just">
              <a:spcBef>
                <a:spcPts val="1200"/>
              </a:spcBef>
            </a:pPr>
            <a:r>
              <a:rPr lang="en-US" sz="2400">
                <a:solidFill>
                  <a:srgbClr val="002060"/>
                </a:solidFill>
                <a:latin typeface="Arial" panose="020B0604020202020204" pitchFamily="34" charset="0"/>
                <a:cs typeface="Arial" panose="020B0604020202020204" pitchFamily="34" charset="0"/>
              </a:rPr>
              <a:t>		Trân trọng! </a:t>
            </a:r>
          </a:p>
          <a:p>
            <a:pPr algn="just">
              <a:spcAft>
                <a:spcPts val="600"/>
              </a:spcAft>
            </a:pPr>
            <a:r>
              <a:rPr lang="en-US" sz="2400">
                <a:solidFill>
                  <a:srgbClr val="002060"/>
                </a:solidFill>
                <a:latin typeface="Arial" panose="020B0604020202020204" pitchFamily="34" charset="0"/>
                <a:cs typeface="Arial" panose="020B0604020202020204" pitchFamily="34" charset="0"/>
              </a:rPr>
              <a:t>		 MsPham – 0936082789</a:t>
            </a:r>
          </a:p>
        </p:txBody>
      </p:sp>
    </p:spTree>
    <p:extLst>
      <p:ext uri="{BB962C8B-B14F-4D97-AF65-F5344CB8AC3E}">
        <p14:creationId xmlns:p14="http://schemas.microsoft.com/office/powerpoint/2010/main" val="425367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spham-0936082789">
            <a:extLst>
              <a:ext uri="{FF2B5EF4-FFF2-40B4-BE49-F238E27FC236}">
                <a16:creationId xmlns:a16="http://schemas.microsoft.com/office/drawing/2014/main" id="{65FF39F4-78E8-1A8F-8194-D6EDA4C1F057}"/>
              </a:ext>
            </a:extLst>
          </p:cNvPr>
          <p:cNvSpPr/>
          <p:nvPr/>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spham-0936082789">
            <a:extLst>
              <a:ext uri="{FF2B5EF4-FFF2-40B4-BE49-F238E27FC236}">
                <a16:creationId xmlns:a16="http://schemas.microsoft.com/office/drawing/2014/main" id="{E8796FF6-0336-7261-C68E-4DBCEE70526C}"/>
              </a:ext>
            </a:extLst>
          </p:cNvPr>
          <p:cNvSpPr/>
          <p:nvPr/>
        </p:nvSpPr>
        <p:spPr>
          <a:xfrm>
            <a:off x="6095999" y="0"/>
            <a:ext cx="6096000" cy="6858000"/>
          </a:xfrm>
          <a:prstGeom prst="rect">
            <a:avLst/>
          </a:prstGeom>
          <a:solidFill>
            <a:srgbClr val="066B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spham-0936082789">
            <a:extLst>
              <a:ext uri="{FF2B5EF4-FFF2-40B4-BE49-F238E27FC236}">
                <a16:creationId xmlns:a16="http://schemas.microsoft.com/office/drawing/2014/main" id="{4668305E-5A59-0746-2620-20A8614BAA59}"/>
              </a:ext>
            </a:extLst>
          </p:cNvPr>
          <p:cNvSpPr/>
          <p:nvPr/>
        </p:nvSpPr>
        <p:spPr>
          <a:xfrm>
            <a:off x="0" y="0"/>
            <a:ext cx="12191999" cy="6858000"/>
          </a:xfrm>
          <a:prstGeom prst="rect">
            <a:avLst/>
          </a:prstGeom>
          <a:noFill/>
          <a:ln w="254000">
            <a:solidFill>
              <a:srgbClr val="C6C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Mspham-0936082789" descr="A cartoon of a duck pointing&#10;&#10;Description automatically generated">
            <a:extLst>
              <a:ext uri="{FF2B5EF4-FFF2-40B4-BE49-F238E27FC236}">
                <a16:creationId xmlns:a16="http://schemas.microsoft.com/office/drawing/2014/main" id="{BA7DBC7D-A9F3-F1D8-7E98-8688ADF0B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848" y="3550920"/>
            <a:ext cx="2700618" cy="3429000"/>
          </a:xfrm>
          <a:prstGeom prst="rect">
            <a:avLst/>
          </a:prstGeom>
        </p:spPr>
      </p:pic>
      <p:sp>
        <p:nvSpPr>
          <p:cNvPr id="18" name="Mspham-0936082789">
            <a:hlinkClick r:id="" action="ppaction://hlinkshowjump?jump=nextslide"/>
            <a:extLst>
              <a:ext uri="{FF2B5EF4-FFF2-40B4-BE49-F238E27FC236}">
                <a16:creationId xmlns:a16="http://schemas.microsoft.com/office/drawing/2014/main" id="{482851A4-8679-D897-290D-45338CCA9AD1}"/>
              </a:ext>
            </a:extLst>
          </p:cNvPr>
          <p:cNvSpPr/>
          <p:nvPr/>
        </p:nvSpPr>
        <p:spPr>
          <a:xfrm>
            <a:off x="4938538" y="514350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Start</a:t>
            </a:r>
          </a:p>
        </p:txBody>
      </p:sp>
      <p:pic>
        <p:nvPicPr>
          <p:cNvPr id="19" name="Picture 18">
            <a:extLst>
              <a:ext uri="{FF2B5EF4-FFF2-40B4-BE49-F238E27FC236}">
                <a16:creationId xmlns:a16="http://schemas.microsoft.com/office/drawing/2014/main" id="{7D0675AA-92B6-85E1-17BC-3F05C372F1C4}"/>
              </a:ext>
            </a:extLst>
          </p:cNvPr>
          <p:cNvPicPr>
            <a:picLocks noChangeAspect="1"/>
          </p:cNvPicPr>
          <p:nvPr/>
        </p:nvPicPr>
        <p:blipFill>
          <a:blip r:embed="rId3"/>
          <a:stretch>
            <a:fillRect/>
          </a:stretch>
        </p:blipFill>
        <p:spPr>
          <a:xfrm>
            <a:off x="8114484" y="2208595"/>
            <a:ext cx="3651211" cy="3910265"/>
          </a:xfrm>
          <a:prstGeom prst="rect">
            <a:avLst/>
          </a:prstGeom>
        </p:spPr>
      </p:pic>
      <p:pic>
        <p:nvPicPr>
          <p:cNvPr id="1028" name="Picture 4">
            <a:extLst>
              <a:ext uri="{FF2B5EF4-FFF2-40B4-BE49-F238E27FC236}">
                <a16:creationId xmlns:a16="http://schemas.microsoft.com/office/drawing/2014/main" id="{3A20521A-6EA1-D998-B735-58B4C92B5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729" y="1349955"/>
            <a:ext cx="4946538" cy="244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29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5392362" cy="1077218"/>
          </a:xfrm>
          <a:prstGeom prst="rect">
            <a:avLst/>
          </a:prstGeom>
        </p:spPr>
        <p:txBody>
          <a:bodyPr wrap="square">
            <a:spAutoFit/>
          </a:bodyPr>
          <a:lstStyle/>
          <a:p>
            <a:pPr algn="ctr"/>
            <a:r>
              <a:rPr lang="en-US" sz="3200" b="1">
                <a:solidFill>
                  <a:srgbClr val="C00000"/>
                </a:solidFill>
                <a:latin typeface="Helvetica Neue"/>
              </a:rPr>
              <a:t>What’s your fovourite subject?</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4067938" y="2416234"/>
            <a:ext cx="3939328" cy="584775"/>
          </a:xfrm>
          <a:prstGeom prst="rect">
            <a:avLst/>
          </a:prstGeom>
        </p:spPr>
        <p:txBody>
          <a:bodyPr wrap="square">
            <a:spAutoFit/>
          </a:bodyPr>
          <a:lstStyle/>
          <a:p>
            <a:pPr algn="ctr"/>
            <a:r>
              <a:rPr lang="en-US" sz="3200" b="1">
                <a:solidFill>
                  <a:srgbClr val="066BB1"/>
                </a:solidFill>
                <a:latin typeface="Helvetica Neue"/>
              </a:rPr>
              <a:t>fovourite </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your</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What’s </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subject?</a:t>
            </a:r>
          </a:p>
        </p:txBody>
      </p:sp>
    </p:spTree>
    <p:extLst>
      <p:ext uri="{BB962C8B-B14F-4D97-AF65-F5344CB8AC3E}">
        <p14:creationId xmlns:p14="http://schemas.microsoft.com/office/powerpoint/2010/main" val="30945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My fovourite subject</a:t>
            </a:r>
          </a:p>
          <a:p>
            <a:pPr algn="ctr"/>
            <a:r>
              <a:rPr lang="en-US" sz="3200" b="1">
                <a:solidFill>
                  <a:srgbClr val="C00000"/>
                </a:solidFill>
                <a:latin typeface="Helvetica Neue"/>
              </a:rPr>
              <a:t>is IT. </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3695412" y="2335377"/>
            <a:ext cx="3939328" cy="584775"/>
          </a:xfrm>
          <a:prstGeom prst="rect">
            <a:avLst/>
          </a:prstGeom>
        </p:spPr>
        <p:txBody>
          <a:bodyPr wrap="square">
            <a:spAutoFit/>
          </a:bodyPr>
          <a:lstStyle/>
          <a:p>
            <a:pPr algn="ctr"/>
            <a:r>
              <a:rPr lang="en-US" sz="3200" b="1">
                <a:solidFill>
                  <a:srgbClr val="066BB1"/>
                </a:solidFill>
                <a:latin typeface="Helvetica Neue"/>
              </a:rPr>
              <a:t>subject</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favourite </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My</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is</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IT.</a:t>
            </a:r>
          </a:p>
        </p:txBody>
      </p:sp>
    </p:spTree>
    <p:extLst>
      <p:ext uri="{BB962C8B-B14F-4D97-AF65-F5344CB8AC3E}">
        <p14:creationId xmlns:p14="http://schemas.microsoft.com/office/powerpoint/2010/main" val="31334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Why do you like</a:t>
            </a:r>
          </a:p>
          <a:p>
            <a:pPr algn="ctr"/>
            <a:r>
              <a:rPr lang="en-US" sz="3200" b="1">
                <a:solidFill>
                  <a:srgbClr val="C00000"/>
                </a:solidFill>
                <a:latin typeface="Helvetica Neue"/>
              </a:rPr>
              <a:t>English?</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3695412" y="2335377"/>
            <a:ext cx="3939328" cy="584775"/>
          </a:xfrm>
          <a:prstGeom prst="rect">
            <a:avLst/>
          </a:prstGeom>
        </p:spPr>
        <p:txBody>
          <a:bodyPr wrap="square">
            <a:spAutoFit/>
          </a:bodyPr>
          <a:lstStyle/>
          <a:p>
            <a:pPr algn="ctr"/>
            <a:r>
              <a:rPr lang="en-US" sz="3200" b="1">
                <a:solidFill>
                  <a:srgbClr val="066BB1"/>
                </a:solidFill>
                <a:latin typeface="Helvetica Neue"/>
              </a:rPr>
              <a:t>you</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Why</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English?</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do</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like</a:t>
            </a:r>
          </a:p>
        </p:txBody>
      </p:sp>
    </p:spTree>
    <p:extLst>
      <p:ext uri="{BB962C8B-B14F-4D97-AF65-F5344CB8AC3E}">
        <p14:creationId xmlns:p14="http://schemas.microsoft.com/office/powerpoint/2010/main" val="33444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Because I want to be</a:t>
            </a:r>
          </a:p>
          <a:p>
            <a:pPr algn="ctr"/>
            <a:r>
              <a:rPr lang="en-US" sz="3200" b="1">
                <a:solidFill>
                  <a:srgbClr val="C00000"/>
                </a:solidFill>
                <a:latin typeface="Helvetica Neue"/>
              </a:rPr>
              <a:t>an English teacher.</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183783">
            <a:off x="4067937" y="1963828"/>
            <a:ext cx="3939328" cy="584775"/>
          </a:xfrm>
          <a:prstGeom prst="rect">
            <a:avLst/>
          </a:prstGeom>
        </p:spPr>
        <p:txBody>
          <a:bodyPr wrap="square">
            <a:spAutoFit/>
          </a:bodyPr>
          <a:lstStyle/>
          <a:p>
            <a:pPr algn="ctr"/>
            <a:r>
              <a:rPr lang="en-US" sz="3200" b="1">
                <a:solidFill>
                  <a:srgbClr val="066BB1"/>
                </a:solidFill>
                <a:latin typeface="Helvetica Neue"/>
              </a:rPr>
              <a:t>an</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50580" y="1787854"/>
            <a:ext cx="2028221" cy="584775"/>
          </a:xfrm>
          <a:prstGeom prst="rect">
            <a:avLst/>
          </a:prstGeom>
        </p:spPr>
        <p:txBody>
          <a:bodyPr wrap="square">
            <a:spAutoFit/>
          </a:bodyPr>
          <a:lstStyle/>
          <a:p>
            <a:pPr algn="ctr"/>
            <a:r>
              <a:rPr lang="en-US" sz="3200" b="1">
                <a:solidFill>
                  <a:srgbClr val="066BB1"/>
                </a:solidFill>
                <a:latin typeface="Helvetica Neue"/>
              </a:rPr>
              <a:t>want</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to be</a:t>
            </a:r>
          </a:p>
        </p:txBody>
      </p:sp>
      <p:sp>
        <p:nvSpPr>
          <p:cNvPr id="27" name="Mspham-0936082789">
            <a:extLst>
              <a:ext uri="{FF2B5EF4-FFF2-40B4-BE49-F238E27FC236}">
                <a16:creationId xmlns:a16="http://schemas.microsoft.com/office/drawing/2014/main" id="{8C387410-7837-215E-5E4B-E1CFBBABFD6F}"/>
              </a:ext>
            </a:extLst>
          </p:cNvPr>
          <p:cNvSpPr/>
          <p:nvPr/>
        </p:nvSpPr>
        <p:spPr>
          <a:xfrm rot="729077">
            <a:off x="4064862" y="1143547"/>
            <a:ext cx="3363791" cy="584775"/>
          </a:xfrm>
          <a:prstGeom prst="rect">
            <a:avLst/>
          </a:prstGeom>
        </p:spPr>
        <p:txBody>
          <a:bodyPr wrap="square">
            <a:spAutoFit/>
          </a:bodyPr>
          <a:lstStyle/>
          <a:p>
            <a:pPr algn="ctr"/>
            <a:r>
              <a:rPr lang="en-US" sz="3200" b="1">
                <a:solidFill>
                  <a:srgbClr val="066BB1"/>
                </a:solidFill>
                <a:latin typeface="Helvetica Neue"/>
              </a:rPr>
              <a:t>Because</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English</a:t>
            </a:r>
          </a:p>
        </p:txBody>
      </p:sp>
      <p:sp>
        <p:nvSpPr>
          <p:cNvPr id="4" name="Mspham-0936082789">
            <a:extLst>
              <a:ext uri="{FF2B5EF4-FFF2-40B4-BE49-F238E27FC236}">
                <a16:creationId xmlns:a16="http://schemas.microsoft.com/office/drawing/2014/main" id="{14267B34-FC37-D7AC-15B1-B551DDA86F3F}"/>
              </a:ext>
            </a:extLst>
          </p:cNvPr>
          <p:cNvSpPr/>
          <p:nvPr/>
        </p:nvSpPr>
        <p:spPr>
          <a:xfrm rot="21094092">
            <a:off x="2854179" y="2406496"/>
            <a:ext cx="2028221" cy="584775"/>
          </a:xfrm>
          <a:prstGeom prst="rect">
            <a:avLst/>
          </a:prstGeom>
        </p:spPr>
        <p:txBody>
          <a:bodyPr wrap="square">
            <a:spAutoFit/>
          </a:bodyPr>
          <a:lstStyle/>
          <a:p>
            <a:pPr algn="ctr"/>
            <a:r>
              <a:rPr lang="en-US" sz="3200" b="1">
                <a:solidFill>
                  <a:srgbClr val="066BB1"/>
                </a:solidFill>
                <a:latin typeface="Helvetica Neue"/>
              </a:rPr>
              <a:t>I</a:t>
            </a:r>
          </a:p>
        </p:txBody>
      </p:sp>
      <p:sp>
        <p:nvSpPr>
          <p:cNvPr id="5" name="Mspham-0936082789">
            <a:extLst>
              <a:ext uri="{FF2B5EF4-FFF2-40B4-BE49-F238E27FC236}">
                <a16:creationId xmlns:a16="http://schemas.microsoft.com/office/drawing/2014/main" id="{92E237DA-E3E6-0F39-4D8C-F389ADD6BD8A}"/>
              </a:ext>
            </a:extLst>
          </p:cNvPr>
          <p:cNvSpPr/>
          <p:nvPr/>
        </p:nvSpPr>
        <p:spPr>
          <a:xfrm>
            <a:off x="6176074" y="2518217"/>
            <a:ext cx="2028221" cy="584775"/>
          </a:xfrm>
          <a:prstGeom prst="rect">
            <a:avLst/>
          </a:prstGeom>
        </p:spPr>
        <p:txBody>
          <a:bodyPr wrap="square">
            <a:spAutoFit/>
          </a:bodyPr>
          <a:lstStyle/>
          <a:p>
            <a:pPr algn="ctr"/>
            <a:r>
              <a:rPr lang="en-US" sz="3200" b="1">
                <a:solidFill>
                  <a:srgbClr val="066BB1"/>
                </a:solidFill>
                <a:latin typeface="Helvetica Neue"/>
              </a:rPr>
              <a:t>Teacher.</a:t>
            </a:r>
          </a:p>
        </p:txBody>
      </p:sp>
    </p:spTree>
    <p:extLst>
      <p:ext uri="{BB962C8B-B14F-4D97-AF65-F5344CB8AC3E}">
        <p14:creationId xmlns:p14="http://schemas.microsoft.com/office/powerpoint/2010/main" val="42568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20320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Why do you like</a:t>
            </a:r>
          </a:p>
          <a:p>
            <a:pPr algn="ctr"/>
            <a:r>
              <a:rPr lang="en-US" sz="3200" b="1">
                <a:solidFill>
                  <a:srgbClr val="C00000"/>
                </a:solidFill>
                <a:latin typeface="Helvetica Neue"/>
              </a:rPr>
              <a:t>art?</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21121860">
            <a:off x="3695412" y="2335377"/>
            <a:ext cx="3939328" cy="584775"/>
          </a:xfrm>
          <a:prstGeom prst="rect">
            <a:avLst/>
          </a:prstGeom>
        </p:spPr>
        <p:txBody>
          <a:bodyPr wrap="square">
            <a:spAutoFit/>
          </a:bodyPr>
          <a:lstStyle/>
          <a:p>
            <a:pPr algn="ctr"/>
            <a:r>
              <a:rPr lang="en-US" sz="3200" b="1">
                <a:solidFill>
                  <a:srgbClr val="066BB1"/>
                </a:solidFill>
                <a:latin typeface="Helvetica Neue"/>
              </a:rPr>
              <a:t>do</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234689" y="1652714"/>
            <a:ext cx="2028221" cy="584775"/>
          </a:xfrm>
          <a:prstGeom prst="rect">
            <a:avLst/>
          </a:prstGeom>
        </p:spPr>
        <p:txBody>
          <a:bodyPr wrap="square">
            <a:spAutoFit/>
          </a:bodyPr>
          <a:lstStyle/>
          <a:p>
            <a:pPr algn="ctr"/>
            <a:r>
              <a:rPr lang="en-US" sz="3200" b="1">
                <a:solidFill>
                  <a:srgbClr val="066BB1"/>
                </a:solidFill>
                <a:latin typeface="Helvetica Neue"/>
              </a:rPr>
              <a:t>Art?</a:t>
            </a:r>
          </a:p>
        </p:txBody>
      </p:sp>
      <p:sp>
        <p:nvSpPr>
          <p:cNvPr id="26" name="Mspham-0936082789">
            <a:extLst>
              <a:ext uri="{FF2B5EF4-FFF2-40B4-BE49-F238E27FC236}">
                <a16:creationId xmlns:a16="http://schemas.microsoft.com/office/drawing/2014/main" id="{429F9E87-642A-712D-DBB8-36560298F8F5}"/>
              </a:ext>
            </a:extLst>
          </p:cNvPr>
          <p:cNvSpPr/>
          <p:nvPr/>
        </p:nvSpPr>
        <p:spPr>
          <a:xfrm rot="571233">
            <a:off x="2448173" y="1586982"/>
            <a:ext cx="2780231" cy="584775"/>
          </a:xfrm>
          <a:prstGeom prst="rect">
            <a:avLst/>
          </a:prstGeom>
        </p:spPr>
        <p:txBody>
          <a:bodyPr wrap="square">
            <a:spAutoFit/>
          </a:bodyPr>
          <a:lstStyle/>
          <a:p>
            <a:pPr algn="ctr"/>
            <a:r>
              <a:rPr lang="en-US" sz="3200" b="1">
                <a:solidFill>
                  <a:srgbClr val="066BB1"/>
                </a:solidFill>
                <a:latin typeface="Helvetica Neue"/>
              </a:rPr>
              <a:t>Why</a:t>
            </a:r>
          </a:p>
        </p:txBody>
      </p:sp>
      <p:sp>
        <p:nvSpPr>
          <p:cNvPr id="27" name="Mspham-0936082789">
            <a:extLst>
              <a:ext uri="{FF2B5EF4-FFF2-40B4-BE49-F238E27FC236}">
                <a16:creationId xmlns:a16="http://schemas.microsoft.com/office/drawing/2014/main" id="{8C387410-7837-215E-5E4B-E1CFBBABFD6F}"/>
              </a:ext>
            </a:extLst>
          </p:cNvPr>
          <p:cNvSpPr/>
          <p:nvPr/>
        </p:nvSpPr>
        <p:spPr>
          <a:xfrm rot="299879">
            <a:off x="4323009" y="1123122"/>
            <a:ext cx="3363791" cy="584775"/>
          </a:xfrm>
          <a:prstGeom prst="rect">
            <a:avLst/>
          </a:prstGeom>
        </p:spPr>
        <p:txBody>
          <a:bodyPr wrap="square">
            <a:spAutoFit/>
          </a:bodyPr>
          <a:lstStyle/>
          <a:p>
            <a:pPr algn="ctr"/>
            <a:r>
              <a:rPr lang="en-US" sz="3200" b="1">
                <a:solidFill>
                  <a:srgbClr val="066BB1"/>
                </a:solidFill>
                <a:latin typeface="Helvetica Neue"/>
              </a:rPr>
              <a:t>like</a:t>
            </a:r>
          </a:p>
        </p:txBody>
      </p:sp>
      <p:sp>
        <p:nvSpPr>
          <p:cNvPr id="3" name="Mspham-0936082789">
            <a:extLst>
              <a:ext uri="{FF2B5EF4-FFF2-40B4-BE49-F238E27FC236}">
                <a16:creationId xmlns:a16="http://schemas.microsoft.com/office/drawing/2014/main" id="{26918F49-409C-A05E-307C-F93AD4049A06}"/>
              </a:ext>
            </a:extLst>
          </p:cNvPr>
          <p:cNvSpPr/>
          <p:nvPr/>
        </p:nvSpPr>
        <p:spPr>
          <a:xfrm rot="21121860">
            <a:off x="5954759" y="769439"/>
            <a:ext cx="3939328" cy="584775"/>
          </a:xfrm>
          <a:prstGeom prst="rect">
            <a:avLst/>
          </a:prstGeom>
        </p:spPr>
        <p:txBody>
          <a:bodyPr wrap="square">
            <a:spAutoFit/>
          </a:bodyPr>
          <a:lstStyle/>
          <a:p>
            <a:pPr algn="ctr"/>
            <a:r>
              <a:rPr lang="en-US" sz="3200" b="1">
                <a:solidFill>
                  <a:srgbClr val="066BB1"/>
                </a:solidFill>
                <a:latin typeface="Helvetica Neue"/>
              </a:rPr>
              <a:t>you</a:t>
            </a:r>
          </a:p>
        </p:txBody>
      </p:sp>
    </p:spTree>
    <p:extLst>
      <p:ext uri="{BB962C8B-B14F-4D97-AF65-F5344CB8AC3E}">
        <p14:creationId xmlns:p14="http://schemas.microsoft.com/office/powerpoint/2010/main" val="8896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C2CEFC-A527-E12B-C6C8-50CDB821E0E0}"/>
              </a:ext>
            </a:extLst>
          </p:cNvPr>
          <p:cNvPicPr>
            <a:picLocks noChangeAspect="1"/>
          </p:cNvPicPr>
          <p:nvPr/>
        </p:nvPicPr>
        <p:blipFill>
          <a:blip r:embed="rId2"/>
          <a:stretch>
            <a:fillRect/>
          </a:stretch>
        </p:blipFill>
        <p:spPr>
          <a:xfrm>
            <a:off x="1" y="0"/>
            <a:ext cx="12191999" cy="6858000"/>
          </a:xfrm>
          <a:prstGeom prst="rect">
            <a:avLst/>
          </a:prstGeom>
        </p:spPr>
      </p:pic>
      <p:pic>
        <p:nvPicPr>
          <p:cNvPr id="16" name="Mspham-0936082789">
            <a:extLst>
              <a:ext uri="{FF2B5EF4-FFF2-40B4-BE49-F238E27FC236}">
                <a16:creationId xmlns:a16="http://schemas.microsoft.com/office/drawing/2014/main" id="{CBA13CA4-8623-FEC1-5051-AC16B076B01F}"/>
              </a:ext>
            </a:extLst>
          </p:cNvPr>
          <p:cNvPicPr>
            <a:picLocks noChangeAspect="1"/>
          </p:cNvPicPr>
          <p:nvPr/>
        </p:nvPicPr>
        <p:blipFill>
          <a:blip r:embed="rId3"/>
          <a:stretch>
            <a:fillRect/>
          </a:stretch>
        </p:blipFill>
        <p:spPr>
          <a:xfrm>
            <a:off x="9310713" y="3876810"/>
            <a:ext cx="2359261" cy="2526651"/>
          </a:xfrm>
          <a:prstGeom prst="rect">
            <a:avLst/>
          </a:prstGeom>
        </p:spPr>
      </p:pic>
      <p:sp>
        <p:nvSpPr>
          <p:cNvPr id="10" name="Mspham-0936082789">
            <a:hlinkClick r:id="" action="ppaction://hlinkshowjump?jump=nextslide"/>
            <a:extLst>
              <a:ext uri="{FF2B5EF4-FFF2-40B4-BE49-F238E27FC236}">
                <a16:creationId xmlns:a16="http://schemas.microsoft.com/office/drawing/2014/main" id="{220E1FB1-B4FE-C3D4-F6BE-4944939E88DB}"/>
              </a:ext>
            </a:extLst>
          </p:cNvPr>
          <p:cNvSpPr/>
          <p:nvPr/>
        </p:nvSpPr>
        <p:spPr>
          <a:xfrm>
            <a:off x="6206426" y="5528290"/>
            <a:ext cx="2147286" cy="731520"/>
          </a:xfrm>
          <a:prstGeom prst="roundRect">
            <a:avLst>
              <a:gd name="adj" fmla="val 50000"/>
            </a:avLst>
          </a:prstGeom>
          <a:solidFill>
            <a:srgbClr val="066BB1"/>
          </a:solidFill>
          <a:ln w="28575">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Next</a:t>
            </a:r>
          </a:p>
        </p:txBody>
      </p:sp>
      <p:sp>
        <p:nvSpPr>
          <p:cNvPr id="21" name="Mspham-0936082789">
            <a:extLst>
              <a:ext uri="{FF2B5EF4-FFF2-40B4-BE49-F238E27FC236}">
                <a16:creationId xmlns:a16="http://schemas.microsoft.com/office/drawing/2014/main" id="{027D05DD-9F61-AB3A-13C0-DC708F0062A8}"/>
              </a:ext>
            </a:extLst>
          </p:cNvPr>
          <p:cNvSpPr/>
          <p:nvPr/>
        </p:nvSpPr>
        <p:spPr>
          <a:xfrm>
            <a:off x="3308723" y="3749766"/>
            <a:ext cx="4829437" cy="1077218"/>
          </a:xfrm>
          <a:prstGeom prst="rect">
            <a:avLst/>
          </a:prstGeom>
        </p:spPr>
        <p:txBody>
          <a:bodyPr wrap="square">
            <a:spAutoFit/>
          </a:bodyPr>
          <a:lstStyle/>
          <a:p>
            <a:pPr algn="ctr"/>
            <a:r>
              <a:rPr lang="en-US" sz="3200" b="1">
                <a:solidFill>
                  <a:srgbClr val="C00000"/>
                </a:solidFill>
                <a:latin typeface="Helvetica Neue"/>
              </a:rPr>
              <a:t>Because I want to be</a:t>
            </a:r>
          </a:p>
          <a:p>
            <a:pPr algn="ctr"/>
            <a:r>
              <a:rPr lang="en-US" sz="3200" b="1">
                <a:solidFill>
                  <a:srgbClr val="C00000"/>
                </a:solidFill>
                <a:latin typeface="Helvetica Neue"/>
              </a:rPr>
              <a:t>a painter.</a:t>
            </a:r>
            <a:endParaRPr lang="en-US" sz="3200" b="1" dirty="0">
              <a:solidFill>
                <a:srgbClr val="C00000"/>
              </a:solidFill>
            </a:endParaRPr>
          </a:p>
        </p:txBody>
      </p:sp>
      <p:sp>
        <p:nvSpPr>
          <p:cNvPr id="22" name="Mspham-0936082789">
            <a:extLst>
              <a:ext uri="{FF2B5EF4-FFF2-40B4-BE49-F238E27FC236}">
                <a16:creationId xmlns:a16="http://schemas.microsoft.com/office/drawing/2014/main" id="{BA03C5E8-3CA4-E8A6-E76C-CF2BEE6D3081}"/>
              </a:ext>
            </a:extLst>
          </p:cNvPr>
          <p:cNvSpPr/>
          <p:nvPr/>
        </p:nvSpPr>
        <p:spPr>
          <a:xfrm>
            <a:off x="2396929" y="598190"/>
            <a:ext cx="3363791" cy="461665"/>
          </a:xfrm>
          <a:prstGeom prst="rect">
            <a:avLst/>
          </a:prstGeom>
        </p:spPr>
        <p:txBody>
          <a:bodyPr wrap="square">
            <a:spAutoFit/>
          </a:bodyPr>
          <a:lstStyle/>
          <a:p>
            <a:pPr algn="ctr"/>
            <a:r>
              <a:rPr lang="en-US" sz="2400" b="1">
                <a:solidFill>
                  <a:schemeClr val="tx1">
                    <a:lumMod val="95000"/>
                    <a:lumOff val="5000"/>
                  </a:schemeClr>
                </a:solidFill>
                <a:latin typeface="Helvetica Neue"/>
              </a:rPr>
              <a:t>Make sentence.</a:t>
            </a:r>
            <a:endParaRPr lang="en-US" sz="2400" b="1" dirty="0">
              <a:solidFill>
                <a:schemeClr val="tx1">
                  <a:lumMod val="95000"/>
                  <a:lumOff val="5000"/>
                </a:schemeClr>
              </a:solidFill>
            </a:endParaRPr>
          </a:p>
        </p:txBody>
      </p:sp>
      <p:sp>
        <p:nvSpPr>
          <p:cNvPr id="23" name="Mspham-0936082789">
            <a:extLst>
              <a:ext uri="{FF2B5EF4-FFF2-40B4-BE49-F238E27FC236}">
                <a16:creationId xmlns:a16="http://schemas.microsoft.com/office/drawing/2014/main" id="{7243E483-BDF8-0E7A-C579-ACB1C58CFE7B}"/>
              </a:ext>
            </a:extLst>
          </p:cNvPr>
          <p:cNvSpPr/>
          <p:nvPr/>
        </p:nvSpPr>
        <p:spPr>
          <a:xfrm rot="183783">
            <a:off x="4289530" y="1954397"/>
            <a:ext cx="3939328" cy="584775"/>
          </a:xfrm>
          <a:prstGeom prst="rect">
            <a:avLst/>
          </a:prstGeom>
        </p:spPr>
        <p:txBody>
          <a:bodyPr wrap="square">
            <a:spAutoFit/>
          </a:bodyPr>
          <a:lstStyle/>
          <a:p>
            <a:pPr algn="ctr"/>
            <a:r>
              <a:rPr lang="en-US" sz="3200" b="1">
                <a:solidFill>
                  <a:srgbClr val="066BB1"/>
                </a:solidFill>
                <a:latin typeface="Helvetica Neue"/>
              </a:rPr>
              <a:t>Because</a:t>
            </a:r>
          </a:p>
        </p:txBody>
      </p:sp>
      <p:sp>
        <p:nvSpPr>
          <p:cNvPr id="11" name="Mspham-0936082789">
            <a:extLst>
              <a:ext uri="{FF2B5EF4-FFF2-40B4-BE49-F238E27FC236}">
                <a16:creationId xmlns:a16="http://schemas.microsoft.com/office/drawing/2014/main" id="{9A32463D-8B65-268E-AAA3-A9F00A69CD45}"/>
              </a:ext>
            </a:extLst>
          </p:cNvPr>
          <p:cNvSpPr/>
          <p:nvPr/>
        </p:nvSpPr>
        <p:spPr>
          <a:xfrm>
            <a:off x="3838289" y="5528290"/>
            <a:ext cx="2147286" cy="731520"/>
          </a:xfrm>
          <a:prstGeom prst="roundRect">
            <a:avLst>
              <a:gd name="adj" fmla="val 50000"/>
            </a:avLst>
          </a:prstGeom>
          <a:solidFill>
            <a:schemeClr val="bg1"/>
          </a:solidFill>
          <a:ln w="28575">
            <a:solidFill>
              <a:srgbClr val="066BB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66BB1"/>
                </a:solidFill>
                <a:latin typeface="Arial" panose="020B0604020202020204" pitchFamily="34" charset="0"/>
                <a:cs typeface="Arial" panose="020B0604020202020204" pitchFamily="34" charset="0"/>
              </a:rPr>
              <a:t>Answer</a:t>
            </a:r>
          </a:p>
        </p:txBody>
      </p:sp>
      <p:pic>
        <p:nvPicPr>
          <p:cNvPr id="2" name="Mspham-0936082789" descr="A cartoon of a duck pointing&#10;&#10;Description automatically generated">
            <a:extLst>
              <a:ext uri="{FF2B5EF4-FFF2-40B4-BE49-F238E27FC236}">
                <a16:creationId xmlns:a16="http://schemas.microsoft.com/office/drawing/2014/main" id="{93EA59C0-188E-7F7D-EB7B-8471B997A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9559" flipH="1">
            <a:off x="-50321" y="3666641"/>
            <a:ext cx="2447669" cy="3107828"/>
          </a:xfrm>
          <a:prstGeom prst="rect">
            <a:avLst/>
          </a:prstGeom>
        </p:spPr>
      </p:pic>
      <p:pic>
        <p:nvPicPr>
          <p:cNvPr id="20" name="Picture 19" descr="A yellow star with a face and hands&#10;&#10;Description automatically generated">
            <a:extLst>
              <a:ext uri="{FF2B5EF4-FFF2-40B4-BE49-F238E27FC236}">
                <a16:creationId xmlns:a16="http://schemas.microsoft.com/office/drawing/2014/main" id="{312EBD91-AB0C-EC5F-BEE0-7698C8EEA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13020">
            <a:off x="8209249" y="3744397"/>
            <a:ext cx="1355972" cy="1355972"/>
          </a:xfrm>
          <a:prstGeom prst="rect">
            <a:avLst/>
          </a:prstGeom>
        </p:spPr>
      </p:pic>
      <p:sp>
        <p:nvSpPr>
          <p:cNvPr id="25" name="Mspham-0936082789">
            <a:extLst>
              <a:ext uri="{FF2B5EF4-FFF2-40B4-BE49-F238E27FC236}">
                <a16:creationId xmlns:a16="http://schemas.microsoft.com/office/drawing/2014/main" id="{99DF23B5-E1BD-B862-8107-CAE1E2A085D8}"/>
              </a:ext>
            </a:extLst>
          </p:cNvPr>
          <p:cNvSpPr/>
          <p:nvPr/>
        </p:nvSpPr>
        <p:spPr>
          <a:xfrm rot="21094092">
            <a:off x="7546520" y="1960252"/>
            <a:ext cx="2028221" cy="584775"/>
          </a:xfrm>
          <a:prstGeom prst="rect">
            <a:avLst/>
          </a:prstGeom>
        </p:spPr>
        <p:txBody>
          <a:bodyPr wrap="square">
            <a:spAutoFit/>
          </a:bodyPr>
          <a:lstStyle/>
          <a:p>
            <a:pPr algn="ctr"/>
            <a:r>
              <a:rPr lang="en-US" sz="3200" b="1">
                <a:solidFill>
                  <a:srgbClr val="066BB1"/>
                </a:solidFill>
                <a:latin typeface="Helvetica Neue"/>
              </a:rPr>
              <a:t>Painter.</a:t>
            </a:r>
          </a:p>
        </p:txBody>
      </p:sp>
      <p:sp>
        <p:nvSpPr>
          <p:cNvPr id="26" name="Mspham-0936082789">
            <a:extLst>
              <a:ext uri="{FF2B5EF4-FFF2-40B4-BE49-F238E27FC236}">
                <a16:creationId xmlns:a16="http://schemas.microsoft.com/office/drawing/2014/main" id="{429F9E87-642A-712D-DBB8-36560298F8F5}"/>
              </a:ext>
            </a:extLst>
          </p:cNvPr>
          <p:cNvSpPr/>
          <p:nvPr/>
        </p:nvSpPr>
        <p:spPr>
          <a:xfrm rot="20997328">
            <a:off x="2156600" y="1270857"/>
            <a:ext cx="2780231" cy="584775"/>
          </a:xfrm>
          <a:prstGeom prst="rect">
            <a:avLst/>
          </a:prstGeom>
        </p:spPr>
        <p:txBody>
          <a:bodyPr wrap="square">
            <a:spAutoFit/>
          </a:bodyPr>
          <a:lstStyle/>
          <a:p>
            <a:pPr algn="ctr"/>
            <a:r>
              <a:rPr lang="en-US" sz="3200" b="1">
                <a:solidFill>
                  <a:srgbClr val="066BB1"/>
                </a:solidFill>
                <a:latin typeface="Helvetica Neue"/>
              </a:rPr>
              <a:t>I</a:t>
            </a:r>
          </a:p>
        </p:txBody>
      </p:sp>
      <p:sp>
        <p:nvSpPr>
          <p:cNvPr id="27" name="Mspham-0936082789">
            <a:extLst>
              <a:ext uri="{FF2B5EF4-FFF2-40B4-BE49-F238E27FC236}">
                <a16:creationId xmlns:a16="http://schemas.microsoft.com/office/drawing/2014/main" id="{8C387410-7837-215E-5E4B-E1CFBBABFD6F}"/>
              </a:ext>
            </a:extLst>
          </p:cNvPr>
          <p:cNvSpPr/>
          <p:nvPr/>
        </p:nvSpPr>
        <p:spPr>
          <a:xfrm rot="20816188">
            <a:off x="3642976" y="1117993"/>
            <a:ext cx="3363791" cy="584775"/>
          </a:xfrm>
          <a:prstGeom prst="rect">
            <a:avLst/>
          </a:prstGeom>
        </p:spPr>
        <p:txBody>
          <a:bodyPr wrap="square">
            <a:spAutoFit/>
          </a:bodyPr>
          <a:lstStyle/>
          <a:p>
            <a:pPr algn="ctr"/>
            <a:r>
              <a:rPr lang="en-US" sz="3200" b="1">
                <a:solidFill>
                  <a:srgbClr val="066BB1"/>
                </a:solidFill>
                <a:latin typeface="Helvetica Neue"/>
              </a:rPr>
              <a:t>want</a:t>
            </a:r>
          </a:p>
        </p:txBody>
      </p:sp>
      <p:sp>
        <p:nvSpPr>
          <p:cNvPr id="3" name="Mspham-0936082789">
            <a:extLst>
              <a:ext uri="{FF2B5EF4-FFF2-40B4-BE49-F238E27FC236}">
                <a16:creationId xmlns:a16="http://schemas.microsoft.com/office/drawing/2014/main" id="{26918F49-409C-A05E-307C-F93AD4049A06}"/>
              </a:ext>
            </a:extLst>
          </p:cNvPr>
          <p:cNvSpPr/>
          <p:nvPr/>
        </p:nvSpPr>
        <p:spPr>
          <a:xfrm rot="721974">
            <a:off x="5417733" y="821017"/>
            <a:ext cx="3939328" cy="584775"/>
          </a:xfrm>
          <a:prstGeom prst="rect">
            <a:avLst/>
          </a:prstGeom>
        </p:spPr>
        <p:txBody>
          <a:bodyPr wrap="square">
            <a:spAutoFit/>
          </a:bodyPr>
          <a:lstStyle/>
          <a:p>
            <a:pPr algn="ctr"/>
            <a:r>
              <a:rPr lang="en-US" sz="3200" b="1">
                <a:solidFill>
                  <a:srgbClr val="066BB1"/>
                </a:solidFill>
                <a:latin typeface="Helvetica Neue"/>
              </a:rPr>
              <a:t>be</a:t>
            </a:r>
          </a:p>
        </p:txBody>
      </p:sp>
      <p:sp>
        <p:nvSpPr>
          <p:cNvPr id="4" name="Mspham-0936082789">
            <a:extLst>
              <a:ext uri="{FF2B5EF4-FFF2-40B4-BE49-F238E27FC236}">
                <a16:creationId xmlns:a16="http://schemas.microsoft.com/office/drawing/2014/main" id="{14267B34-FC37-D7AC-15B1-B551DDA86F3F}"/>
              </a:ext>
            </a:extLst>
          </p:cNvPr>
          <p:cNvSpPr/>
          <p:nvPr/>
        </p:nvSpPr>
        <p:spPr>
          <a:xfrm rot="512910">
            <a:off x="3578911" y="2284179"/>
            <a:ext cx="2028221" cy="584775"/>
          </a:xfrm>
          <a:prstGeom prst="rect">
            <a:avLst/>
          </a:prstGeom>
        </p:spPr>
        <p:txBody>
          <a:bodyPr wrap="square">
            <a:spAutoFit/>
          </a:bodyPr>
          <a:lstStyle/>
          <a:p>
            <a:pPr algn="ctr"/>
            <a:r>
              <a:rPr lang="en-US" sz="3200" b="1">
                <a:solidFill>
                  <a:srgbClr val="066BB1"/>
                </a:solidFill>
                <a:latin typeface="Helvetica Neue"/>
              </a:rPr>
              <a:t>to</a:t>
            </a:r>
          </a:p>
        </p:txBody>
      </p:sp>
      <p:sp>
        <p:nvSpPr>
          <p:cNvPr id="5" name="Mspham-0936082789">
            <a:extLst>
              <a:ext uri="{FF2B5EF4-FFF2-40B4-BE49-F238E27FC236}">
                <a16:creationId xmlns:a16="http://schemas.microsoft.com/office/drawing/2014/main" id="{92E237DA-E3E6-0F39-4D8C-F389ADD6BD8A}"/>
              </a:ext>
            </a:extLst>
          </p:cNvPr>
          <p:cNvSpPr/>
          <p:nvPr/>
        </p:nvSpPr>
        <p:spPr>
          <a:xfrm>
            <a:off x="5762169" y="2831831"/>
            <a:ext cx="2028221" cy="584775"/>
          </a:xfrm>
          <a:prstGeom prst="rect">
            <a:avLst/>
          </a:prstGeom>
        </p:spPr>
        <p:txBody>
          <a:bodyPr wrap="square">
            <a:spAutoFit/>
          </a:bodyPr>
          <a:lstStyle/>
          <a:p>
            <a:pPr algn="ctr"/>
            <a:r>
              <a:rPr lang="en-US" sz="3200" b="1">
                <a:solidFill>
                  <a:srgbClr val="066BB1"/>
                </a:solidFill>
                <a:latin typeface="Helvetica Neue"/>
              </a:rPr>
              <a:t>a</a:t>
            </a:r>
          </a:p>
        </p:txBody>
      </p:sp>
    </p:spTree>
    <p:extLst>
      <p:ext uri="{BB962C8B-B14F-4D97-AF65-F5344CB8AC3E}">
        <p14:creationId xmlns:p14="http://schemas.microsoft.com/office/powerpoint/2010/main" val="1908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22" presetClass="entr" presetSubtype="1"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nextCondLst>
                <p:cond evt="onClick" delay="0">
                  <p:tgtEl>
                    <p:spTgt spid="11"/>
                  </p:tgtEl>
                </p:cond>
              </p:nextCondLst>
            </p:seq>
          </p:childTnLst>
        </p:cTn>
      </p:par>
    </p:tnLst>
    <p:bldLst>
      <p:bldP spid="10"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1326</Words>
  <Application>Microsoft Office PowerPoint</Application>
  <PresentationFormat>Widescreen</PresentationFormat>
  <Paragraphs>184</Paragraphs>
  <Slides>20</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.VnAristote</vt:lpstr>
      <vt:lpstr>.VnAvant</vt:lpstr>
      <vt:lpstr>.VnCooper</vt:lpstr>
      <vt:lpstr>.VnHelvetIns</vt:lpstr>
      <vt:lpstr>Arial</vt:lpstr>
      <vt:lpstr>Calibri</vt:lpstr>
      <vt:lpstr>Calibri Light</vt:lpstr>
      <vt:lpstr>Century Gothic</vt:lpstr>
      <vt:lpstr>Comic Sans MS</vt:lpstr>
      <vt:lpstr>Helvetica Neue</vt:lpstr>
      <vt:lpstr>Impact</vt:lpstr>
      <vt:lpstr>Kirang Haerang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Huyen</dc:creator>
  <cp:lastModifiedBy>Pham Huyen</cp:lastModifiedBy>
  <cp:revision>76</cp:revision>
  <dcterms:created xsi:type="dcterms:W3CDTF">2023-07-16T02:50:57Z</dcterms:created>
  <dcterms:modified xsi:type="dcterms:W3CDTF">2023-07-20T03:21:47Z</dcterms:modified>
</cp:coreProperties>
</file>