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5" r:id="rId3"/>
    <p:sldMasterId id="2147483684" r:id="rId4"/>
  </p:sldMasterIdLst>
  <p:notesMasterIdLst>
    <p:notesMasterId r:id="rId41"/>
  </p:notesMasterIdLst>
  <p:sldIdLst>
    <p:sldId id="331" r:id="rId5"/>
    <p:sldId id="257" r:id="rId6"/>
    <p:sldId id="279" r:id="rId7"/>
    <p:sldId id="260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285" r:id="rId19"/>
    <p:sldId id="292" r:id="rId20"/>
    <p:sldId id="397" r:id="rId21"/>
    <p:sldId id="398" r:id="rId22"/>
    <p:sldId id="399" r:id="rId23"/>
    <p:sldId id="400" r:id="rId24"/>
    <p:sldId id="401" r:id="rId25"/>
    <p:sldId id="493" r:id="rId26"/>
    <p:sldId id="498" r:id="rId27"/>
    <p:sldId id="495" r:id="rId28"/>
    <p:sldId id="496" r:id="rId29"/>
    <p:sldId id="497" r:id="rId30"/>
    <p:sldId id="263" r:id="rId31"/>
    <p:sldId id="388" r:id="rId32"/>
    <p:sldId id="391" r:id="rId33"/>
    <p:sldId id="392" r:id="rId34"/>
    <p:sldId id="396" r:id="rId35"/>
    <p:sldId id="389" r:id="rId36"/>
    <p:sldId id="390" r:id="rId37"/>
    <p:sldId id="393" r:id="rId38"/>
    <p:sldId id="395" r:id="rId39"/>
    <p:sldId id="311" r:id="rId40"/>
  </p:sldIdLst>
  <p:sldSz cx="12192000" cy="6858000"/>
  <p:notesSz cx="6858000" cy="9144000"/>
  <p:embeddedFontLst>
    <p:embeddedFont>
      <p:font typeface="#9Slide02 Noi dung dai" panose="020B0604020202020204" charset="0"/>
      <p:regular r:id="rId42"/>
    </p:embeddedFont>
    <p:embeddedFont>
      <p:font typeface="2005_iannnnnMTV" panose="020B0604020202020204" charset="0"/>
      <p:regular r:id="rId43"/>
    </p:embeddedFont>
    <p:embeddedFont>
      <p:font typeface="Amasis MT Pro Black" panose="020B0604020202020204" charset="0"/>
      <p:bold r:id="rId44"/>
      <p:boldItalic r:id="rId45"/>
    </p:embeddedFont>
    <p:embeddedFont>
      <p:font typeface="Anton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iCiel Cadena" panose="020B0604020202020204" charset="0"/>
      <p:bold r:id="rId57"/>
    </p:embeddedFont>
    <p:embeddedFont>
      <p:font typeface="Patrick Hand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B871E"/>
    <a:srgbClr val="F8F4EB"/>
    <a:srgbClr val="FFE21A"/>
    <a:srgbClr val="475967"/>
    <a:srgbClr val="009B93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34" autoAdjust="0"/>
  </p:normalViewPr>
  <p:slideViewPr>
    <p:cSldViewPr snapToGrid="0" showGuides="1">
      <p:cViewPr varScale="1">
        <p:scale>
          <a:sx n="108" d="100"/>
          <a:sy n="108" d="100"/>
        </p:scale>
        <p:origin x="714" y="9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2950 0,'13'0'250,"12"0"-250,14 0 16,26 0 15,-26 0-15,0 0-1,-1 0 1,-11 0-1,12 0 1,-1 0 0,-12 0-1,-13 0 1,13 0-16,13 0 16,-12 0-1,10 0 1,3 0-1,-1 0 17,26 0-17,-27 0 1,-11 0 0,12 0-1,12 0 1,-38 0-1,26 0 1,-13 0 0,13 0-1,-1 0 1,1 0 0,26 0-1,0 0 1,-26 0 15,0 0-15,-1 0-16,1 0 31,13 0-31,-13 0 31,26 0-15,-27 0-1,1 0 1,13 0 0,-12 0-1,12 0 1,-14 0 0,14 0-1,-13 0 1,13 0-1,25 0 1,-12 0 0,-26 0-1,38 0 17,-38 0-17,13 0 1,-13 0-1,39 0 1,-39 0 0,65 0-1,-27 0 1,0 0 0,-12 0-1,1 0 1,12 0-1,-1 0 1,39 0 15,-25 0-15,-26 0 0,0 0-1,25 0 1,1 0-1,-13 0 1,-1 0 0,27 0-1,-51 0 1,37 0 0,-12 0-1,26 0 1,-1 0-1,-13 0 1,14 0 15,-52 0-15,13 0 0,-1 0-1,-12 0 1,13 0-1,14 0 1,-42 0 0,3 0-1,-14 0-15,-13 0 16,52 0 0,-13 0-1,25 0 1,-12 0-1,-14 0 17,14 0-17,-26 0-15,13 0 0,39 0 32,77 0-17,-78 0 1,14 0-1,-12 0 1,-2 0 0,-51 0-1,0 0 1,-1 0 0,1 0-1,-12 0 1,-2 0 15,-12 0-15,13 0 62,-13 0-47,-13 108 0,0-56 16,-26 0-47,13 0 16,-12-52-1,12 0 1,-26 0 15,12 107-15,-11-107 0,12 0-1,13 53 1,0-53-1,-13 0-15,0 0 16,14 0 0,-15 0-1,2 0 1,-2 0 0,15 0-1,-28 0 1,-12 0-1,0 0 1,-38 0 0,13 0 15,-14 0-15,13 0-1,-39 0 1,-51 0-1,26 0 1,-39 0 0,141 0-1,-141 0 1,77 0 0,13 0-1,-25 0 1,25 0-16,-12 0 31,12 0-15,-14 0 15,-37 0-15,51 0-1,-12 0 1,12 0-1,1 0 1,-1 0 0,13 0-1,1 0 1,-1 0 0,0 0-1,1 0 1,12 0-1,1 0 1,-15 0 0,-11 0 15,-40 0-15,26 0-1,53 0 1,-92 0-1,78 0 1,-26 0 0,53 0-1,-27 0 1,-38 0 0,64 0-1,-39 0 1,-53 0 15,54 0-31,25 0 31,-51 0-15,12 0 0,26 0-1,-12 0 1,-14 0-1,52 0 1,0 0 0,-13 0-1,1 0 1,11 0-16,28 0 31,-14 0-15,-1 0-1,-10 0 1,22 52 0,-10-52 15,0 0 0,-2 52-15,1 4-1,13-56 1,-13 0 0,13 0-1,-13 0 1,1 0 0,12 0-1,-13 0 16,13 0 1,-14 0-32,2 52 15,12-52 17,-13 0-17,13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44 176 0,'5'0'250,"5"0"-250,5 0 16,11 0 15,-11 0-15,1 0-1,-2 0 1,-3 0-1,4 0 1,0 0 0,-4 0-1,-6 0 1,5 0-16,5 0 16,-4 0-1,3 0 1,2 0-1,0 0 17,9 0-17,-10 0 1,-4 0 0,4 0-1,5 0 1,-15 0-1,11 0 1,-6 0 0,5 0-1,0 0 1,0 0 0,11 0-1,-1 0 1,-9 0 15,-1 0-15,0 0-16,0 0 31,6 0-31,-6 0 31,11 0-15,-11 0-1,0 0 1,6 0 0,-6 0-1,6 0 1,-6 0 0,5 0-1,-5 0 1,6 0-1,9 0 1,-4 0 0,-11 0-1,15 0 17,-14 0-17,4 0 1,-4 0-1,14 0 1,-14 0 0,24 0-1,-9 0 1,-1 0 0,-4 0-1,0 0 1,4 0-1,1 0 1,14 0 15,-9 0-15,-10 0 0,-1 0-1,10 0 1,1 0-1,-5 0 1,-1 0 0,11 0-1,-20 0 1,14 0 0,-4 0-1,10 0 1,-1 0-1,-4 0 1,5 0 15,-21 0-15,6 0 0,-1 0-1,-5 0 1,6 0-1,5 0 1,-16 0 0,0 0-1,-4 0-15,-6 0 16,20 0 0,-4 0-1,9 0 1,-4 0-1,-6 0 17,5 0-17,-9 0-15,4 0 0,16 0 32,30 0-17,-31 0 1,6 0-1,-5 0 1,0 0 0,-21 0-1,0 0 1,0 0 0,1 0-1,-6 0 1,0 0 15,-5 0-15,5 0 62,-4 0-47,-6 64 0,0-33 16,-11-1-47,6 1 16,-5-31-1,5 0 1,-10 0 15,4 64-15,-4-64 0,5 0-1,5 31 1,0-31-1,-5 0-15,0 0 16,5 0 0,-6 0-1,1 0 1,0 0 0,5 0-1,-11 0 1,-4 0-1,-1 0 1,-14 0 0,5 0 15,-6 0-15,5 0-1,-15 0 1,-20 0-1,10 0 1,-15 0 0,55 0-1,-55 0 1,30 0 0,5 0-1,-9 0 1,9 0-16,-4 0 31,4 0-15,-6 0 15,-13 0-15,19 0-1,-5 0 1,5 0-1,1 0 1,-1 0 0,6 0-1,-1 0 1,1 0 0,-1 0-1,1 0 1,4 0-1,1 0 1,-6 0 0,-5 0 15,-15 0-15,10 0-1,21 0 1,-36 0-1,31 0 1,-11 0 0,21 0-1,-11 0 1,-14 0 0,24 0-1,-14 0 1,-22 0 15,22 0-31,9 0 31,-19 0-15,4 0 0,11 0-1,-6 0 1,-4 0-1,19 0 1,1 0 0,-6 0-1,1 0 1,5 0-16,10 0 31,-5 0-15,-1 0-1,-4 0 1,10 31 0,-5-31 15,0 0 0,-1 30-15,1 4-1,5-34 1,-5 0 0,5 0-1,-6 0 1,2 0 0,3 0-1,-4 0 16,5 0 1,-6 0-32,2 30 15,4-30 17,-6 0-17,6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50:43.5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2950 0,'56'0'250,"54"0"-250,59 0 16,111 0 15,-111 0-15,0 0-1,-3 0 1,-53 0-1,57 0 1,-4 0 0,-53 0-1,-57 0 1,54 0-16,59 0 16,-50 0-1,42 0 1,11 0-1,-3 0 17,112 0-17,-115 0 1,-52 0 0,55 0-1,51 0 1,-161 0-1,107 0 1,-52 0 0,55 0-1,-3 0 1,3 0 0,111 0-1,-1 0 1,-110 0 15,0 0-15,-3 0-16,4 0 31,55 0-31,-56 0 31,110 0-15,-113 0-1,4 0 1,53 0 0,-50 0-1,52 0 1,-59 0 0,57 0-1,-54 0 1,57 0-1,109 0 1,-56 0 0,-110 0-1,167 0 17,-167 0-17,54 0 1,-53 0-1,165 0 1,-166 0 0,280 0-1,-114 0 1,0 0 0,-55 0-1,7 0 1,47 0-1,1 0 1,169 0 15,-109 0-15,-116 0 0,0 0-1,116 0 1,-2 0-1,-58 0 1,0 0 0,114 0-1,-221 0 1,165 0 0,-58 0-1,114 0 1,-1 0-1,-57 0 1,58 0 15,-224 0-15,54 0 0,1 0-1,-55 0 1,54 0-1,63 0 1,-179 0 0,9 0-1,-58 0-15,-58 0 16,223 0 0,-54 0-1,109 0 1,-53 0-1,-58 0 17,56 0-17,-109 0-15,55 0 0,168 0 32,336 0-17,-339 0 1,58 0-1,-50 0 1,-7 0 0,-222 0-1,1 0 1,-6 0 0,5 0-1,-54 0 1,-5 0 15,-54 0-15,57 0 62,-57 0-47,-56 79 0,0-43 16,-115 2-47,61 1 16,-58-39-1,58 0 1,-115 0 15,54 77-15,-49-77 0,48 0-1,62 38 1,-2-38-1,-57 0-15,1 0 16,58 0 0,-61 0-1,5 0 1,-7 0 0,65 0-1,-121 0 1,-50 0-1,-2 0 1,-167 0 0,59 0 15,-62 0-15,60 0-1,-173 0 1,-219 0-1,112 0 1,-169 0 0,612 0-1,-612 0 1,335 0 0,55 0-1,-111 0 1,116 0-16,-60 0 31,55 0-15,-58 0 15,-163 0-15,221 0-1,-51 0 1,52 0-1,-2 0 1,6 0 0,51 0-1,2 0 1,1 0 0,-3 0-1,2 0 1,57 0-1,0 0 1,-63 0 0,-49 0 15,-171 0-15,113 0-1,227 0 1,-396 0-1,339 0 1,-115 0 0,228 0-1,-117 0 1,-162 0 0,276 0-1,-167 0 1,-229 0 15,230 0-31,110 0 31,-224 0-15,60 0 0,104 0-1,-50 0 1,-58 0-1,227 0 1,-3 0 0,-56 0-1,2 0 1,50 0-16,120 0 31,-57 0-15,-6 0-1,-47 0 1,101 38 0,-49-38 15,5 0 0,-13 37-15,9 4-1,51-41 1,-51 0 0,54 0-1,-57 0 1,3 0 0,54 0-1,-58 0 16,58 0 1,-57 0-32,3 37 15,54-37 17,-57 0-17,57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44 176 0,'9'0'250,"9"0"-250,10 0 16,17 0 15,-17 0-15,-1 0-1,0 0 1,-8 0-1,8 0 1,0 0 0,-8 0-1,-10 0 1,9 0-16,9 0 16,-7 0-1,6 0 1,2 0-1,0 0 17,17 0-17,-18 0 1,-8 0 0,8 0-1,9 0 1,-26 0-1,17 0 1,-8 0 0,8 0-1,0 0 1,1 0 0,17 0-1,1 0 1,-19 0 15,1 0-15,-1 0-16,0 0 31,10 0-31,-9 0 31,17 0-15,-18 0-1,1 0 1,8 0 0,-8 0-1,9 0 1,-10 0 0,9 0-1,-8 0 1,9 0-1,17 0 1,-8 0 0,-19 0-1,28 0 17,-28 0-17,10 0 1,-9 0-1,26 0 1,-26 0 0,45 0-1,-19 0 1,1 0 0,-10 0-1,2 0 1,8 0-1,-1 0 1,28 0 15,-18 0-15,-18 0 0,0 0-1,18 0 1,0 0-1,-10 0 1,1 0 0,18 0-1,-36 0 1,27 0 0,-9 0-1,18 0 1,0 0-1,-9 0 1,9 0 15,-37 0-15,10 0 0,0 0-1,-10 0 1,10 0-1,9 0 1,-28 0 0,1 0-1,-10 0-15,-9 0 16,37 0 0,-9 0-1,17 0 1,-8 0-1,-10 0 17,10 0-17,-19 0-15,10 0 0,27 0 32,55 0-17,-56 0 1,10 0-1,-8 0 1,-1 0 0,-37 0-1,1 0 1,-1 0 0,0 0-1,-8 0 1,-1 0 15,-9 0-15,9 0 62,-9 0-47,-9 126 0,0-66 16,-18 0-47,9 2 16,-9-62-1,9 0 1,-19 0 15,10 125-15,-9-125 0,8 0-1,10 61 1,0-61-1,-9 0-15,0 0 16,9 0 0,-10 0-1,1 0 1,-1 0 0,11 0-1,-21 0 1,-7 0-1,-1 0 1,-26 0 0,8 0 15,-9 0-15,9 0-1,-27 0 1,-37 0-1,19 0 1,-28 0 0,100 0-1,-99 0 1,53 0 0,10 0-1,-18 0 1,19 0-16,-11 0 31,10 0-15,-9 0 15,-27 0-15,35 0-1,-7 0 1,8 0-1,0 0 1,0 0 0,9 0-1,0 0 1,1 0 0,-1 0-1,0 0 1,10 0-1,-1 0 1,-10 0 0,-7 0 15,-29 0-15,19 0-1,37 0 1,-65 0-1,56 0 1,-19 0 0,37 0-1,-20 0 1,-25 0 0,44 0-1,-26 0 1,-38 0 15,37 0-31,18 0 31,-36 0-15,10 0 0,17 0-1,-9 0 1,-9 0-1,37 0 1,-1 0 0,-8 0-1,-1 0 1,9 0-16,20 0 31,-10 0-15,-1 0-1,-8 0 1,17 60 0,-8-60 15,1 0 0,-3 61-15,2 4-1,9-65 1,-9 0 0,9 0-1,-10 0 1,1 0 0,9 0-1,-9 0 16,9 0 1,-10 0-32,1 61 15,9-61 17,-9 0-17,9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2950 0,'22'0'250,"22"0"-250,25 0 16,42 0 15,-42 0-15,-2 0-1,1 0 1,-23 0-1,23 0 1,-2 0 0,-19 0-1,-26 0 1,24 0-16,22 0 16,-19 0-1,17 0 1,5 0-1,-3 0 17,45 0-17,-45 0 1,-21 0 0,21 0-1,22 0 1,-65 0-1,42 0 1,-20 0 0,22 0-1,-1 0 1,0 0 0,46 0-1,-1 0 1,-44 0 15,0 0-15,-1 0-16,0 0 31,23 0-31,-21 0 31,43 0-15,-46 0-1,2 0 1,23 0 0,-23 0-1,22 0 1,-23 0 0,24 0-1,-24 0 1,23 0-1,45 0 1,-23 0 0,-44 0-1,67 0 17,-68 0-17,23 0 1,-21 0-1,65 0 1,-66 0 0,112 0-1,-45 0 1,-1 0 0,-22 0-1,3 0 1,20 0-1,-1 0 1,69 0 15,-46 0-15,-44 0 0,-1 0-1,47 0 1,-2 0-1,-22 0 1,-1 0 0,47 0-1,-90 0 1,67 0 0,-24 0-1,46 0 1,1 0-1,-25 0 1,24 0 15,-89 0-15,20 0 0,2 0-1,-22 0 1,20 0-1,26 0 1,-72 0 0,5 0-1,-24 0-15,-24 0 16,90 0 0,-22 0-1,45 0 1,-23 0-1,-22 0 17,23 0-17,-46 0-15,24 0 0,67 0 32,134 0-17,-135 0 1,23 0-1,-20 0 1,-4 0 0,-89 0-1,2 0 1,-3 0 0,3 0-1,-24 0 1,0 0 15,-24 0-15,25 0 62,-23 0-47,-23 160 0,0-85 16,-46 1-47,23 2 16,-21-78-1,22 0 1,-46 0 15,22 157-15,-20-157 0,20 0-1,23 79 1,2-79-1,-25 0-15,2 0 16,22 0 0,-24 0-1,2 0 1,-4 0 0,27 0-1,-48 0 1,-20 0-1,-1 0 1,-68 0 0,23 0 15,-22 0-15,22 0-1,-68 0 1,-90 0-1,46 0 1,-68 0 0,247 0-1,-247 0 1,135 0 0,22 0-1,-45 0 1,47 0-16,-25 0 31,24 0-15,-26 0 15,-63 0-15,88 0-1,-21 0 1,22 0-1,-2 0 1,3 0 0,20 0-1,1 0 1,1 0 0,-2 0-1,1 0 1,23 0-1,-1 0 1,-24 0 0,-19 0 15,-70 0-15,46 0-1,91 0 1,-159 0-1,135 0 1,-44 0 0,90 0-1,-47 0 1,-65 0 0,112 0-1,-68 0 1,-92 0 15,92 0-31,45 0 31,-90 0-15,24 0 0,41 0-1,-19 0 1,-24 0-1,92 0 1,-2 0 0,-22 0-1,-1 0 1,23 0-16,46 0 31,-22 0-15,-3 0-1,-18 0 1,40 75 0,-20-75 15,3 0 0,-6 77-15,5 6-1,19-83 1,-21 0 0,24 0-1,-26 0 1,3 0 0,22 0-1,-24 0 16,24 0 1,-23 0-32,0 76 15,22-76 17,-22 0-17,23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2950 0,'24'0'250,"24"0"-250,26 0 16,47 0 15,-47 0-15,-1 0-1,-1 0 1,-22 0-1,23 0 1,-1 0 0,-22 0-1,-26 0 1,24 0-16,25 0 16,-21 0-1,18 0 1,6 0-1,-3 0 17,48 0-17,-48 0 1,-24 0 0,24 0-1,24 0 1,-72 0-1,47 0 1,-22 0 0,23 0-1,-1 0 1,2 0 0,47 0-1,1 0 1,-48 0 15,-1 0-15,-1 0-16,2 0 31,23 0-31,-23 0 31,47 0-15,-49 0-1,2 0 1,24 0 0,-24 0-1,24 0 1,-26 0 0,26 0-1,-25 0 1,25 0-1,48 0 1,-25 0 0,-47 0-1,71 0 17,-71 0-17,23 0 1,-23 0-1,72 0 1,-73 0 0,122 0-1,-49 0 1,0 0 0,-25 0-1,4 0 1,20 0-1,1 0 1,73 0 15,-48 0-15,-49 0 0,-1 0-1,51 0 1,-1 0-1,-26 0 1,1 0 0,49 0-1,-96 0 1,72 0 0,-25 0-1,49 0 1,0 0-1,-26 0 1,27 0 15,-99 0-15,25 0 0,-1 0-1,-23 0 1,23 0-1,28 0 1,-79 0 0,6 0-1,-27 0-15,-25 0 16,98 0 0,-25 0-1,49 0 1,-24 0-1,-25 0 17,25 0-17,-49 0-15,25 0 0,73 0 32,146 0-17,-148 0 1,26 0-1,-22 0 1,-3 0 0,-97 0-1,1 0 1,-2 0 0,2 0-1,-25 0 1,-1 0 15,-24 0-15,25 0 62,-24 0-47,-25 70 0,0-37 16,-50 0-47,26 1 16,-24-34-1,24 0 1,-50 0 15,25 69-15,-23-69 0,22 0-1,26 35 1,0-35-1,-25 0-15,1 0 16,24 0 0,-26 0-1,2 0 1,-3 0 0,29 0-1,-54 0 1,-21 0-1,0 0 1,-73 0 0,24 0 15,-25 0-15,25 0-1,-74 0 1,-97 0-1,50 0 1,-74 0 0,266 0-1,-266 0 1,146 0 0,24 0-1,-48 0 1,49 0-16,-25 0 31,24 0-15,-26 0 15,-70 0-15,96 0-1,-22 0 1,22 0-1,-1 0 1,3 0 0,22 0-1,1 0 1,0 0 0,-1 0-1,2 0 1,23 0-1,0 0 1,-26 0 0,-22 0 15,-74 0-15,48 0-1,100 0 1,-172 0-1,146 0 1,-49 0 0,99 0-1,-51 0 1,-71 0 0,121 0-1,-73 0 1,-100 0 15,100 0-31,49 0 31,-99 0-15,27 0 0,46 0-1,-23 0 1,-25 0-1,99 0 1,-2 0 0,-23 0-1,-1 0 1,24 0-16,51 0 31,-25 0-15,-3 0-1,-20 0 1,44 33 0,-21-33 15,2 0 0,-6 34-15,5 2-1,21-36 1,-22 0 0,24 0-1,-26 0 1,3 0 0,22 0-1,-24 0 16,25 0 1,-26 0-32,2 33 15,24-33 17,-25 0-17,25 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44 176 0,'30'0'250,"29"0"-250,32 0 16,60 0 15,-60 0-15,0 0-1,-1 0 1,-29 0-1,30 0 1,-2 0 0,-27 0-1,-33 0 1,31 0-16,31 0 16,-28 0-1,25 0 1,5 0-1,-2 0 17,60 0-17,-62 0 1,-28 0 0,30 0-1,28 0 1,-87 0-1,57 0 1,-27 0 0,29 0-1,-2 0 1,2 0 0,60 0-1,-1 0 1,-58 0 15,-1 0-15,-2 0-16,2 0 31,30 0-31,-30 0 31,60 0-15,-62 0-1,2 0 1,30 0 0,-28 0-1,28 0 1,-32 0 0,32 0-1,-30 0 1,30 0-1,59 0 1,-29 0 0,-60 0-1,90 0 17,-90 0-17,30 0 1,-30 0-1,89 0 1,-89 0 0,151 0-1,-61 0 1,-1 0 0,-29 0-1,3 0 1,26 0-1,1 0 1,90 0 15,-59 0-15,-61 0 0,0 0-1,61 0 1,0 0-1,-32 0 1,0 0 0,62 0-1,-119 0 1,89 0 0,-32 0-1,62 0 1,0 0-1,-32 0 1,32 0 15,-121 0-15,29 0 0,1 0-1,-30 0 1,30 0-1,33 0 1,-97 0 0,6 0-1,-32 0-15,-31 0 16,121 0 0,-30 0-1,59 0 1,-29 0-1,-30 0 17,29 0-17,-59 0-15,30 0 0,91 0 32,181 0-17,-183 0 1,32 0-1,-28 0 1,-4 0 0,-119 0-1,0 0 1,-2 0 0,2 0-1,-29 0 1,-3 0 15,-29 0-15,31 0 62,-31 0-47,-30 118 0,0-61 16,-61-1-47,31 2 16,-30-58-1,31 0 1,-62 0 15,29 117-15,-27-117 0,28 0-1,31 58 1,0-58-1,-31 0-15,1 0 16,30 0 0,-31 0-1,2 0 1,-5 0 0,36 0-1,-65 0 1,-27 0-1,-1 0 1,-90 0 0,31 0 15,-32 0-15,32 0-1,-94 0 1,-118 0-1,61 0 1,-91 0 0,329 0-1,-330 0 1,182 0 0,29 0-1,-60 0 1,62 0-16,-32 0 31,30 0-15,-31 0 15,-88 0-15,119 0-1,-28 0 1,28 0-1,0 0 1,1 0 0,29 0-1,2 0 1,-1 0 0,-1 0-1,2 0 1,29 0-1,0 0 1,-33 0 0,-26 0 15,-93 0-15,61 0-1,123 0 1,-214 0-1,183 0 1,-62 0 0,122 0-1,-62 0 1,-88 0 0,149 0-1,-90 0 1,-124 0 15,125 0-31,59 0 31,-121 0-15,32 0 0,58 0-1,-29 0 1,-31 0-1,123 0 1,-2 0 0,-30 0-1,0 0 1,28 0-16,65 0 31,-31 0-15,-5 0-1,-23 0 1,54 57 0,-27-57 15,2 0 0,-5 56-15,4 6-1,27-62 1,-28 0 0,31 0-1,-33 0 1,3 0 0,29 0-1,-31 0 16,31 0 1,-31 0-32,1 57 15,30-57 17,-31 0-17,31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B98C6-434D-4D04-A243-36196DE9E00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5AAD1-EDD4-4D16-A8CF-55B390208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1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We can say “math” or “maths”.</a:t>
            </a:r>
          </a:p>
        </p:txBody>
      </p:sp>
    </p:spTree>
    <p:extLst>
      <p:ext uri="{BB962C8B-B14F-4D97-AF65-F5344CB8AC3E}">
        <p14:creationId xmlns:p14="http://schemas.microsoft.com/office/powerpoint/2010/main" val="170796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58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We can say “ICT” or “computer science”</a:t>
            </a:r>
          </a:p>
        </p:txBody>
      </p:sp>
    </p:spTree>
    <p:extLst>
      <p:ext uri="{BB962C8B-B14F-4D97-AF65-F5344CB8AC3E}">
        <p14:creationId xmlns:p14="http://schemas.microsoft.com/office/powerpoint/2010/main" val="3934884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clicks on the number to open each question.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the score (equivalent to the number of stars) in the box for each team after each question.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5287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T clicks on the Arrow icon to go back to the game's home page.</a:t>
            </a:r>
          </a:p>
        </p:txBody>
      </p:sp>
    </p:spTree>
    <p:extLst>
      <p:ext uri="{BB962C8B-B14F-4D97-AF65-F5344CB8AC3E}">
        <p14:creationId xmlns:p14="http://schemas.microsoft.com/office/powerpoint/2010/main" val="723594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11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6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6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6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865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260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4340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48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31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1540368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58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7568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705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873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74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03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82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3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2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8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64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8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5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86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15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4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37847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4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1AF35FF-6815-473D-A883-62EB708340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22B4C40-8D39-44B7-9939-FCE4481533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96505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6A4A9FE1-D46E-4905-B4E0-BD53734EC6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23111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855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3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6.svg"/><Relationship Id="rId7" Type="http://schemas.openxmlformats.org/officeDocument/2006/relationships/customXml" Target="../ink/ink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5" Type="http://schemas.openxmlformats.org/officeDocument/2006/relationships/customXml" Target="../ink/ink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6.svg"/><Relationship Id="rId7" Type="http://schemas.openxmlformats.org/officeDocument/2006/relationships/customXml" Target="../ink/ink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emf"/><Relationship Id="rId5" Type="http://schemas.openxmlformats.org/officeDocument/2006/relationships/customXml" Target="../ink/ink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0.emf"/><Relationship Id="rId5" Type="http://schemas.openxmlformats.org/officeDocument/2006/relationships/customXml" Target="../ink/ink5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6.svg"/><Relationship Id="rId7" Type="http://schemas.openxmlformats.org/officeDocument/2006/relationships/customXml" Target="../ink/ink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emf"/><Relationship Id="rId5" Type="http://schemas.openxmlformats.org/officeDocument/2006/relationships/customXml" Target="../ink/ink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50.png"/><Relationship Id="rId18" Type="http://schemas.openxmlformats.org/officeDocument/2006/relationships/slide" Target="slide33.xml"/><Relationship Id="rId26" Type="http://schemas.openxmlformats.org/officeDocument/2006/relationships/image" Target="../media/image44.wmf"/><Relationship Id="rId3" Type="http://schemas.openxmlformats.org/officeDocument/2006/relationships/control" Target="../activeX/activeX2.xml"/><Relationship Id="rId21" Type="http://schemas.openxmlformats.org/officeDocument/2006/relationships/image" Target="../media/image54.png"/><Relationship Id="rId7" Type="http://schemas.openxmlformats.org/officeDocument/2006/relationships/image" Target="../media/image47.svg"/><Relationship Id="rId12" Type="http://schemas.openxmlformats.org/officeDocument/2006/relationships/slide" Target="slide30.xml"/><Relationship Id="rId17" Type="http://schemas.openxmlformats.org/officeDocument/2006/relationships/image" Target="../media/image52.png"/><Relationship Id="rId25" Type="http://schemas.openxmlformats.org/officeDocument/2006/relationships/image" Target="../media/image57.svg"/><Relationship Id="rId2" Type="http://schemas.openxmlformats.org/officeDocument/2006/relationships/control" Target="../activeX/activeX1.xml"/><Relationship Id="rId16" Type="http://schemas.openxmlformats.org/officeDocument/2006/relationships/slide" Target="slide32.xml"/><Relationship Id="rId20" Type="http://schemas.openxmlformats.org/officeDocument/2006/relationships/slide" Target="slide3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24" Type="http://schemas.openxmlformats.org/officeDocument/2006/relationships/image" Target="../media/image56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10" Type="http://schemas.openxmlformats.org/officeDocument/2006/relationships/slide" Target="slide29.xml"/><Relationship Id="rId19" Type="http://schemas.openxmlformats.org/officeDocument/2006/relationships/image" Target="../media/image5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8.png"/><Relationship Id="rId14" Type="http://schemas.openxmlformats.org/officeDocument/2006/relationships/slide" Target="slide31.xml"/><Relationship Id="rId22" Type="http://schemas.openxmlformats.org/officeDocument/2006/relationships/slide" Target="slide35.xml"/><Relationship Id="rId27" Type="http://schemas.openxmlformats.org/officeDocument/2006/relationships/image" Target="../media/image4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gi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67.png"/><Relationship Id="rId4" Type="http://schemas.openxmlformats.org/officeDocument/2006/relationships/slide" Target="slide27.xml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69.png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71.png"/><Relationship Id="rId4" Type="http://schemas.openxmlformats.org/officeDocument/2006/relationships/slide" Target="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73.png"/><Relationship Id="rId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sv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34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0399" y="218108"/>
            <a:ext cx="8686800" cy="1480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08561" y="758793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8610" y="2209800"/>
            <a:ext cx="2914650" cy="1751331"/>
            <a:chOff x="486" y="3480"/>
            <a:chExt cx="4590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34" y="4328"/>
              <a:ext cx="2042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fun</a:t>
              </a:r>
              <a:endParaRPr 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6" y="3480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22911" y="3935095"/>
            <a:ext cx="3340735" cy="1468120"/>
            <a:chOff x="666" y="6197"/>
            <a:chExt cx="5261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034" y="6531"/>
              <a:ext cx="2893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useful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66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52746" y="5241290"/>
            <a:ext cx="6898030" cy="1646555"/>
            <a:chOff x="564" y="8254"/>
            <a:chExt cx="10177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886" y="8829"/>
              <a:ext cx="7855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  good for group work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64" y="8254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199408" y="552844"/>
            <a:ext cx="88392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5400" b="1" dirty="0">
                <a:latin typeface="Comic Sans MS" panose="030F0702030302020204" pitchFamily="66" charset="0"/>
                <a:cs typeface="Arial"/>
                <a:sym typeface="Arial"/>
              </a:rPr>
              <a:t>Playing games is ____.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" b="908"/>
          <a:stretch/>
        </p:blipFill>
        <p:spPr bwMode="auto">
          <a:xfrm>
            <a:off x="6694379" y="2136776"/>
            <a:ext cx="5192820" cy="31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91423" y="745498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8445" y="2183130"/>
            <a:ext cx="3472815" cy="1751331"/>
            <a:chOff x="407" y="3438"/>
            <a:chExt cx="5469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946" y="4336"/>
              <a:ext cx="293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useful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7" y="3438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76557" y="3975735"/>
            <a:ext cx="6460490" cy="1468120"/>
            <a:chOff x="593" y="6261"/>
            <a:chExt cx="10174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946" y="6646"/>
              <a:ext cx="7821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   good for group work</a:t>
              </a:r>
              <a:endParaRPr lang="en-US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593" y="6261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59411" y="5294630"/>
            <a:ext cx="4535805" cy="1646555"/>
            <a:chOff x="566" y="8338"/>
            <a:chExt cx="7143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946" y="8878"/>
              <a:ext cx="4763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  </a:t>
              </a:r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interesting  </a:t>
              </a:r>
              <a:endParaRPr lang="en-US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66" y="8338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316131" y="440846"/>
            <a:ext cx="8302938" cy="1661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5300" b="1" dirty="0">
                <a:latin typeface="Comic Sans MS" panose="030F0702030302020204" pitchFamily="66" charset="0"/>
                <a:cs typeface="Arial"/>
                <a:sym typeface="Arial"/>
              </a:rPr>
              <a:t>He thinks doing projects  is ________.</a:t>
            </a:r>
          </a:p>
        </p:txBody>
      </p:sp>
      <p:pic>
        <p:nvPicPr>
          <p:cNvPr id="102" name="Picture 101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1" b="10511"/>
          <a:stretch/>
        </p:blipFill>
        <p:spPr>
          <a:xfrm>
            <a:off x="7578795" y="3058886"/>
            <a:ext cx="3883862" cy="30807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1685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1153" y="837830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Q6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1155" y="2165985"/>
            <a:ext cx="4749166" cy="1751331"/>
            <a:chOff x="553" y="3411"/>
            <a:chExt cx="7479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23" y="4368"/>
              <a:ext cx="5009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doesn't like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3" y="3411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93701" y="3958590"/>
            <a:ext cx="4168776" cy="1468120"/>
            <a:chOff x="620" y="6234"/>
            <a:chExt cx="6565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022" y="6612"/>
              <a:ext cx="4163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don't like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20" y="6234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91161" y="5296535"/>
            <a:ext cx="3057525" cy="1646555"/>
            <a:chOff x="616" y="8341"/>
            <a:chExt cx="4815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022" y="9061"/>
              <a:ext cx="2409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likes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616" y="8341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448627" y="368359"/>
            <a:ext cx="8226537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4000" b="1" dirty="0">
                <a:latin typeface="Comic Sans MS" panose="030F0702030302020204" pitchFamily="66" charset="0"/>
                <a:cs typeface="Arial"/>
                <a:sym typeface="Arial"/>
              </a:rPr>
              <a:t>My brother ____ reading books. He thinks it isn't interesting.</a:t>
            </a:r>
          </a:p>
        </p:txBody>
      </p:sp>
      <p:pic>
        <p:nvPicPr>
          <p:cNvPr id="103" name="Picture 10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328" y="3037017"/>
            <a:ext cx="3180581" cy="325221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9080500" cy="1926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01176" y="859729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Q7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2260" y="2119630"/>
            <a:ext cx="5442586" cy="1751331"/>
            <a:chOff x="476" y="3338"/>
            <a:chExt cx="8571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946" y="4254"/>
              <a:ext cx="6101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studying </a:t>
              </a:r>
              <a:r>
                <a:rPr lang="en-US" sz="4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maths</a:t>
              </a:r>
              <a:endParaRPr lang="en-US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6" y="3338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93701" y="3944620"/>
            <a:ext cx="4889501" cy="1468120"/>
            <a:chOff x="620" y="6212"/>
            <a:chExt cx="7700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946" y="6682"/>
              <a:ext cx="5374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playing chess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20" y="6212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68301" y="5238750"/>
            <a:ext cx="3403600" cy="1646555"/>
            <a:chOff x="580" y="8250"/>
            <a:chExt cx="5360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946" y="8824"/>
              <a:ext cx="2994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singing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80" y="8250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457479" y="480655"/>
            <a:ext cx="8579846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4000" b="1" dirty="0">
                <a:latin typeface="Comic Sans MS" panose="030F0702030302020204" pitchFamily="66" charset="0"/>
                <a:cs typeface="Arial"/>
                <a:sym typeface="Arial"/>
              </a:rPr>
              <a:t>My friend likes ___________</a:t>
            </a:r>
          </a:p>
          <a:p>
            <a:pPr defTabSz="914377"/>
            <a:r>
              <a:rPr lang="en-US" sz="4000" b="1" dirty="0">
                <a:latin typeface="Comic Sans MS" panose="030F0702030302020204" pitchFamily="66" charset="0"/>
                <a:cs typeface="Arial"/>
                <a:sym typeface="Arial"/>
              </a:rPr>
              <a:t>because she wants to be a singer. </a:t>
            </a:r>
          </a:p>
        </p:txBody>
      </p:sp>
      <p:pic>
        <p:nvPicPr>
          <p:cNvPr id="104" name="Picture 103"/>
          <p:cNvPicPr/>
          <p:nvPr/>
        </p:nvPicPr>
        <p:blipFill>
          <a:blip r:embed="rId12"/>
          <a:stretch>
            <a:fillRect/>
          </a:stretch>
        </p:blipFill>
        <p:spPr>
          <a:xfrm>
            <a:off x="6730095" y="2459381"/>
            <a:ext cx="4489355" cy="40779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089" y="258299"/>
            <a:ext cx="9343652" cy="1601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374295" y="433363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75776" y="843227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0220" y="2136775"/>
            <a:ext cx="3221990" cy="1751331"/>
            <a:chOff x="772" y="3365"/>
            <a:chExt cx="5074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72" y="4291"/>
              <a:ext cx="2674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What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09601" y="3935095"/>
            <a:ext cx="2983230" cy="1468120"/>
            <a:chOff x="960" y="6197"/>
            <a:chExt cx="4698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258" y="6612"/>
              <a:ext cx="240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 Why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37846" y="5248275"/>
            <a:ext cx="3004820" cy="1646555"/>
            <a:chOff x="847" y="8265"/>
            <a:chExt cx="4732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193" y="8924"/>
              <a:ext cx="2386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How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124199" y="558545"/>
            <a:ext cx="908737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3500" b="1" dirty="0">
                <a:latin typeface="Comic Sans MS" panose="030F0702030302020204" pitchFamily="66" charset="0"/>
                <a:cs typeface="Arial"/>
                <a:sym typeface="Arial"/>
              </a:rPr>
              <a:t>A: _____ do they like studying IT?</a:t>
            </a:r>
          </a:p>
          <a:p>
            <a:pPr defTabSz="914377"/>
            <a:r>
              <a:rPr lang="en-US" sz="3500" b="1" dirty="0">
                <a:latin typeface="Comic Sans MS" panose="030F0702030302020204" pitchFamily="66" charset="0"/>
                <a:cs typeface="Arial"/>
                <a:sym typeface="Arial"/>
              </a:rPr>
              <a:t>B: Because they think it's useful.</a:t>
            </a:r>
          </a:p>
        </p:txBody>
      </p:sp>
      <p:pic>
        <p:nvPicPr>
          <p:cNvPr id="105" name="Picture 104"/>
          <p:cNvPicPr/>
          <p:nvPr/>
        </p:nvPicPr>
        <p:blipFill>
          <a:blip r:embed="rId12"/>
          <a:srcRect r="12402"/>
          <a:stretch>
            <a:fillRect/>
          </a:stretch>
        </p:blipFill>
        <p:spPr>
          <a:xfrm>
            <a:off x="6376510" y="2810307"/>
            <a:ext cx="5189855" cy="36969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2026599"/>
            <a:ext cx="6565900" cy="268813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867886" y="55012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75421" y="492572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519274" y="2779021"/>
            <a:ext cx="673019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>
                <a:latin typeface="Comic Sans MS" panose="030F0702030302020204" pitchFamily="66" charset="0"/>
                <a:cs typeface="Arial" panose="020B0604020202020204" pitchFamily="34" charset="0"/>
              </a:rPr>
              <a:t>Read and circle.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41" y="0"/>
            <a:ext cx="12127827" cy="699376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0"/>
            <a:ext cx="1635618" cy="1242827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578784" y="64759"/>
            <a:ext cx="592308" cy="228236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C2FF34BC-7F5C-408D-9B92-DD9574A946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628" y="3938929"/>
            <a:ext cx="2328267" cy="228939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ECDB5AF-C9B2-48FA-BF63-8CD9C87E6DFE}"/>
              </a:ext>
            </a:extLst>
          </p:cNvPr>
          <p:cNvSpPr txBox="1"/>
          <p:nvPr/>
        </p:nvSpPr>
        <p:spPr>
          <a:xfrm>
            <a:off x="1170779" y="6032420"/>
            <a:ext cx="136762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omic Sans MS" panose="030F0702030302020204" pitchFamily="66" charset="0"/>
                <a:cs typeface="2005_iannnnnMTV" panose="02000000000000000000" pitchFamily="2" charset="0"/>
              </a:rPr>
              <a:t>singer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2616E61-EF34-486C-B788-C8018E5C4F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7813" r="4276" b="6655"/>
          <a:stretch/>
        </p:blipFill>
        <p:spPr>
          <a:xfrm>
            <a:off x="3260636" y="4110832"/>
            <a:ext cx="2174249" cy="192158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EC389EA-4917-4214-BEBA-45BFC46AC22C}"/>
              </a:ext>
            </a:extLst>
          </p:cNvPr>
          <p:cNvSpPr txBox="1"/>
          <p:nvPr/>
        </p:nvSpPr>
        <p:spPr>
          <a:xfrm>
            <a:off x="3287330" y="6063955"/>
            <a:ext cx="18995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omic Sans MS" panose="030F0702030302020204" pitchFamily="66" charset="0"/>
                <a:cs typeface="2005_iannnnnMTV" panose="02000000000000000000" pitchFamily="2" charset="0"/>
              </a:rPr>
              <a:t>scientist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79165A0-B485-4FEB-8248-718D6A3BE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862" y="4027863"/>
            <a:ext cx="1879011" cy="185453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DCB87D1-E7A6-45CA-86DA-661F4D046329}"/>
              </a:ext>
            </a:extLst>
          </p:cNvPr>
          <p:cNvSpPr txBox="1"/>
          <p:nvPr/>
        </p:nvSpPr>
        <p:spPr>
          <a:xfrm>
            <a:off x="5717572" y="6056183"/>
            <a:ext cx="3023813" cy="569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Comic Sans MS" panose="030F0702030302020204" pitchFamily="66" charset="0"/>
                <a:cs typeface="2005_iannnnnMTV" panose="02000000000000000000" pitchFamily="2" charset="0"/>
              </a:rPr>
              <a:t>chess champion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FA92DF8-3DB9-45A5-B4ED-B2B639318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6357" y="3938929"/>
            <a:ext cx="1986739" cy="2289394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97FF8871-C952-453C-ACDC-AFF8CFB5C76A}"/>
              </a:ext>
            </a:extLst>
          </p:cNvPr>
          <p:cNvSpPr txBox="1"/>
          <p:nvPr/>
        </p:nvSpPr>
        <p:spPr>
          <a:xfrm>
            <a:off x="9254641" y="6032419"/>
            <a:ext cx="211845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omic Sans MS" panose="030F0702030302020204" pitchFamily="66" charset="0"/>
                <a:cs typeface="2005_iannnnnMTV" panose="02000000000000000000" pitchFamily="2" charset="0"/>
              </a:rPr>
              <a:t>footballer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198D4CF-B4F4-B260-06BF-F12E27E14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638" y="427679"/>
            <a:ext cx="10996201" cy="36831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2315" y="235983"/>
            <a:ext cx="848895" cy="523011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8AF91A4-0AFD-D38D-89F2-4247FDF250CF}"/>
              </a:ext>
            </a:extLst>
          </p:cNvPr>
          <p:cNvSpPr txBox="1"/>
          <p:nvPr/>
        </p:nvSpPr>
        <p:spPr>
          <a:xfrm>
            <a:off x="983209" y="629032"/>
            <a:ext cx="103898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</p:spTree>
    <p:extLst>
      <p:ext uri="{BB962C8B-B14F-4D97-AF65-F5344CB8AC3E}">
        <p14:creationId xmlns:p14="http://schemas.microsoft.com/office/powerpoint/2010/main" val="2925126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phic 71">
            <a:extLst>
              <a:ext uri="{FF2B5EF4-FFF2-40B4-BE49-F238E27FC236}">
                <a16:creationId xmlns:a16="http://schemas.microsoft.com/office/drawing/2014/main" id="{E5B58885-37AD-457E-8768-C1DAE9FD0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841" y="137536"/>
            <a:ext cx="11953542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1"/>
            <a:ext cx="1687133" cy="146094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85875" y="185684"/>
            <a:ext cx="614191" cy="649919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603548" y="106135"/>
            <a:ext cx="642217" cy="366329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1346286" y="5988676"/>
            <a:ext cx="729603" cy="1150363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27D12C9B-3919-4D18-8FEE-426DBA503B56}"/>
              </a:ext>
            </a:extLst>
          </p:cNvPr>
          <p:cNvSpPr/>
          <p:nvPr/>
        </p:nvSpPr>
        <p:spPr>
          <a:xfrm>
            <a:off x="9036884" y="5089471"/>
            <a:ext cx="710177" cy="634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CDD675F-1B29-6DE4-E55B-9051EFA3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45" y="657282"/>
            <a:ext cx="10768278" cy="350015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047ECE2-866C-12A8-795D-B29264420598}"/>
              </a:ext>
            </a:extLst>
          </p:cNvPr>
          <p:cNvSpPr txBox="1"/>
          <p:nvPr/>
        </p:nvSpPr>
        <p:spPr>
          <a:xfrm>
            <a:off x="1003148" y="808497"/>
            <a:ext cx="998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995F368-B7BF-46BD-92A9-57E63CD7E183}"/>
                  </a:ext>
                </a:extLst>
              </p14:cNvPr>
              <p14:cNvContentPartPr/>
              <p14:nvPr/>
            </p14:nvContentPartPr>
            <p14:xfrm>
              <a:off x="960501" y="1882723"/>
              <a:ext cx="2220581" cy="229412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995F368-B7BF-46BD-92A9-57E63CD7E1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660" y="1819338"/>
                <a:ext cx="2252262" cy="356183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9FAC6E64-3C8E-97D6-7672-029E8972EF0C}"/>
              </a:ext>
            </a:extLst>
          </p:cNvPr>
          <p:cNvSpPr txBox="1"/>
          <p:nvPr/>
        </p:nvSpPr>
        <p:spPr>
          <a:xfrm>
            <a:off x="926423" y="4385206"/>
            <a:ext cx="10170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i="0" u="none" strike="noStrike" baseline="0" dirty="0">
                <a:latin typeface="Chronica Pro"/>
              </a:rPr>
              <a:t>1.</a:t>
            </a:r>
            <a:r>
              <a:rPr lang="vi-VN" sz="4000" b="0" i="0" u="none" strike="noStrike" baseline="0" dirty="0">
                <a:latin typeface="Chronica Pro"/>
              </a:rPr>
              <a:t> ________ </a:t>
            </a:r>
            <a:r>
              <a:rPr lang="vi-VN" sz="4000" b="0" i="0" u="none" strike="noStrike" baseline="0" dirty="0" err="1">
                <a:latin typeface="Chronica Pro"/>
              </a:rPr>
              <a:t>likes</a:t>
            </a:r>
            <a:r>
              <a:rPr lang="vi-VN" sz="4000" b="0" i="0" u="none" strike="noStrike" baseline="0" dirty="0">
                <a:latin typeface="Chronica Pro"/>
              </a:rPr>
              <a:t> </a:t>
            </a:r>
            <a:r>
              <a:rPr lang="vi-VN" sz="4000" b="0" i="0" u="none" strike="noStrike" baseline="0" dirty="0" err="1">
                <a:latin typeface="Chronica Pro"/>
              </a:rPr>
              <a:t>singing</a:t>
            </a:r>
            <a:r>
              <a:rPr lang="vi-VN" sz="4000" b="0" i="0" u="none" strike="noStrike" baseline="0" dirty="0">
                <a:latin typeface="Chronica Pro"/>
              </a:rPr>
              <a:t>.</a:t>
            </a:r>
          </a:p>
          <a:p>
            <a:pPr algn="l"/>
            <a:r>
              <a:rPr lang="pt-BR" sz="4000" b="0" i="0" u="none" strike="noStrike" baseline="0" dirty="0">
                <a:latin typeface="Chronica Pro"/>
              </a:rPr>
              <a:t>  </a:t>
            </a:r>
            <a:r>
              <a:rPr lang="vi-VN" sz="4000" b="0" i="0" u="none" strike="noStrike" baseline="0" dirty="0">
                <a:latin typeface="Chronica Pro"/>
              </a:rPr>
              <a:t>  </a:t>
            </a:r>
            <a:r>
              <a:rPr lang="pt-BR" sz="4000" b="1" i="0" u="none" strike="noStrike" baseline="0" dirty="0">
                <a:latin typeface="Chronica Pro"/>
              </a:rPr>
              <a:t>a.</a:t>
            </a:r>
            <a:r>
              <a:rPr lang="pt-BR" sz="4000" b="0" i="0" u="none" strike="noStrike" baseline="0" dirty="0">
                <a:latin typeface="Chronica Pro"/>
              </a:rPr>
              <a:t> Minh      </a:t>
            </a:r>
            <a:r>
              <a:rPr lang="vi-VN" sz="4000" b="0" i="0" u="none" strike="noStrike" baseline="0" dirty="0">
                <a:latin typeface="Chronica Pro"/>
              </a:rPr>
              <a:t>		</a:t>
            </a:r>
            <a:r>
              <a:rPr lang="pt-BR" sz="4000" b="1" i="0" u="none" strike="noStrike" baseline="0" dirty="0">
                <a:latin typeface="Chronica Pro"/>
              </a:rPr>
              <a:t>b.</a:t>
            </a:r>
            <a:r>
              <a:rPr lang="pt-BR" sz="4000" b="0" i="0" u="none" strike="noStrike" baseline="0" dirty="0">
                <a:latin typeface="Chronica Pro"/>
              </a:rPr>
              <a:t> Lucy       </a:t>
            </a:r>
            <a:r>
              <a:rPr lang="vi-VN" sz="4000" b="0" i="0" u="none" strike="noStrike" baseline="0" dirty="0">
                <a:latin typeface="Chronica Pro"/>
              </a:rPr>
              <a:t>		</a:t>
            </a:r>
            <a:r>
              <a:rPr lang="pt-BR" sz="4000" b="1" i="0" u="none" strike="noStrike" baseline="0" dirty="0">
                <a:latin typeface="Chronica Pro"/>
              </a:rPr>
              <a:t>c.</a:t>
            </a:r>
            <a:r>
              <a:rPr lang="pt-BR" sz="4000" b="0" i="0" u="none" strike="noStrike" baseline="0" dirty="0">
                <a:latin typeface="Chronica Pro"/>
              </a:rPr>
              <a:t> Linh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0181230" y="1460949"/>
              <a:ext cx="873692" cy="135839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65391" y="1397533"/>
                <a:ext cx="905371" cy="2630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2034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phic 72">
            <a:extLst>
              <a:ext uri="{FF2B5EF4-FFF2-40B4-BE49-F238E27FC236}">
                <a16:creationId xmlns:a16="http://schemas.microsoft.com/office/drawing/2014/main" id="{DEB64104-7A3F-4E30-806C-4C7BFFE94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266" y="138662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9446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57881" y="19148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645584" cy="494377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1343786" y="6062218"/>
            <a:ext cx="732103" cy="1076821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3D12D439-7929-CE22-99C4-7BCF98863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47" y="1090790"/>
            <a:ext cx="10768278" cy="375972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586E7C7-0358-FBFC-21A2-DE3CFB3323F5}"/>
              </a:ext>
            </a:extLst>
          </p:cNvPr>
          <p:cNvSpPr txBox="1"/>
          <p:nvPr/>
        </p:nvSpPr>
        <p:spPr>
          <a:xfrm>
            <a:off x="1039242" y="1359136"/>
            <a:ext cx="998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BFB129C-92F3-2D34-98D3-183DD89A5759}"/>
              </a:ext>
            </a:extLst>
          </p:cNvPr>
          <p:cNvSpPr txBox="1"/>
          <p:nvPr/>
        </p:nvSpPr>
        <p:spPr>
          <a:xfrm>
            <a:off x="1173070" y="4962617"/>
            <a:ext cx="10170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i="0" u="none" strike="noStrike" baseline="0" dirty="0">
                <a:latin typeface="Chronica Pro"/>
              </a:rPr>
              <a:t>2.</a:t>
            </a:r>
            <a:r>
              <a:rPr lang="en-GB" sz="4000" b="0" i="0" u="none" strike="noStrike" baseline="0" dirty="0">
                <a:latin typeface="Chronica Pro"/>
              </a:rPr>
              <a:t> Minh wants to be a ________.</a:t>
            </a:r>
          </a:p>
          <a:p>
            <a:pPr algn="l"/>
            <a:r>
              <a:rPr lang="en-GB" sz="4000" b="0" i="0" u="none" strike="noStrike" baseline="0" dirty="0">
                <a:latin typeface="Chronica Pro"/>
              </a:rPr>
              <a:t>    </a:t>
            </a:r>
            <a:r>
              <a:rPr lang="en-GB" sz="4000" b="1" i="0" u="none" strike="noStrike" baseline="0" dirty="0">
                <a:latin typeface="Chronica Pro"/>
              </a:rPr>
              <a:t>a.</a:t>
            </a:r>
            <a:r>
              <a:rPr lang="en-GB" sz="4000" b="0" i="0" u="none" strike="noStrike" baseline="0" dirty="0">
                <a:latin typeface="Chronica Pro"/>
              </a:rPr>
              <a:t> teacher     	</a:t>
            </a:r>
            <a:r>
              <a:rPr lang="en-GB" sz="4000" b="1" i="0" u="none" strike="noStrike" baseline="0" dirty="0">
                <a:latin typeface="Chronica Pro"/>
              </a:rPr>
              <a:t>b.</a:t>
            </a:r>
            <a:r>
              <a:rPr lang="en-GB" sz="4000" b="0" i="0" u="none" strike="noStrike" baseline="0" dirty="0">
                <a:latin typeface="Chronica Pro"/>
              </a:rPr>
              <a:t> scientist    	</a:t>
            </a:r>
            <a:r>
              <a:rPr lang="en-GB" sz="4000" b="1" i="0" u="none" strike="noStrike" baseline="0" dirty="0">
                <a:latin typeface="Chronica Pro"/>
              </a:rPr>
              <a:t>c.</a:t>
            </a:r>
            <a:r>
              <a:rPr lang="en-GB" sz="4000" b="0" i="0" u="none" strike="noStrike" baseline="0" dirty="0">
                <a:latin typeface="Chronica Pro"/>
              </a:rPr>
              <a:t> singer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7D12C9B-3919-4D18-8FEE-426DBA503B56}"/>
              </a:ext>
            </a:extLst>
          </p:cNvPr>
          <p:cNvSpPr/>
          <p:nvPr/>
        </p:nvSpPr>
        <p:spPr>
          <a:xfrm>
            <a:off x="4675493" y="5624536"/>
            <a:ext cx="710177" cy="634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32ED860-ACA3-4A26-8FB5-FEFE0417C825}"/>
                  </a:ext>
                </a:extLst>
              </p14:cNvPr>
              <p14:cNvContentPartPr/>
              <p14:nvPr/>
            </p14:nvContentPartPr>
            <p14:xfrm>
              <a:off x="1076940" y="2827048"/>
              <a:ext cx="9610961" cy="165919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32ED860-ACA3-4A26-8FB5-FEFE0417C8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1100" y="2763704"/>
                <a:ext cx="9642641" cy="29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7" name="Ink 66"/>
              <p14:cNvContentPartPr/>
              <p14:nvPr/>
            </p14:nvContentPartPr>
            <p14:xfrm>
              <a:off x="980362" y="3237558"/>
              <a:ext cx="1565720" cy="267058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4521" y="3174213"/>
                <a:ext cx="1597402" cy="3937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09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phic 72">
            <a:extLst>
              <a:ext uri="{FF2B5EF4-FFF2-40B4-BE49-F238E27FC236}">
                <a16:creationId xmlns:a16="http://schemas.microsoft.com/office/drawing/2014/main" id="{59F4F405-BC17-4993-A0FA-7C25236C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2791"/>
            <a:ext cx="12064143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867438" cy="1725010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1030584" y="322744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11411" y="267815"/>
            <a:ext cx="560452" cy="48323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513724" y="105479"/>
            <a:ext cx="468106" cy="347394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0C98A64-3C5E-CF98-A5C6-616DD4AD4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47" y="1350361"/>
            <a:ext cx="10768278" cy="350015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71A5554-10DB-DA7F-2135-FB98FB84320E}"/>
              </a:ext>
            </a:extLst>
          </p:cNvPr>
          <p:cNvSpPr txBox="1"/>
          <p:nvPr/>
        </p:nvSpPr>
        <p:spPr>
          <a:xfrm>
            <a:off x="1245765" y="1725010"/>
            <a:ext cx="998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899E714-8F73-7014-00E9-CE1F77B65C6D}"/>
              </a:ext>
            </a:extLst>
          </p:cNvPr>
          <p:cNvSpPr txBox="1"/>
          <p:nvPr/>
        </p:nvSpPr>
        <p:spPr>
          <a:xfrm>
            <a:off x="774124" y="4977519"/>
            <a:ext cx="108910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latin typeface="Chronica Pro"/>
              </a:rPr>
              <a:t>3.</a:t>
            </a:r>
            <a:r>
              <a:rPr lang="en-GB" sz="3500" b="0" i="0" u="none" strike="noStrike" baseline="0" dirty="0">
                <a:latin typeface="Chronica Pro"/>
              </a:rPr>
              <a:t> Lucy’s favourite activity is ________.</a:t>
            </a:r>
          </a:p>
          <a:p>
            <a:pPr algn="l"/>
            <a:r>
              <a:rPr lang="en-GB" sz="3500" b="1" i="0" u="none" strike="noStrike" baseline="0" dirty="0">
                <a:latin typeface="Chronica Pro"/>
              </a:rPr>
              <a:t>a.</a:t>
            </a:r>
            <a:r>
              <a:rPr lang="en-GB" sz="3500" b="0" i="0" u="none" strike="noStrike" baseline="0" dirty="0">
                <a:latin typeface="Chronica Pro"/>
              </a:rPr>
              <a:t> playing chess   </a:t>
            </a:r>
            <a:r>
              <a:rPr lang="en-GB" sz="3500" b="1" i="0" u="none" strike="noStrike" baseline="0" dirty="0">
                <a:latin typeface="Chronica Pro"/>
              </a:rPr>
              <a:t>b.</a:t>
            </a:r>
            <a:r>
              <a:rPr lang="en-GB" sz="3500" b="0" i="0" u="none" strike="noStrike" baseline="0" dirty="0">
                <a:latin typeface="Chronica Pro"/>
              </a:rPr>
              <a:t> doing projects   </a:t>
            </a:r>
            <a:r>
              <a:rPr lang="en-GB" sz="3500" b="1" i="0" u="none" strike="noStrike" baseline="0" dirty="0">
                <a:latin typeface="Chronica Pro"/>
              </a:rPr>
              <a:t>c.</a:t>
            </a:r>
            <a:r>
              <a:rPr lang="en-GB" sz="3500" b="0" i="0" u="none" strike="noStrike" baseline="0" dirty="0">
                <a:latin typeface="Chronica Pro"/>
              </a:rPr>
              <a:t> singing songs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995F368-B7BF-46BD-92A9-57E63CD7E183}"/>
                  </a:ext>
                </a:extLst>
              </p14:cNvPr>
              <p14:cNvContentPartPr/>
              <p14:nvPr/>
            </p14:nvContentPartPr>
            <p14:xfrm>
              <a:off x="2838493" y="3539035"/>
              <a:ext cx="3858521" cy="337505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995F368-B7BF-46BD-92A9-57E63CD7E1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2653" y="3475640"/>
                <a:ext cx="3890201" cy="464294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Oval 70">
            <a:extLst>
              <a:ext uri="{FF2B5EF4-FFF2-40B4-BE49-F238E27FC236}">
                <a16:creationId xmlns:a16="http://schemas.microsoft.com/office/drawing/2014/main" id="{27D12C9B-3919-4D18-8FEE-426DBA503B56}"/>
              </a:ext>
            </a:extLst>
          </p:cNvPr>
          <p:cNvSpPr/>
          <p:nvPr/>
        </p:nvSpPr>
        <p:spPr>
          <a:xfrm>
            <a:off x="655891" y="5559480"/>
            <a:ext cx="710177" cy="634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70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70" y="278063"/>
            <a:ext cx="989462" cy="553223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760913" y="5806009"/>
            <a:ext cx="693590" cy="941973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3865" y="3795736"/>
            <a:ext cx="2236160" cy="2854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6600" b="1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553488" y="205314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10961176" y="356368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8680901" y="197017"/>
            <a:ext cx="671513" cy="687795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D0B627BD-4A54-496D-89B4-79D50E061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D68AA89-EC82-27F3-7CA5-AC798DFA56DD}"/>
              </a:ext>
            </a:extLst>
          </p:cNvPr>
          <p:cNvSpPr txBox="1"/>
          <p:nvPr/>
        </p:nvSpPr>
        <p:spPr>
          <a:xfrm>
            <a:off x="2452724" y="3771460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3 - Period 6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phic 71">
            <a:extLst>
              <a:ext uri="{FF2B5EF4-FFF2-40B4-BE49-F238E27FC236}">
                <a16:creationId xmlns:a16="http://schemas.microsoft.com/office/drawing/2014/main" id="{6C8DDEDC-5615-4F1F-8D2C-B7F70B204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60" y="137536"/>
            <a:ext cx="12138139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1"/>
            <a:ext cx="1970469" cy="1656302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902492" y="9534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47066" y="509433"/>
            <a:ext cx="772445" cy="293994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17827" y="193125"/>
            <a:ext cx="473607" cy="123448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8DBBEC0-5662-1E62-7AAB-024C78ADB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84" y="843536"/>
            <a:ext cx="10768278" cy="378932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C93B5FD-333D-5890-ED8C-4F3C4C261FE4}"/>
              </a:ext>
            </a:extLst>
          </p:cNvPr>
          <p:cNvSpPr txBox="1"/>
          <p:nvPr/>
        </p:nvSpPr>
        <p:spPr>
          <a:xfrm>
            <a:off x="1352907" y="1033338"/>
            <a:ext cx="998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508A41-9C20-C28F-87D3-109C5EFCCD4A}"/>
              </a:ext>
            </a:extLst>
          </p:cNvPr>
          <p:cNvSpPr txBox="1"/>
          <p:nvPr/>
        </p:nvSpPr>
        <p:spPr>
          <a:xfrm>
            <a:off x="1103369" y="4770393"/>
            <a:ext cx="10852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i="0" u="none" strike="noStrike" baseline="0" dirty="0">
                <a:latin typeface="Chronica Pro"/>
              </a:rPr>
              <a:t>4.</a:t>
            </a:r>
            <a:r>
              <a:rPr lang="en-GB" sz="4000" b="0" i="0" u="none" strike="noStrike" baseline="0" dirty="0">
                <a:latin typeface="Chronica Pro"/>
              </a:rPr>
              <a:t> Bill wants to be a famous ________ player.</a:t>
            </a:r>
          </a:p>
          <a:p>
            <a:pPr algn="l"/>
            <a:r>
              <a:rPr lang="en-GB" sz="4000" b="0" i="0" u="none" strike="noStrike" baseline="0" dirty="0">
                <a:latin typeface="Chronica Pro"/>
              </a:rPr>
              <a:t>   </a:t>
            </a:r>
            <a:r>
              <a:rPr lang="en-GB" sz="4000" b="1" i="0" u="none" strike="noStrike" baseline="0" dirty="0">
                <a:latin typeface="Chronica Pro"/>
              </a:rPr>
              <a:t>a.</a:t>
            </a:r>
            <a:r>
              <a:rPr lang="en-GB" sz="4000" b="0" i="0" u="none" strike="noStrike" baseline="0" dirty="0">
                <a:latin typeface="Chronica Pro"/>
              </a:rPr>
              <a:t> baseball   	 </a:t>
            </a:r>
            <a:r>
              <a:rPr lang="en-GB" sz="4000" b="1" i="0" u="none" strike="noStrike" baseline="0" dirty="0">
                <a:latin typeface="Chronica Pro"/>
              </a:rPr>
              <a:t>b.</a:t>
            </a:r>
            <a:r>
              <a:rPr lang="en-GB" sz="4000" b="0" i="0" u="none" strike="noStrike" baseline="0" dirty="0">
                <a:latin typeface="Chronica Pro"/>
              </a:rPr>
              <a:t> volleyball      </a:t>
            </a:r>
            <a:r>
              <a:rPr lang="en-GB" sz="4000" b="1" i="0" u="none" strike="noStrike" baseline="0" dirty="0">
                <a:latin typeface="Chronica Pro"/>
              </a:rPr>
              <a:t>c.</a:t>
            </a:r>
            <a:r>
              <a:rPr lang="en-GB" sz="4000" b="0" i="0" u="none" strike="noStrike" baseline="0" dirty="0">
                <a:latin typeface="Chronica Pro"/>
              </a:rPr>
              <a:t> football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995F368-B7BF-46BD-92A9-57E63CD7E183}"/>
                  </a:ext>
                </a:extLst>
              </p14:cNvPr>
              <p14:cNvContentPartPr/>
              <p14:nvPr/>
            </p14:nvContentPartPr>
            <p14:xfrm>
              <a:off x="5761662" y="3381271"/>
              <a:ext cx="4178292" cy="147748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995F368-B7BF-46BD-92A9-57E63CD7E1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5821" y="3318002"/>
                <a:ext cx="4209973" cy="274646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Oval 70">
            <a:extLst>
              <a:ext uri="{FF2B5EF4-FFF2-40B4-BE49-F238E27FC236}">
                <a16:creationId xmlns:a16="http://schemas.microsoft.com/office/drawing/2014/main" id="{27D12C9B-3919-4D18-8FEE-426DBA503B56}"/>
              </a:ext>
            </a:extLst>
          </p:cNvPr>
          <p:cNvSpPr/>
          <p:nvPr/>
        </p:nvSpPr>
        <p:spPr>
          <a:xfrm>
            <a:off x="8345818" y="5491144"/>
            <a:ext cx="710177" cy="634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7" name="Ink 66"/>
              <p14:cNvContentPartPr/>
              <p14:nvPr/>
            </p14:nvContentPartPr>
            <p14:xfrm>
              <a:off x="1352907" y="3808934"/>
              <a:ext cx="5176682" cy="250862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7066" y="3745589"/>
                <a:ext cx="5208363" cy="3775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100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005_iannnnnMTV" panose="02000000000000000000" pitchFamily="2" charset="0"/>
                <a:ea typeface="+mn-ea"/>
                <a:cs typeface="2005_iannnnnMTV" panose="02000000000000000000" pitchFamily="2" charset="0"/>
              </a:rPr>
              <a:t>03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005_iannnnnMTV" panose="02000000000000000000" pitchFamily="2" charset="0"/>
              <a:ea typeface="+mn-ea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2026598"/>
            <a:ext cx="6565900" cy="26881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06042" y="551342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519274" y="2779021"/>
            <a:ext cx="67301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Let's write.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5062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C9029C-970A-4C81-8A79-B678E5E4A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252142"/>
              </p:ext>
            </p:extLst>
          </p:nvPr>
        </p:nvGraphicFramePr>
        <p:xfrm>
          <a:off x="1003300" y="1461896"/>
          <a:ext cx="10693399" cy="358000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499100">
                  <a:extLst>
                    <a:ext uri="{9D8B030D-6E8A-4147-A177-3AD203B41FA5}">
                      <a16:colId xmlns:a16="http://schemas.microsoft.com/office/drawing/2014/main" val="3699266741"/>
                    </a:ext>
                  </a:extLst>
                </a:gridCol>
                <a:gridCol w="5194299">
                  <a:extLst>
                    <a:ext uri="{9D8B030D-6E8A-4147-A177-3AD203B41FA5}">
                      <a16:colId xmlns:a16="http://schemas.microsoft.com/office/drawing/2014/main" val="275163791"/>
                    </a:ext>
                  </a:extLst>
                </a:gridCol>
              </a:tblGrid>
              <a:tr h="836804">
                <a:tc>
                  <a:txBody>
                    <a:bodyPr/>
                    <a:lstStyle/>
                    <a:p>
                      <a:pPr algn="ctr"/>
                      <a:r>
                        <a:rPr lang="en-US" sz="4300">
                          <a:latin typeface="Comic Sans MS" panose="030F0702030302020204" pitchFamily="66" charset="0"/>
                        </a:rPr>
                        <a:t>School activity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>
                          <a:latin typeface="Comic Sans MS" panose="030F0702030302020204" pitchFamily="66" charset="0"/>
                        </a:rPr>
                        <a:t>Reason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52289263"/>
                  </a:ext>
                </a:extLst>
              </a:tr>
              <a:tr h="2158888">
                <a:tc>
                  <a:txBody>
                    <a:bodyPr/>
                    <a:lstStyle/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4138606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4CAFA44-341E-4D5D-BD23-28C70A39FA55}"/>
              </a:ext>
            </a:extLst>
          </p:cNvPr>
          <p:cNvSpPr txBox="1"/>
          <p:nvPr/>
        </p:nvSpPr>
        <p:spPr>
          <a:xfrm>
            <a:off x="4954373" y="5521708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interesting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0C7E9-EB4E-4F26-A1F7-C1134E72CBE1}"/>
              </a:ext>
            </a:extLst>
          </p:cNvPr>
          <p:cNvSpPr txBox="1"/>
          <p:nvPr/>
        </p:nvSpPr>
        <p:spPr>
          <a:xfrm>
            <a:off x="4730081" y="5521708"/>
            <a:ext cx="3348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doing projects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4C23B2-3FF2-441A-8022-B3D1FB03525C}"/>
              </a:ext>
            </a:extLst>
          </p:cNvPr>
          <p:cNvSpPr txBox="1"/>
          <p:nvPr/>
        </p:nvSpPr>
        <p:spPr>
          <a:xfrm>
            <a:off x="4586535" y="5518916"/>
            <a:ext cx="3526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reading stories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F03A0-A96D-4106-9F48-EB33D203620C}"/>
              </a:ext>
            </a:extLst>
          </p:cNvPr>
          <p:cNvSpPr txBox="1"/>
          <p:nvPr/>
        </p:nvSpPr>
        <p:spPr>
          <a:xfrm>
            <a:off x="5279986" y="5516124"/>
            <a:ext cx="1508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useful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F6456E-2F82-4DAE-A1CC-A6DD4790F222}"/>
              </a:ext>
            </a:extLst>
          </p:cNvPr>
          <p:cNvSpPr txBox="1"/>
          <p:nvPr/>
        </p:nvSpPr>
        <p:spPr>
          <a:xfrm>
            <a:off x="4140410" y="5514330"/>
            <a:ext cx="5296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solving maths problems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D98AF6-1200-4430-A3D8-6A70192BA839}"/>
              </a:ext>
            </a:extLst>
          </p:cNvPr>
          <p:cNvSpPr txBox="1"/>
          <p:nvPr/>
        </p:nvSpPr>
        <p:spPr>
          <a:xfrm>
            <a:off x="4954373" y="5660148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fun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93F691-2C3E-48A0-8C66-B41D355575EA}"/>
              </a:ext>
            </a:extLst>
          </p:cNvPr>
          <p:cNvSpPr txBox="1"/>
          <p:nvPr/>
        </p:nvSpPr>
        <p:spPr>
          <a:xfrm>
            <a:off x="4434561" y="5520710"/>
            <a:ext cx="4708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good for group work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AE6C3B-414A-420C-A457-461DBBFAAAFC}"/>
              </a:ext>
            </a:extLst>
          </p:cNvPr>
          <p:cNvSpPr txBox="1"/>
          <p:nvPr/>
        </p:nvSpPr>
        <p:spPr>
          <a:xfrm>
            <a:off x="4722066" y="5527090"/>
            <a:ext cx="3357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playing games</a:t>
            </a:r>
          </a:p>
        </p:txBody>
      </p:sp>
      <p:sp>
        <p:nvSpPr>
          <p:cNvPr id="33" name="Rounded Rectangular Callout 2">
            <a:extLst>
              <a:ext uri="{FF2B5EF4-FFF2-40B4-BE49-F238E27FC236}">
                <a16:creationId xmlns:a16="http://schemas.microsoft.com/office/drawing/2014/main" id="{2EA71C7D-C96E-460D-8D08-C419030071A3}"/>
              </a:ext>
            </a:extLst>
          </p:cNvPr>
          <p:cNvSpPr/>
          <p:nvPr/>
        </p:nvSpPr>
        <p:spPr>
          <a:xfrm>
            <a:off x="2792916" y="330404"/>
            <a:ext cx="7771313" cy="775171"/>
          </a:xfrm>
          <a:prstGeom prst="wedgeRoundRectCallout">
            <a:avLst>
              <a:gd name="adj1" fmla="val 19290"/>
              <a:gd name="adj2" fmla="val 35604"/>
              <a:gd name="adj3" fmla="val 16667"/>
            </a:avLst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Favourite school activities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0E81E-ADD4-4590-9775-136205490E9D}"/>
              </a:ext>
            </a:extLst>
          </p:cNvPr>
          <p:cNvSpPr txBox="1"/>
          <p:nvPr/>
        </p:nvSpPr>
        <p:spPr>
          <a:xfrm>
            <a:off x="1286008" y="1549555"/>
            <a:ext cx="4889500" cy="707886"/>
          </a:xfrm>
          <a:prstGeom prst="rect">
            <a:avLst/>
          </a:prstGeom>
          <a:solidFill>
            <a:srgbClr val="F8F4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B871E"/>
                </a:solidFill>
                <a:latin typeface="Comic Sans MS" panose="030F0702030302020204" pitchFamily="66" charset="0"/>
              </a:rPr>
              <a:t>He / She likes</a:t>
            </a:r>
            <a:endParaRPr lang="en-US" sz="4000" b="1" dirty="0">
              <a:solidFill>
                <a:srgbClr val="EB871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581712-840F-471D-9BDD-B9D596E3F9FE}"/>
              </a:ext>
            </a:extLst>
          </p:cNvPr>
          <p:cNvSpPr txBox="1"/>
          <p:nvPr/>
        </p:nvSpPr>
        <p:spPr>
          <a:xfrm>
            <a:off x="6587993" y="1549555"/>
            <a:ext cx="4889500" cy="707886"/>
          </a:xfrm>
          <a:prstGeom prst="rect">
            <a:avLst/>
          </a:prstGeom>
          <a:solidFill>
            <a:srgbClr val="F8F4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B871E"/>
                </a:solidFill>
                <a:latin typeface="Comic Sans MS" panose="030F0702030302020204" pitchFamily="66" charset="0"/>
              </a:rPr>
              <a:t>Because it's ...</a:t>
            </a:r>
            <a:endParaRPr lang="en-US" sz="4000" b="1" dirty="0">
              <a:solidFill>
                <a:srgbClr val="EB87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13815 -0.448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2957 -0.442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-1.85185E-6 L -0.28645 -0.351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0.13412 -0.351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1111 L -0.23203 -0.2622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1 -0.1118 L 0.17396 -0.268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1111 L 0.18346 -0.1837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1111 L -0.25924 -0.1740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 animBg="1"/>
      <p:bldP spid="2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968A56-0B82-E8F8-76E0-9C79D437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hearts&#10;&#10;Description automatically generated">
            <a:extLst>
              <a:ext uri="{FF2B5EF4-FFF2-40B4-BE49-F238E27FC236}">
                <a16:creationId xmlns:a16="http://schemas.microsoft.com/office/drawing/2014/main" id="{F4513031-C8E5-5895-2895-4C3970023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91" y="1089703"/>
            <a:ext cx="11114980" cy="4758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AFF58F-27D9-B139-A896-857F6ABBFA22}"/>
              </a:ext>
            </a:extLst>
          </p:cNvPr>
          <p:cNvSpPr txBox="1"/>
          <p:nvPr/>
        </p:nvSpPr>
        <p:spPr>
          <a:xfrm>
            <a:off x="1861809" y="1360160"/>
            <a:ext cx="999963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i="0" u="none" strike="noStrike" baseline="0" dirty="0" err="1">
                <a:solidFill>
                  <a:srgbClr val="F9A033"/>
                </a:solidFill>
                <a:latin typeface="Chronica Pro"/>
              </a:rPr>
              <a:t>Favourite</a:t>
            </a:r>
            <a:r>
              <a:rPr lang="vi-VN" sz="3500" b="1" i="0" u="none" strike="noStrike" baseline="0" dirty="0">
                <a:solidFill>
                  <a:srgbClr val="F9A033"/>
                </a:solidFill>
                <a:latin typeface="Chronica Pro"/>
              </a:rPr>
              <a:t> </a:t>
            </a:r>
            <a:r>
              <a:rPr lang="vi-VN" sz="3500" b="1" i="0" u="none" strike="noStrike" baseline="0" dirty="0" err="1">
                <a:solidFill>
                  <a:srgbClr val="F9A033"/>
                </a:solidFill>
                <a:latin typeface="Chronica Pro"/>
              </a:rPr>
              <a:t>school</a:t>
            </a:r>
            <a:r>
              <a:rPr lang="vi-VN" sz="3500" b="1" i="0" u="none" strike="noStrike" baseline="0" dirty="0">
                <a:solidFill>
                  <a:srgbClr val="F9A033"/>
                </a:solidFill>
                <a:latin typeface="Chronica Pro"/>
              </a:rPr>
              <a:t> </a:t>
            </a:r>
            <a:r>
              <a:rPr lang="vi-VN" sz="3500" b="1" i="0" u="none" strike="noStrike" baseline="0" dirty="0" err="1">
                <a:solidFill>
                  <a:srgbClr val="F9A033"/>
                </a:solidFill>
                <a:latin typeface="Chronica Pro"/>
              </a:rPr>
              <a:t>activities</a:t>
            </a:r>
            <a:endParaRPr lang="vi-VN" sz="3500" b="0" i="0" u="none" strike="noStrike" baseline="0" dirty="0">
              <a:solidFill>
                <a:srgbClr val="F9A033"/>
              </a:solidFill>
              <a:latin typeface="Chronica Pro"/>
            </a:endParaRPr>
          </a:p>
          <a:p>
            <a:endParaRPr lang="en-US" sz="3500" dirty="0">
              <a:latin typeface="Chronica Pro"/>
            </a:endParaRPr>
          </a:p>
          <a:p>
            <a:r>
              <a:rPr lang="vi-VN" sz="3500" b="0" i="0" u="none" strike="noStrike" baseline="0" dirty="0">
                <a:latin typeface="Chronica Pro"/>
              </a:rPr>
              <a:t>_________</a:t>
            </a:r>
            <a:r>
              <a:rPr lang="en-US" sz="3500" b="0" i="0" u="none" strike="noStrike" baseline="0" dirty="0">
                <a:latin typeface="Chronica Pro"/>
              </a:rPr>
              <a:t>________</a:t>
            </a:r>
            <a:r>
              <a:rPr lang="vi-VN" sz="3500" b="0" i="0" u="none" strike="noStrike" baseline="0" dirty="0">
                <a:latin typeface="Chronica Pro"/>
              </a:rPr>
              <a:t>_’s favourite school activity</a:t>
            </a:r>
          </a:p>
          <a:p>
            <a:r>
              <a:rPr lang="vi-VN" sz="3500" b="0" i="0" u="none" strike="noStrike" baseline="0" dirty="0">
                <a:latin typeface="Chronica Pro"/>
              </a:rPr>
              <a:t>is _____________. He / She likes ___________</a:t>
            </a:r>
          </a:p>
          <a:p>
            <a:r>
              <a:rPr lang="vi-VN" sz="3500" b="0" i="0" u="none" strike="noStrike" baseline="0" dirty="0">
                <a:latin typeface="Chronica Pro"/>
              </a:rPr>
              <a:t>because  he / she thinks ______________</a:t>
            </a:r>
            <a:r>
              <a:rPr lang="en-US" sz="3500" b="0" i="0" u="none" strike="noStrike" baseline="0" dirty="0">
                <a:latin typeface="Chronica Pro"/>
              </a:rPr>
              <a:t>_</a:t>
            </a:r>
            <a:r>
              <a:rPr lang="vi-VN" sz="3500" b="0" i="0" u="none" strike="noStrike" baseline="0" dirty="0">
                <a:latin typeface="Chronica Pro"/>
              </a:rPr>
              <a:t>____.</a:t>
            </a:r>
          </a:p>
          <a:p>
            <a:r>
              <a:rPr lang="vi-VN" sz="3500" b="0" i="0" u="none" strike="noStrike" baseline="0" dirty="0">
                <a:latin typeface="Chronica Pro"/>
              </a:rPr>
              <a:t>He / She doesn’t like _______________</a:t>
            </a:r>
            <a:r>
              <a:rPr lang="en-US" sz="3500" b="0" i="0" u="none" strike="noStrike" baseline="0" dirty="0">
                <a:latin typeface="Chronica Pro"/>
              </a:rPr>
              <a:t>____</a:t>
            </a:r>
            <a:r>
              <a:rPr lang="vi-VN" sz="3500" b="0" i="0" u="none" strike="noStrike" baseline="0" dirty="0">
                <a:latin typeface="Chronica Pro"/>
              </a:rPr>
              <a:t>___</a:t>
            </a:r>
          </a:p>
          <a:p>
            <a:r>
              <a:rPr lang="en-GB" sz="3500" b="0" i="0" u="none" strike="noStrike" baseline="0" dirty="0">
                <a:latin typeface="Chronica Pro"/>
              </a:rPr>
              <a:t>because he / she thinks it’s 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54934397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005_iannnnnMTV" panose="02000000000000000000" pitchFamily="2" charset="0"/>
                <a:ea typeface="+mn-ea"/>
                <a:cs typeface="2005_iannnnnMTV" panose="02000000000000000000" pitchFamily="2" charset="0"/>
              </a:rPr>
              <a:t>04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005_iannnnnMTV" panose="02000000000000000000" pitchFamily="2" charset="0"/>
              <a:ea typeface="+mn-ea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965169"/>
            <a:ext cx="6565900" cy="248929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506193" y="2413264"/>
            <a:ext cx="67301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Project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0209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two boys holding a sign&#10;&#10;Description automatically generated">
            <a:extLst>
              <a:ext uri="{FF2B5EF4-FFF2-40B4-BE49-F238E27FC236}">
                <a16:creationId xmlns:a16="http://schemas.microsoft.com/office/drawing/2014/main" id="{D21A9679-0BB4-A466-9221-E2945D964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8" r="1432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7CC7E0-906A-08F8-DD72-59DB49B2FE29}"/>
              </a:ext>
            </a:extLst>
          </p:cNvPr>
          <p:cNvSpPr txBox="1"/>
          <p:nvPr/>
        </p:nvSpPr>
        <p:spPr>
          <a:xfrm>
            <a:off x="2911876" y="1029810"/>
            <a:ext cx="34760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i="0" u="none" strike="noStrike" baseline="0" dirty="0">
                <a:latin typeface="Chronica Pro"/>
              </a:rPr>
              <a:t>Lan likes reading stories because she thinks it’s interesting.</a:t>
            </a:r>
          </a:p>
        </p:txBody>
      </p:sp>
    </p:spTree>
    <p:extLst>
      <p:ext uri="{BB962C8B-B14F-4D97-AF65-F5344CB8AC3E}">
        <p14:creationId xmlns:p14="http://schemas.microsoft.com/office/powerpoint/2010/main" val="47820010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005_iannnnnMTV" panose="02000000000000000000" pitchFamily="2" charset="0"/>
                <a:ea typeface="+mn-ea"/>
                <a:cs typeface="2005_iannnnnMTV" panose="02000000000000000000" pitchFamily="2" charset="0"/>
              </a:rPr>
              <a:t>05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005_iannnnnMTV" panose="02000000000000000000" pitchFamily="2" charset="0"/>
              <a:ea typeface="+mn-ea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725769"/>
            <a:ext cx="6565900" cy="368381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03758" y="2373229"/>
            <a:ext cx="67301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&amp; Wrap-up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7200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105C6FCF-1BD9-43B8-828E-EBBF72D3E73B}"/>
              </a:ext>
            </a:extLst>
          </p:cNvPr>
          <p:cNvSpPr/>
          <p:nvPr/>
        </p:nvSpPr>
        <p:spPr>
          <a:xfrm>
            <a:off x="8638333" y="2357971"/>
            <a:ext cx="2902249" cy="1497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CC276"/>
              </a:solidFill>
              <a:latin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985C9-36BE-4A1F-A891-7191DC9F0ADB}"/>
              </a:ext>
            </a:extLst>
          </p:cNvPr>
          <p:cNvSpPr/>
          <p:nvPr/>
        </p:nvSpPr>
        <p:spPr>
          <a:xfrm>
            <a:off x="8633006" y="5009991"/>
            <a:ext cx="2826060" cy="1498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CC276"/>
              </a:solidFill>
              <a:latin typeface="Arial"/>
              <a:sym typeface="Arial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1013838" y="1593217"/>
            <a:ext cx="6977600" cy="4843523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404B67-5AAB-436F-A26A-563D3677C8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15833" y="360377"/>
            <a:ext cx="7473950" cy="763588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  <a:cs typeface="2005_iannnnnMTV" panose="020B0604020202020204" charset="0"/>
              </a:rPr>
              <a:t>Choose and answer.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35570-DDAD-4075-95FD-D3830B84F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8236" y="1453567"/>
            <a:ext cx="2610830" cy="2402376"/>
          </a:xfrm>
          <a:prstGeom prst="rect">
            <a:avLst/>
          </a:prstGeom>
        </p:spPr>
      </p:pic>
      <p:sp>
        <p:nvSpPr>
          <p:cNvPr id="140" name="Google Shape;2858;p69">
            <a:extLst>
              <a:ext uri="{FF2B5EF4-FFF2-40B4-BE49-F238E27FC236}">
                <a16:creationId xmlns:a16="http://schemas.microsoft.com/office/drawing/2014/main" id="{5C0CF753-4D89-4270-98C0-19DE76965B9B}"/>
              </a:ext>
            </a:extLst>
          </p:cNvPr>
          <p:cNvSpPr txBox="1">
            <a:spLocks/>
          </p:cNvSpPr>
          <p:nvPr/>
        </p:nvSpPr>
        <p:spPr>
          <a:xfrm>
            <a:off x="8507997" y="2410763"/>
            <a:ext cx="1874927" cy="7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667" kern="0" dirty="0"/>
              <a:t>Team A</a:t>
            </a:r>
          </a:p>
        </p:txBody>
      </p:sp>
      <p:sp>
        <p:nvSpPr>
          <p:cNvPr id="141" name="Google Shape;2858;p69">
            <a:extLst>
              <a:ext uri="{FF2B5EF4-FFF2-40B4-BE49-F238E27FC236}">
                <a16:creationId xmlns:a16="http://schemas.microsoft.com/office/drawing/2014/main" id="{6A7E6A76-7F97-41FD-9108-E2ECA8F678FF}"/>
              </a:ext>
            </a:extLst>
          </p:cNvPr>
          <p:cNvSpPr txBox="1">
            <a:spLocks/>
          </p:cNvSpPr>
          <p:nvPr/>
        </p:nvSpPr>
        <p:spPr>
          <a:xfrm>
            <a:off x="8507997" y="5048771"/>
            <a:ext cx="1874927" cy="7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667" kern="0" dirty="0"/>
              <a:t>Team B</a:t>
            </a:r>
          </a:p>
        </p:txBody>
      </p: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EB97DD6D-07AE-4AC1-A8AE-520FC49D92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8046" y="1664817"/>
            <a:ext cx="910415" cy="147942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19600513-1F97-4140-98AD-048B16E66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021" y="1657189"/>
            <a:ext cx="1235563" cy="1568840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88C93174-F63E-4F07-8359-961097E1AD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5411" y="1705962"/>
            <a:ext cx="1316851" cy="1520068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C184441F-95F2-4160-99BF-CC971390FD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6269" y="3409551"/>
            <a:ext cx="1219305" cy="1381880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id="{C7AFEB70-EA5A-4933-B9D5-F59E2E1F75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7689" y="3358143"/>
            <a:ext cx="1203048" cy="1414395"/>
          </a:xfrm>
          <a:prstGeom prst="rect">
            <a:avLst/>
          </a:prstGeom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1205A525-EA14-41B5-92D5-361B9A0483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89885" y="3481450"/>
            <a:ext cx="1308721" cy="1438781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:a16="http://schemas.microsoft.com/office/drawing/2014/main" id="{B392F6F0-4C7F-4894-87EF-99E1DF90CC4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75275" y="4680585"/>
            <a:ext cx="1081117" cy="1528196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FBF924BA-4DAD-4F24-A2CD-3E31F944CAC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68225" y="4597858"/>
            <a:ext cx="1194920" cy="161761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5BB79D3-5056-4794-9D3E-A63BA55335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664670" y="4014067"/>
            <a:ext cx="2794396" cy="284393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70" name="TextBox1" r:id="rId2" imgW="2305080" imgH="752400"/>
        </mc:Choice>
        <mc:Fallback>
          <p:control name="TextBox1" r:id="rId2" imgW="2305080" imgH="752400">
            <p:pic>
              <p:nvPicPr>
                <p:cNvPr id="130" name="TextBox1">
                  <a:extLst>
                    <a:ext uri="{FF2B5EF4-FFF2-40B4-BE49-F238E27FC236}">
                      <a16:creationId xmlns:a16="http://schemas.microsoft.com/office/drawing/2014/main" id="{78D980A4-98ED-4BB1-9983-701A54B2A2E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8936482" y="3106956"/>
                  <a:ext cx="2305949" cy="748987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1" name="TextBox2" r:id="rId3" imgW="2247840" imgH="752400"/>
        </mc:Choice>
        <mc:Fallback>
          <p:control name="TextBox2" r:id="rId3" imgW="2247840" imgH="752400">
            <p:pic>
              <p:nvPicPr>
                <p:cNvPr id="139" name="TextBox2">
                  <a:extLst>
                    <a:ext uri="{FF2B5EF4-FFF2-40B4-BE49-F238E27FC236}">
                      <a16:creationId xmlns:a16="http://schemas.microsoft.com/office/drawing/2014/main" id="{B53EB818-8E0C-42FF-85D4-033D0066C36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8992425" y="5687753"/>
                  <a:ext cx="2250007" cy="748987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2386504" y="313681"/>
            <a:ext cx="7581743" cy="142854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What's your brother's favourite school activity?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1366504" y="5246221"/>
            <a:ext cx="9184384" cy="1393614"/>
          </a:xfrm>
          <a:prstGeom prst="wedgeRoundRectCallout">
            <a:avLst>
              <a:gd name="adj1" fmla="val 54195"/>
              <a:gd name="adj2" fmla="val -2774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My brother's favourite activity is solving maths problems.</a:t>
            </a:r>
          </a:p>
        </p:txBody>
      </p:sp>
      <p:pic>
        <p:nvPicPr>
          <p:cNvPr id="2052" name="Picture 4" descr="Mario Star Gif - IceGif">
            <a:extLst>
              <a:ext uri="{FF2B5EF4-FFF2-40B4-BE49-F238E27FC236}">
                <a16:creationId xmlns:a16="http://schemas.microsoft.com/office/drawing/2014/main" id="{A7D98360-BF1B-46C6-A212-BF0F09FA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1947287"/>
            <a:ext cx="1057715" cy="105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rio Star Gif - IceGif">
            <a:extLst>
              <a:ext uri="{FF2B5EF4-FFF2-40B4-BE49-F238E27FC236}">
                <a16:creationId xmlns:a16="http://schemas.microsoft.com/office/drawing/2014/main" id="{2F1D0903-36D2-4AF6-8C27-570CD3B9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3429000"/>
            <a:ext cx="1027680" cy="1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F9DF1E99-92F6-428A-8158-4526A70B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" y="5879938"/>
            <a:ext cx="810891" cy="8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23891EA-68E8-4168-BFAC-31B768518C6A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11" name="Google Shape;2595;p72">
              <a:extLst>
                <a:ext uri="{FF2B5EF4-FFF2-40B4-BE49-F238E27FC236}">
                  <a16:creationId xmlns:a16="http://schemas.microsoft.com/office/drawing/2014/main" id="{CC127861-1A6C-4D76-8AC8-488E504E607F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96;p72">
              <a:extLst>
                <a:ext uri="{FF2B5EF4-FFF2-40B4-BE49-F238E27FC236}">
                  <a16:creationId xmlns:a16="http://schemas.microsoft.com/office/drawing/2014/main" id="{B45D9015-ADD8-4529-9228-7F81E8614317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597;p72">
              <a:extLst>
                <a:ext uri="{FF2B5EF4-FFF2-40B4-BE49-F238E27FC236}">
                  <a16:creationId xmlns:a16="http://schemas.microsoft.com/office/drawing/2014/main" id="{CF4D64ED-F085-47D8-9A05-8658600618C2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98;p72">
              <a:extLst>
                <a:ext uri="{FF2B5EF4-FFF2-40B4-BE49-F238E27FC236}">
                  <a16:creationId xmlns:a16="http://schemas.microsoft.com/office/drawing/2014/main" id="{8BD0DE83-6ABE-46B0-8C6F-BE5F4A11AE35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99;p72">
              <a:extLst>
                <a:ext uri="{FF2B5EF4-FFF2-40B4-BE49-F238E27FC236}">
                  <a16:creationId xmlns:a16="http://schemas.microsoft.com/office/drawing/2014/main" id="{9D059DD0-ED0B-4522-ABCC-CF5184777028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00;p72">
              <a:extLst>
                <a:ext uri="{FF2B5EF4-FFF2-40B4-BE49-F238E27FC236}">
                  <a16:creationId xmlns:a16="http://schemas.microsoft.com/office/drawing/2014/main" id="{207ADEF9-2C51-4DAA-9AA3-9C58F0BADBDA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01;p72">
              <a:extLst>
                <a:ext uri="{FF2B5EF4-FFF2-40B4-BE49-F238E27FC236}">
                  <a16:creationId xmlns:a16="http://schemas.microsoft.com/office/drawing/2014/main" id="{60709157-C2CB-4F9B-8153-BAF0840EC089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02;p72">
              <a:extLst>
                <a:ext uri="{FF2B5EF4-FFF2-40B4-BE49-F238E27FC236}">
                  <a16:creationId xmlns:a16="http://schemas.microsoft.com/office/drawing/2014/main" id="{C1E52DA2-AC27-4967-949A-B737D20DC382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03;p72">
              <a:extLst>
                <a:ext uri="{FF2B5EF4-FFF2-40B4-BE49-F238E27FC236}">
                  <a16:creationId xmlns:a16="http://schemas.microsoft.com/office/drawing/2014/main" id="{A9126A9F-7E5E-45E1-BCEB-9D123F3CDDD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604;p72">
              <a:extLst>
                <a:ext uri="{FF2B5EF4-FFF2-40B4-BE49-F238E27FC236}">
                  <a16:creationId xmlns:a16="http://schemas.microsoft.com/office/drawing/2014/main" id="{DAC9E839-D0FE-48F1-A96C-1E10C5B6EA81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5;p72">
              <a:extLst>
                <a:ext uri="{FF2B5EF4-FFF2-40B4-BE49-F238E27FC236}">
                  <a16:creationId xmlns:a16="http://schemas.microsoft.com/office/drawing/2014/main" id="{824F080B-1175-4543-A5C2-0DEAEF8A5188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6;p72">
              <a:extLst>
                <a:ext uri="{FF2B5EF4-FFF2-40B4-BE49-F238E27FC236}">
                  <a16:creationId xmlns:a16="http://schemas.microsoft.com/office/drawing/2014/main" id="{7FB55BD7-5573-4CAF-A91A-1B7217B77341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7;p72">
              <a:extLst>
                <a:ext uri="{FF2B5EF4-FFF2-40B4-BE49-F238E27FC236}">
                  <a16:creationId xmlns:a16="http://schemas.microsoft.com/office/drawing/2014/main" id="{69992175-BF8C-4A6A-8105-274706B24F06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8;p72">
              <a:extLst>
                <a:ext uri="{FF2B5EF4-FFF2-40B4-BE49-F238E27FC236}">
                  <a16:creationId xmlns:a16="http://schemas.microsoft.com/office/drawing/2014/main" id="{2C976B3D-5398-4F70-900A-CA8B53DC83D7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9;p72">
              <a:extLst>
                <a:ext uri="{FF2B5EF4-FFF2-40B4-BE49-F238E27FC236}">
                  <a16:creationId xmlns:a16="http://schemas.microsoft.com/office/drawing/2014/main" id="{801E8400-0E6B-461C-BB74-FDAB5F0A4F44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10;p72">
              <a:extLst>
                <a:ext uri="{FF2B5EF4-FFF2-40B4-BE49-F238E27FC236}">
                  <a16:creationId xmlns:a16="http://schemas.microsoft.com/office/drawing/2014/main" id="{EBE7C7A0-1BED-4488-AA62-C58B3BC3CB3D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11;p72">
              <a:extLst>
                <a:ext uri="{FF2B5EF4-FFF2-40B4-BE49-F238E27FC236}">
                  <a16:creationId xmlns:a16="http://schemas.microsoft.com/office/drawing/2014/main" id="{6C5BD4D0-DBD9-4937-837F-14938B1BCC04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12;p72">
              <a:extLst>
                <a:ext uri="{FF2B5EF4-FFF2-40B4-BE49-F238E27FC236}">
                  <a16:creationId xmlns:a16="http://schemas.microsoft.com/office/drawing/2014/main" id="{315FBA45-436B-46AF-B221-E70A4305C3C8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13;p72">
              <a:extLst>
                <a:ext uri="{FF2B5EF4-FFF2-40B4-BE49-F238E27FC236}">
                  <a16:creationId xmlns:a16="http://schemas.microsoft.com/office/drawing/2014/main" id="{15D3B24F-6EE9-4A02-ADFF-7ACF58A36B2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14;p72">
              <a:extLst>
                <a:ext uri="{FF2B5EF4-FFF2-40B4-BE49-F238E27FC236}">
                  <a16:creationId xmlns:a16="http://schemas.microsoft.com/office/drawing/2014/main" id="{95BE5E1E-0561-4F0D-BC8B-DF80AEB338F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5;p72">
              <a:extLst>
                <a:ext uri="{FF2B5EF4-FFF2-40B4-BE49-F238E27FC236}">
                  <a16:creationId xmlns:a16="http://schemas.microsoft.com/office/drawing/2014/main" id="{CB1F3C5C-ACA0-4946-BEDD-606AB466A86A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060D1C-7DC1-4CD7-9EE8-E30C69980E8F}"/>
              </a:ext>
            </a:extLst>
          </p:cNvPr>
          <p:cNvGrpSpPr/>
          <p:nvPr/>
        </p:nvGrpSpPr>
        <p:grpSpPr>
          <a:xfrm>
            <a:off x="10920439" y="5261853"/>
            <a:ext cx="1371962" cy="1377982"/>
            <a:chOff x="7371102" y="1143619"/>
            <a:chExt cx="652190" cy="675651"/>
          </a:xfrm>
        </p:grpSpPr>
        <p:sp>
          <p:nvSpPr>
            <p:cNvPr id="38" name="Google Shape;2519;p72">
              <a:extLst>
                <a:ext uri="{FF2B5EF4-FFF2-40B4-BE49-F238E27FC236}">
                  <a16:creationId xmlns:a16="http://schemas.microsoft.com/office/drawing/2014/main" id="{6C43CB6A-A235-4815-BB95-7148523B915B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28;p72">
              <a:extLst>
                <a:ext uri="{FF2B5EF4-FFF2-40B4-BE49-F238E27FC236}">
                  <a16:creationId xmlns:a16="http://schemas.microsoft.com/office/drawing/2014/main" id="{9D35E836-14A2-4355-8DF1-27A3E3F7123F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29;p72">
              <a:extLst>
                <a:ext uri="{FF2B5EF4-FFF2-40B4-BE49-F238E27FC236}">
                  <a16:creationId xmlns:a16="http://schemas.microsoft.com/office/drawing/2014/main" id="{DF406FA6-C992-41C6-B129-626293AD250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0;p72">
              <a:extLst>
                <a:ext uri="{FF2B5EF4-FFF2-40B4-BE49-F238E27FC236}">
                  <a16:creationId xmlns:a16="http://schemas.microsoft.com/office/drawing/2014/main" id="{FC64EC9F-42FF-43E8-9B6B-72414CAB5F0A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1;p72">
              <a:extLst>
                <a:ext uri="{FF2B5EF4-FFF2-40B4-BE49-F238E27FC236}">
                  <a16:creationId xmlns:a16="http://schemas.microsoft.com/office/drawing/2014/main" id="{B40E0CC5-30ED-47F7-9924-560035A3C9D8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2;p72">
              <a:extLst>
                <a:ext uri="{FF2B5EF4-FFF2-40B4-BE49-F238E27FC236}">
                  <a16:creationId xmlns:a16="http://schemas.microsoft.com/office/drawing/2014/main" id="{46ECCDE2-92F1-4191-9F95-C790F97C50F2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3;p72">
              <a:extLst>
                <a:ext uri="{FF2B5EF4-FFF2-40B4-BE49-F238E27FC236}">
                  <a16:creationId xmlns:a16="http://schemas.microsoft.com/office/drawing/2014/main" id="{3ECBB38F-657E-4BC7-B88C-14785108B3DD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34;p72">
              <a:extLst>
                <a:ext uri="{FF2B5EF4-FFF2-40B4-BE49-F238E27FC236}">
                  <a16:creationId xmlns:a16="http://schemas.microsoft.com/office/drawing/2014/main" id="{1D695A32-09AF-4251-8DDA-639B4709A919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35;p72">
              <a:extLst>
                <a:ext uri="{FF2B5EF4-FFF2-40B4-BE49-F238E27FC236}">
                  <a16:creationId xmlns:a16="http://schemas.microsoft.com/office/drawing/2014/main" id="{48FF0656-4062-4924-A1E7-9434AEB7159A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6;p72">
              <a:extLst>
                <a:ext uri="{FF2B5EF4-FFF2-40B4-BE49-F238E27FC236}">
                  <a16:creationId xmlns:a16="http://schemas.microsoft.com/office/drawing/2014/main" id="{D3BD3DCE-D7D6-485D-947B-55B1529232F5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7;p72">
              <a:extLst>
                <a:ext uri="{FF2B5EF4-FFF2-40B4-BE49-F238E27FC236}">
                  <a16:creationId xmlns:a16="http://schemas.microsoft.com/office/drawing/2014/main" id="{9E3CEDB3-65D6-4F91-9B8D-B8BA233473E3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8;p72">
              <a:extLst>
                <a:ext uri="{FF2B5EF4-FFF2-40B4-BE49-F238E27FC236}">
                  <a16:creationId xmlns:a16="http://schemas.microsoft.com/office/drawing/2014/main" id="{63A2AFB4-3E55-49D8-916F-FCDC88452717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9;p72">
              <a:extLst>
                <a:ext uri="{FF2B5EF4-FFF2-40B4-BE49-F238E27FC236}">
                  <a16:creationId xmlns:a16="http://schemas.microsoft.com/office/drawing/2014/main" id="{551D22CD-DD4C-4A7F-9BED-BDA864C362D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40;p72">
              <a:extLst>
                <a:ext uri="{FF2B5EF4-FFF2-40B4-BE49-F238E27FC236}">
                  <a16:creationId xmlns:a16="http://schemas.microsoft.com/office/drawing/2014/main" id="{86666DA4-2397-4E3E-8CC6-E90C553A0A2E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4B83B5-439D-4A82-BCDE-746CE8DA0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054" y="1856097"/>
            <a:ext cx="4763068" cy="32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AC409500-27A8-40CE-8645-E64106B8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2070649"/>
            <a:ext cx="1205039" cy="12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F4908B63-EA70-4C3B-85E0-1D586AD2A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3" y="5799850"/>
            <a:ext cx="940251" cy="98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5F67036-BE6F-4D68-8FBA-25C158C30D73}"/>
              </a:ext>
            </a:extLst>
          </p:cNvPr>
          <p:cNvSpPr/>
          <p:nvPr/>
        </p:nvSpPr>
        <p:spPr>
          <a:xfrm>
            <a:off x="2514892" y="313681"/>
            <a:ext cx="6806661" cy="142854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school activity does your friend like?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A3012E6-43B8-42F5-85D3-6D80179ECA79}"/>
              </a:ext>
            </a:extLst>
          </p:cNvPr>
          <p:cNvSpPr/>
          <p:nvPr/>
        </p:nvSpPr>
        <p:spPr>
          <a:xfrm>
            <a:off x="2956264" y="5471221"/>
            <a:ext cx="7270542" cy="1079719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He likes doing projects.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F4DDAB-2582-4563-8DF0-B6FFA8D853B1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16" name="Google Shape;2595;p72">
              <a:extLst>
                <a:ext uri="{FF2B5EF4-FFF2-40B4-BE49-F238E27FC236}">
                  <a16:creationId xmlns:a16="http://schemas.microsoft.com/office/drawing/2014/main" id="{AC9BC998-50DB-4563-BFC5-7F6BF3BFE47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96;p72">
              <a:extLst>
                <a:ext uri="{FF2B5EF4-FFF2-40B4-BE49-F238E27FC236}">
                  <a16:creationId xmlns:a16="http://schemas.microsoft.com/office/drawing/2014/main" id="{E5BA7D59-DFAC-43E6-9ECB-6E579C67FC49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597;p72">
              <a:extLst>
                <a:ext uri="{FF2B5EF4-FFF2-40B4-BE49-F238E27FC236}">
                  <a16:creationId xmlns:a16="http://schemas.microsoft.com/office/drawing/2014/main" id="{8E010814-B1DF-41DB-B4F3-69E7DFA6AFC0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98;p72">
              <a:extLst>
                <a:ext uri="{FF2B5EF4-FFF2-40B4-BE49-F238E27FC236}">
                  <a16:creationId xmlns:a16="http://schemas.microsoft.com/office/drawing/2014/main" id="{EE872A16-A7ED-429B-B647-C6446C110BB9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99;p72">
              <a:extLst>
                <a:ext uri="{FF2B5EF4-FFF2-40B4-BE49-F238E27FC236}">
                  <a16:creationId xmlns:a16="http://schemas.microsoft.com/office/drawing/2014/main" id="{C7F3580D-71F8-469D-98E3-6CF739832C3C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00;p72">
              <a:extLst>
                <a:ext uri="{FF2B5EF4-FFF2-40B4-BE49-F238E27FC236}">
                  <a16:creationId xmlns:a16="http://schemas.microsoft.com/office/drawing/2014/main" id="{050BCBA3-C0E7-4FCA-A568-DCA43F5D1174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01;p72">
              <a:extLst>
                <a:ext uri="{FF2B5EF4-FFF2-40B4-BE49-F238E27FC236}">
                  <a16:creationId xmlns:a16="http://schemas.microsoft.com/office/drawing/2014/main" id="{0D875F97-B300-4CFB-AF9C-719D47C1667E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02;p72">
              <a:extLst>
                <a:ext uri="{FF2B5EF4-FFF2-40B4-BE49-F238E27FC236}">
                  <a16:creationId xmlns:a16="http://schemas.microsoft.com/office/drawing/2014/main" id="{008CAE63-092A-458D-9901-6789C19610EE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03;p72">
              <a:extLst>
                <a:ext uri="{FF2B5EF4-FFF2-40B4-BE49-F238E27FC236}">
                  <a16:creationId xmlns:a16="http://schemas.microsoft.com/office/drawing/2014/main" id="{B5EFA98F-2743-4968-AFB0-833035E54377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604;p72">
              <a:extLst>
                <a:ext uri="{FF2B5EF4-FFF2-40B4-BE49-F238E27FC236}">
                  <a16:creationId xmlns:a16="http://schemas.microsoft.com/office/drawing/2014/main" id="{8C498C43-20DF-4181-B106-C3E4F27539C6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5;p72">
              <a:extLst>
                <a:ext uri="{FF2B5EF4-FFF2-40B4-BE49-F238E27FC236}">
                  <a16:creationId xmlns:a16="http://schemas.microsoft.com/office/drawing/2014/main" id="{EB47AED8-9B8D-4D75-B6DE-A39A49B24554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6;p72">
              <a:extLst>
                <a:ext uri="{FF2B5EF4-FFF2-40B4-BE49-F238E27FC236}">
                  <a16:creationId xmlns:a16="http://schemas.microsoft.com/office/drawing/2014/main" id="{6CDAE6A8-8B07-4259-BA1D-48008983D2F8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7;p72">
              <a:extLst>
                <a:ext uri="{FF2B5EF4-FFF2-40B4-BE49-F238E27FC236}">
                  <a16:creationId xmlns:a16="http://schemas.microsoft.com/office/drawing/2014/main" id="{7BFFC2B6-332C-4D55-82FA-6EA9B017A18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8;p72">
              <a:extLst>
                <a:ext uri="{FF2B5EF4-FFF2-40B4-BE49-F238E27FC236}">
                  <a16:creationId xmlns:a16="http://schemas.microsoft.com/office/drawing/2014/main" id="{3BF743C7-2D5C-469C-9531-74273F0A3D62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9;p72">
              <a:extLst>
                <a:ext uri="{FF2B5EF4-FFF2-40B4-BE49-F238E27FC236}">
                  <a16:creationId xmlns:a16="http://schemas.microsoft.com/office/drawing/2014/main" id="{0489C11A-08B6-4F76-880F-AF8701C4FE79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10;p72">
              <a:extLst>
                <a:ext uri="{FF2B5EF4-FFF2-40B4-BE49-F238E27FC236}">
                  <a16:creationId xmlns:a16="http://schemas.microsoft.com/office/drawing/2014/main" id="{7B11F213-1FED-47BA-91F3-F0FC9EDAA3E9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11;p72">
              <a:extLst>
                <a:ext uri="{FF2B5EF4-FFF2-40B4-BE49-F238E27FC236}">
                  <a16:creationId xmlns:a16="http://schemas.microsoft.com/office/drawing/2014/main" id="{D737F6CA-165D-47C0-93FB-42CEA0A6188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12;p72">
              <a:extLst>
                <a:ext uri="{FF2B5EF4-FFF2-40B4-BE49-F238E27FC236}">
                  <a16:creationId xmlns:a16="http://schemas.microsoft.com/office/drawing/2014/main" id="{071F8666-C0C3-4EA7-806F-6BE8A78B28AC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13;p72">
              <a:extLst>
                <a:ext uri="{FF2B5EF4-FFF2-40B4-BE49-F238E27FC236}">
                  <a16:creationId xmlns:a16="http://schemas.microsoft.com/office/drawing/2014/main" id="{F9E69331-6E27-4CB7-B2C0-D17E166CFA90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14;p72">
              <a:extLst>
                <a:ext uri="{FF2B5EF4-FFF2-40B4-BE49-F238E27FC236}">
                  <a16:creationId xmlns:a16="http://schemas.microsoft.com/office/drawing/2014/main" id="{EC97ACB7-DBA6-4312-829B-BB4CDEA79A4B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5;p72">
              <a:extLst>
                <a:ext uri="{FF2B5EF4-FFF2-40B4-BE49-F238E27FC236}">
                  <a16:creationId xmlns:a16="http://schemas.microsoft.com/office/drawing/2014/main" id="{5EF3560D-3E9B-4BED-989C-580DFEDE421A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A19DC0-B03B-4339-AD6C-47FF0D973C1E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38" name="Google Shape;2519;p72">
              <a:extLst>
                <a:ext uri="{FF2B5EF4-FFF2-40B4-BE49-F238E27FC236}">
                  <a16:creationId xmlns:a16="http://schemas.microsoft.com/office/drawing/2014/main" id="{CE589774-D3C2-4B7F-A704-B00E94A6E0EF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28;p72">
              <a:extLst>
                <a:ext uri="{FF2B5EF4-FFF2-40B4-BE49-F238E27FC236}">
                  <a16:creationId xmlns:a16="http://schemas.microsoft.com/office/drawing/2014/main" id="{E71D31AB-F1A5-49A6-BCAC-4F7A4DE6D840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29;p72">
              <a:extLst>
                <a:ext uri="{FF2B5EF4-FFF2-40B4-BE49-F238E27FC236}">
                  <a16:creationId xmlns:a16="http://schemas.microsoft.com/office/drawing/2014/main" id="{25B4BDE9-5DAC-4E5B-A0E0-467AF76B7DF4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0;p72">
              <a:extLst>
                <a:ext uri="{FF2B5EF4-FFF2-40B4-BE49-F238E27FC236}">
                  <a16:creationId xmlns:a16="http://schemas.microsoft.com/office/drawing/2014/main" id="{77D6FFB7-53A3-414E-B5D0-1174D14B942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1;p72">
              <a:extLst>
                <a:ext uri="{FF2B5EF4-FFF2-40B4-BE49-F238E27FC236}">
                  <a16:creationId xmlns:a16="http://schemas.microsoft.com/office/drawing/2014/main" id="{5226FA2C-5146-477D-8BFA-5A05A52C7A1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2;p72">
              <a:extLst>
                <a:ext uri="{FF2B5EF4-FFF2-40B4-BE49-F238E27FC236}">
                  <a16:creationId xmlns:a16="http://schemas.microsoft.com/office/drawing/2014/main" id="{3ABE5E5C-549C-4230-A7DC-9DC86C0AA013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3;p72">
              <a:extLst>
                <a:ext uri="{FF2B5EF4-FFF2-40B4-BE49-F238E27FC236}">
                  <a16:creationId xmlns:a16="http://schemas.microsoft.com/office/drawing/2014/main" id="{20F562DC-9849-4E53-8A94-143803BC0C3A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34;p72">
              <a:extLst>
                <a:ext uri="{FF2B5EF4-FFF2-40B4-BE49-F238E27FC236}">
                  <a16:creationId xmlns:a16="http://schemas.microsoft.com/office/drawing/2014/main" id="{FB2673A4-63D6-4FB7-A55C-1EE2E41A481A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35;p72">
              <a:extLst>
                <a:ext uri="{FF2B5EF4-FFF2-40B4-BE49-F238E27FC236}">
                  <a16:creationId xmlns:a16="http://schemas.microsoft.com/office/drawing/2014/main" id="{28745945-DB8A-4511-AF4E-D7995997608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6;p72">
              <a:extLst>
                <a:ext uri="{FF2B5EF4-FFF2-40B4-BE49-F238E27FC236}">
                  <a16:creationId xmlns:a16="http://schemas.microsoft.com/office/drawing/2014/main" id="{85CD1531-F2D7-4D84-91A5-0434C8582A3E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7;p72">
              <a:extLst>
                <a:ext uri="{FF2B5EF4-FFF2-40B4-BE49-F238E27FC236}">
                  <a16:creationId xmlns:a16="http://schemas.microsoft.com/office/drawing/2014/main" id="{39F72F78-E71A-4B73-8F17-80CD3DA45ACF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8;p72">
              <a:extLst>
                <a:ext uri="{FF2B5EF4-FFF2-40B4-BE49-F238E27FC236}">
                  <a16:creationId xmlns:a16="http://schemas.microsoft.com/office/drawing/2014/main" id="{D56C032B-8A62-4A33-861E-AC8AF6BBC31F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9;p72">
              <a:extLst>
                <a:ext uri="{FF2B5EF4-FFF2-40B4-BE49-F238E27FC236}">
                  <a16:creationId xmlns:a16="http://schemas.microsoft.com/office/drawing/2014/main" id="{B0D9D881-38E1-42EB-9258-B2FF69EC8200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40;p72">
              <a:extLst>
                <a:ext uri="{FF2B5EF4-FFF2-40B4-BE49-F238E27FC236}">
                  <a16:creationId xmlns:a16="http://schemas.microsoft.com/office/drawing/2014/main" id="{33E70668-15C3-4F78-894E-E84C8EF8A460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8D3657A-D0AF-4B01-B9D0-14C4A02C5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122" y="1897039"/>
            <a:ext cx="4462818" cy="31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213835" y="252367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725442" y="95129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178235" y="4961438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1414970" y="1608823"/>
            <a:ext cx="7770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and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3369789" y="3547991"/>
            <a:ext cx="683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write.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785774" y="2584167"/>
            <a:ext cx="625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Read and circle.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4033091" y="4358736"/>
            <a:ext cx="4389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Project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395003" y="335840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094287" y="9718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403252" y="5234490"/>
            <a:ext cx="7657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6402" y="1632095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446934" y="153224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4501" y="2667468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848982" y="2554451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355" y="3662447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387513" y="3507497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0398" y="4567872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916555" y="4453691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6391" y="5654729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513198" y="546528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006D24EF-070B-4DB5-9CF1-BDDB0588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1693945"/>
            <a:ext cx="1215187" cy="121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rio Star Gif - IceGif">
            <a:extLst>
              <a:ext uri="{FF2B5EF4-FFF2-40B4-BE49-F238E27FC236}">
                <a16:creationId xmlns:a16="http://schemas.microsoft.com/office/drawing/2014/main" id="{ECDBD5B2-29C5-40AE-9AF9-56BEAACF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3754149"/>
            <a:ext cx="1103284" cy="110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25A1A883-554D-4494-B07A-85B7E66D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5" y="5920402"/>
            <a:ext cx="870186" cy="91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3620EB4-97A3-485D-BA42-BD2001061448}"/>
              </a:ext>
            </a:extLst>
          </p:cNvPr>
          <p:cNvSpPr/>
          <p:nvPr/>
        </p:nvSpPr>
        <p:spPr>
          <a:xfrm>
            <a:off x="2514892" y="313681"/>
            <a:ext cx="6185225" cy="142854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she like playing games?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140137E-59EF-4498-B8B5-DE2CFE5AD9E2}"/>
              </a:ext>
            </a:extLst>
          </p:cNvPr>
          <p:cNvSpPr/>
          <p:nvPr/>
        </p:nvSpPr>
        <p:spPr>
          <a:xfrm>
            <a:off x="2015230" y="5471221"/>
            <a:ext cx="8211575" cy="1079719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Because she thinks it's fun.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19EAE1-D238-431D-AE80-30A80F8B30E9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21" name="Google Shape;2595;p72">
              <a:extLst>
                <a:ext uri="{FF2B5EF4-FFF2-40B4-BE49-F238E27FC236}">
                  <a16:creationId xmlns:a16="http://schemas.microsoft.com/office/drawing/2014/main" id="{A3FF6A07-DE31-42FF-867C-3BB62CAA20EC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96;p72">
              <a:extLst>
                <a:ext uri="{FF2B5EF4-FFF2-40B4-BE49-F238E27FC236}">
                  <a16:creationId xmlns:a16="http://schemas.microsoft.com/office/drawing/2014/main" id="{913E0CF3-3BF1-46F8-97B9-1373AD6C45A4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97;p72">
              <a:extLst>
                <a:ext uri="{FF2B5EF4-FFF2-40B4-BE49-F238E27FC236}">
                  <a16:creationId xmlns:a16="http://schemas.microsoft.com/office/drawing/2014/main" id="{B307862D-6FEF-403B-87A3-4C0FF89C0FBE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98;p72">
              <a:extLst>
                <a:ext uri="{FF2B5EF4-FFF2-40B4-BE49-F238E27FC236}">
                  <a16:creationId xmlns:a16="http://schemas.microsoft.com/office/drawing/2014/main" id="{5D89ADA0-A896-4386-BE14-E8612C95A2F3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99;p72">
              <a:extLst>
                <a:ext uri="{FF2B5EF4-FFF2-40B4-BE49-F238E27FC236}">
                  <a16:creationId xmlns:a16="http://schemas.microsoft.com/office/drawing/2014/main" id="{31FD3C9D-5F01-477A-BE72-EE037DDF8EBA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0;p72">
              <a:extLst>
                <a:ext uri="{FF2B5EF4-FFF2-40B4-BE49-F238E27FC236}">
                  <a16:creationId xmlns:a16="http://schemas.microsoft.com/office/drawing/2014/main" id="{7A525C14-0EFD-40CD-8A7C-EE373AA543C2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1;p72">
              <a:extLst>
                <a:ext uri="{FF2B5EF4-FFF2-40B4-BE49-F238E27FC236}">
                  <a16:creationId xmlns:a16="http://schemas.microsoft.com/office/drawing/2014/main" id="{3ABA80F5-083C-4939-A93E-DFF7648B0307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2;p72">
              <a:extLst>
                <a:ext uri="{FF2B5EF4-FFF2-40B4-BE49-F238E27FC236}">
                  <a16:creationId xmlns:a16="http://schemas.microsoft.com/office/drawing/2014/main" id="{1D0FF4FD-9DC0-4372-867A-9DC4FA63D071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3;p72">
              <a:extLst>
                <a:ext uri="{FF2B5EF4-FFF2-40B4-BE49-F238E27FC236}">
                  <a16:creationId xmlns:a16="http://schemas.microsoft.com/office/drawing/2014/main" id="{675C8DC2-F463-4AF9-BB15-F1FAD0F9084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4;p72">
              <a:extLst>
                <a:ext uri="{FF2B5EF4-FFF2-40B4-BE49-F238E27FC236}">
                  <a16:creationId xmlns:a16="http://schemas.microsoft.com/office/drawing/2014/main" id="{497D4F50-CBA9-477A-A46C-B6AF8B171D82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5;p72">
              <a:extLst>
                <a:ext uri="{FF2B5EF4-FFF2-40B4-BE49-F238E27FC236}">
                  <a16:creationId xmlns:a16="http://schemas.microsoft.com/office/drawing/2014/main" id="{39A144E9-58F7-44C6-839C-64D0C8D29596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6;p72">
              <a:extLst>
                <a:ext uri="{FF2B5EF4-FFF2-40B4-BE49-F238E27FC236}">
                  <a16:creationId xmlns:a16="http://schemas.microsoft.com/office/drawing/2014/main" id="{7FEAD09D-2CE6-44DB-B4DA-FFF89EEE6083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7;p72">
              <a:extLst>
                <a:ext uri="{FF2B5EF4-FFF2-40B4-BE49-F238E27FC236}">
                  <a16:creationId xmlns:a16="http://schemas.microsoft.com/office/drawing/2014/main" id="{666852FB-F724-4DB1-8CDB-A562CEF86B5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8;p72">
              <a:extLst>
                <a:ext uri="{FF2B5EF4-FFF2-40B4-BE49-F238E27FC236}">
                  <a16:creationId xmlns:a16="http://schemas.microsoft.com/office/drawing/2014/main" id="{567336D8-85A8-480E-896E-FE9EAFE17CC7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9;p72">
              <a:extLst>
                <a:ext uri="{FF2B5EF4-FFF2-40B4-BE49-F238E27FC236}">
                  <a16:creationId xmlns:a16="http://schemas.microsoft.com/office/drawing/2014/main" id="{73FE9E26-2E43-4E4E-8D4E-F146D0EAF909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0;p72">
              <a:extLst>
                <a:ext uri="{FF2B5EF4-FFF2-40B4-BE49-F238E27FC236}">
                  <a16:creationId xmlns:a16="http://schemas.microsoft.com/office/drawing/2014/main" id="{740FA59A-D9A6-4A9C-BEF7-7F9510D4BBED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11;p72">
              <a:extLst>
                <a:ext uri="{FF2B5EF4-FFF2-40B4-BE49-F238E27FC236}">
                  <a16:creationId xmlns:a16="http://schemas.microsoft.com/office/drawing/2014/main" id="{3871676B-071A-4C50-818F-149E3D0C192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2;p72">
              <a:extLst>
                <a:ext uri="{FF2B5EF4-FFF2-40B4-BE49-F238E27FC236}">
                  <a16:creationId xmlns:a16="http://schemas.microsoft.com/office/drawing/2014/main" id="{45241499-6F51-45C8-AAA3-11E3C1230BC0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13;p72">
              <a:extLst>
                <a:ext uri="{FF2B5EF4-FFF2-40B4-BE49-F238E27FC236}">
                  <a16:creationId xmlns:a16="http://schemas.microsoft.com/office/drawing/2014/main" id="{C0DFC598-9E51-4BFE-9877-02E25633B3A7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4;p72">
              <a:extLst>
                <a:ext uri="{FF2B5EF4-FFF2-40B4-BE49-F238E27FC236}">
                  <a16:creationId xmlns:a16="http://schemas.microsoft.com/office/drawing/2014/main" id="{4FE7E15C-208E-4BF8-84CD-5AD7278E2EB1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5;p72">
              <a:extLst>
                <a:ext uri="{FF2B5EF4-FFF2-40B4-BE49-F238E27FC236}">
                  <a16:creationId xmlns:a16="http://schemas.microsoft.com/office/drawing/2014/main" id="{4F71A225-3373-448F-9584-EE10DA8759C1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18E500-5EE6-45C0-A783-11F3DC1A2056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43" name="Google Shape;2519;p72">
              <a:extLst>
                <a:ext uri="{FF2B5EF4-FFF2-40B4-BE49-F238E27FC236}">
                  <a16:creationId xmlns:a16="http://schemas.microsoft.com/office/drawing/2014/main" id="{7C24BE0E-1432-49E4-9D3A-89FCEC838D05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28;p72">
              <a:extLst>
                <a:ext uri="{FF2B5EF4-FFF2-40B4-BE49-F238E27FC236}">
                  <a16:creationId xmlns:a16="http://schemas.microsoft.com/office/drawing/2014/main" id="{8070E5AD-8098-46B3-ADE1-9D25DA467828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29;p72">
              <a:extLst>
                <a:ext uri="{FF2B5EF4-FFF2-40B4-BE49-F238E27FC236}">
                  <a16:creationId xmlns:a16="http://schemas.microsoft.com/office/drawing/2014/main" id="{6F63E126-AE44-4803-88A3-0ED72172B7AE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30;p72">
              <a:extLst>
                <a:ext uri="{FF2B5EF4-FFF2-40B4-BE49-F238E27FC236}">
                  <a16:creationId xmlns:a16="http://schemas.microsoft.com/office/drawing/2014/main" id="{FBDC5045-F75C-4009-B840-ADDAF7456EBB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1;p72">
              <a:extLst>
                <a:ext uri="{FF2B5EF4-FFF2-40B4-BE49-F238E27FC236}">
                  <a16:creationId xmlns:a16="http://schemas.microsoft.com/office/drawing/2014/main" id="{512E876A-D58F-4C63-9A40-FE500BC1CC5E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2;p72">
              <a:extLst>
                <a:ext uri="{FF2B5EF4-FFF2-40B4-BE49-F238E27FC236}">
                  <a16:creationId xmlns:a16="http://schemas.microsoft.com/office/drawing/2014/main" id="{8E390414-8B05-402E-BBE2-543738C2EFC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3;p72">
              <a:extLst>
                <a:ext uri="{FF2B5EF4-FFF2-40B4-BE49-F238E27FC236}">
                  <a16:creationId xmlns:a16="http://schemas.microsoft.com/office/drawing/2014/main" id="{E3D02826-8967-4FD7-9784-469AA5996A64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4;p72">
              <a:extLst>
                <a:ext uri="{FF2B5EF4-FFF2-40B4-BE49-F238E27FC236}">
                  <a16:creationId xmlns:a16="http://schemas.microsoft.com/office/drawing/2014/main" id="{7D70DC73-D87D-4BB9-B6A3-B071214A459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5;p72">
              <a:extLst>
                <a:ext uri="{FF2B5EF4-FFF2-40B4-BE49-F238E27FC236}">
                  <a16:creationId xmlns:a16="http://schemas.microsoft.com/office/drawing/2014/main" id="{4CD95A1E-5D2B-4561-ACF4-1202667AEDDE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6;p72">
              <a:extLst>
                <a:ext uri="{FF2B5EF4-FFF2-40B4-BE49-F238E27FC236}">
                  <a16:creationId xmlns:a16="http://schemas.microsoft.com/office/drawing/2014/main" id="{AE78253B-9426-4A15-9F5E-3922CB565BDC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7;p72">
              <a:extLst>
                <a:ext uri="{FF2B5EF4-FFF2-40B4-BE49-F238E27FC236}">
                  <a16:creationId xmlns:a16="http://schemas.microsoft.com/office/drawing/2014/main" id="{9BA00CF2-FD6D-4AC3-8940-6B9C970D673B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8;p72">
              <a:extLst>
                <a:ext uri="{FF2B5EF4-FFF2-40B4-BE49-F238E27FC236}">
                  <a16:creationId xmlns:a16="http://schemas.microsoft.com/office/drawing/2014/main" id="{2427F359-00B0-4717-8023-9B011B2D9DA5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9;p72">
              <a:extLst>
                <a:ext uri="{FF2B5EF4-FFF2-40B4-BE49-F238E27FC236}">
                  <a16:creationId xmlns:a16="http://schemas.microsoft.com/office/drawing/2014/main" id="{31583CE0-FCFE-4667-9E8B-42241EA4E28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40;p72">
              <a:extLst>
                <a:ext uri="{FF2B5EF4-FFF2-40B4-BE49-F238E27FC236}">
                  <a16:creationId xmlns:a16="http://schemas.microsoft.com/office/drawing/2014/main" id="{112BD0A3-7AAE-4423-8EB2-743EB8A64B1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75C3B01-1BBC-4284-B22D-CD9BE8053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76" y="2016271"/>
            <a:ext cx="5277236" cy="327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006D24EF-070B-4DB5-9CF1-BDDB0588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2142597"/>
            <a:ext cx="1133091" cy="11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rio Star Gif - IceGif">
            <a:extLst>
              <a:ext uri="{FF2B5EF4-FFF2-40B4-BE49-F238E27FC236}">
                <a16:creationId xmlns:a16="http://schemas.microsoft.com/office/drawing/2014/main" id="{ECDBD5B2-29C5-40AE-9AF9-56BEAACF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3676847"/>
            <a:ext cx="1180586" cy="11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rio Star Gif - IceGif">
            <a:extLst>
              <a:ext uri="{FF2B5EF4-FFF2-40B4-BE49-F238E27FC236}">
                <a16:creationId xmlns:a16="http://schemas.microsoft.com/office/drawing/2014/main" id="{E6662B0B-1BEE-4040-9E2D-8BEA0FC66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31" y="2512124"/>
            <a:ext cx="1130122" cy="11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0102550D-2330-47DE-9532-0E10AAF0D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0400"/>
            <a:ext cx="923468" cy="96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BA1BFE4-A6E5-4742-B0E2-3598EC18BEC0}"/>
              </a:ext>
            </a:extLst>
          </p:cNvPr>
          <p:cNvSpPr/>
          <p:nvPr/>
        </p:nvSpPr>
        <p:spPr>
          <a:xfrm>
            <a:off x="2756356" y="361963"/>
            <a:ext cx="6307745" cy="138659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doesn't he like reading books?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0C21BDE-7DB8-4A50-B87B-651AD03638C7}"/>
              </a:ext>
            </a:extLst>
          </p:cNvPr>
          <p:cNvSpPr/>
          <p:nvPr/>
        </p:nvSpPr>
        <p:spPr>
          <a:xfrm>
            <a:off x="3763662" y="5152156"/>
            <a:ext cx="6391923" cy="1581744"/>
          </a:xfrm>
          <a:prstGeom prst="wedgeRoundRectCallout">
            <a:avLst>
              <a:gd name="adj1" fmla="val 54889"/>
              <a:gd name="adj2" fmla="val -592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Because he thinks </a:t>
            </a:r>
          </a:p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it isn't interesting.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E9FF2-3D55-4BC5-8353-7EC2BECF9C97}"/>
              </a:ext>
            </a:extLst>
          </p:cNvPr>
          <p:cNvGrpSpPr/>
          <p:nvPr/>
        </p:nvGrpSpPr>
        <p:grpSpPr>
          <a:xfrm flipH="1">
            <a:off x="570101" y="228794"/>
            <a:ext cx="1581744" cy="1400363"/>
            <a:chOff x="3497860" y="2967046"/>
            <a:chExt cx="867676" cy="735151"/>
          </a:xfrm>
        </p:grpSpPr>
        <p:sp>
          <p:nvSpPr>
            <p:cNvPr id="18" name="Google Shape;2595;p72">
              <a:extLst>
                <a:ext uri="{FF2B5EF4-FFF2-40B4-BE49-F238E27FC236}">
                  <a16:creationId xmlns:a16="http://schemas.microsoft.com/office/drawing/2014/main" id="{61FBA3DF-3353-49D7-9D71-0D719CCBE622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96;p72">
              <a:extLst>
                <a:ext uri="{FF2B5EF4-FFF2-40B4-BE49-F238E27FC236}">
                  <a16:creationId xmlns:a16="http://schemas.microsoft.com/office/drawing/2014/main" id="{3AEE0F47-883E-4D72-84EF-E6E8578A31C2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97;p72">
              <a:extLst>
                <a:ext uri="{FF2B5EF4-FFF2-40B4-BE49-F238E27FC236}">
                  <a16:creationId xmlns:a16="http://schemas.microsoft.com/office/drawing/2014/main" id="{A1EF9069-BAD2-4C4E-995F-CA6ECF0C29CE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98;p72">
              <a:extLst>
                <a:ext uri="{FF2B5EF4-FFF2-40B4-BE49-F238E27FC236}">
                  <a16:creationId xmlns:a16="http://schemas.microsoft.com/office/drawing/2014/main" id="{52E39073-9044-42DE-982A-693F4573525E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99;p72">
              <a:extLst>
                <a:ext uri="{FF2B5EF4-FFF2-40B4-BE49-F238E27FC236}">
                  <a16:creationId xmlns:a16="http://schemas.microsoft.com/office/drawing/2014/main" id="{73344E62-62CA-4D0F-97C7-04B8D6BB6693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00;p72">
              <a:extLst>
                <a:ext uri="{FF2B5EF4-FFF2-40B4-BE49-F238E27FC236}">
                  <a16:creationId xmlns:a16="http://schemas.microsoft.com/office/drawing/2014/main" id="{E16FF502-B105-4FF3-B42F-CD6C8C4BAD65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01;p72">
              <a:extLst>
                <a:ext uri="{FF2B5EF4-FFF2-40B4-BE49-F238E27FC236}">
                  <a16:creationId xmlns:a16="http://schemas.microsoft.com/office/drawing/2014/main" id="{F48E3EA5-F617-410B-8DC8-213D88E43713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602;p72">
              <a:extLst>
                <a:ext uri="{FF2B5EF4-FFF2-40B4-BE49-F238E27FC236}">
                  <a16:creationId xmlns:a16="http://schemas.microsoft.com/office/drawing/2014/main" id="{C8761F73-E003-4153-99A6-73F233E9BE37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3;p72">
              <a:extLst>
                <a:ext uri="{FF2B5EF4-FFF2-40B4-BE49-F238E27FC236}">
                  <a16:creationId xmlns:a16="http://schemas.microsoft.com/office/drawing/2014/main" id="{226178C7-4F19-4E72-BDC6-FCC0A5424EE9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4;p72">
              <a:extLst>
                <a:ext uri="{FF2B5EF4-FFF2-40B4-BE49-F238E27FC236}">
                  <a16:creationId xmlns:a16="http://schemas.microsoft.com/office/drawing/2014/main" id="{A9B336E2-A53B-4822-9DDD-FC6A6E39160C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5;p72">
              <a:extLst>
                <a:ext uri="{FF2B5EF4-FFF2-40B4-BE49-F238E27FC236}">
                  <a16:creationId xmlns:a16="http://schemas.microsoft.com/office/drawing/2014/main" id="{1C998FC4-8E60-4392-95C2-C1A008D34C2C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6;p72">
              <a:extLst>
                <a:ext uri="{FF2B5EF4-FFF2-40B4-BE49-F238E27FC236}">
                  <a16:creationId xmlns:a16="http://schemas.microsoft.com/office/drawing/2014/main" id="{12748795-8C50-4513-AA32-45A3961B26BA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7;p72">
              <a:extLst>
                <a:ext uri="{FF2B5EF4-FFF2-40B4-BE49-F238E27FC236}">
                  <a16:creationId xmlns:a16="http://schemas.microsoft.com/office/drawing/2014/main" id="{BD8BEAA3-E7D5-4236-AF3E-01994E568211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8;p72">
              <a:extLst>
                <a:ext uri="{FF2B5EF4-FFF2-40B4-BE49-F238E27FC236}">
                  <a16:creationId xmlns:a16="http://schemas.microsoft.com/office/drawing/2014/main" id="{0761FA30-C660-41E1-BA23-E4E636B1D5A6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9;p72">
              <a:extLst>
                <a:ext uri="{FF2B5EF4-FFF2-40B4-BE49-F238E27FC236}">
                  <a16:creationId xmlns:a16="http://schemas.microsoft.com/office/drawing/2014/main" id="{A856C458-385D-4A71-BF8B-0A02906C77F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10;p72">
              <a:extLst>
                <a:ext uri="{FF2B5EF4-FFF2-40B4-BE49-F238E27FC236}">
                  <a16:creationId xmlns:a16="http://schemas.microsoft.com/office/drawing/2014/main" id="{C641FAA2-1287-469F-A66E-CB29CA7D841B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11;p72">
              <a:extLst>
                <a:ext uri="{FF2B5EF4-FFF2-40B4-BE49-F238E27FC236}">
                  <a16:creationId xmlns:a16="http://schemas.microsoft.com/office/drawing/2014/main" id="{4105DDE0-EF0D-4B9B-86C7-12452F91816E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12;p72">
              <a:extLst>
                <a:ext uri="{FF2B5EF4-FFF2-40B4-BE49-F238E27FC236}">
                  <a16:creationId xmlns:a16="http://schemas.microsoft.com/office/drawing/2014/main" id="{5147A743-2917-41D1-99D0-9E79E853D766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3;p72">
              <a:extLst>
                <a:ext uri="{FF2B5EF4-FFF2-40B4-BE49-F238E27FC236}">
                  <a16:creationId xmlns:a16="http://schemas.microsoft.com/office/drawing/2014/main" id="{4785F9A5-CD85-4A8A-8132-7D81EA7EB672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14;p72">
              <a:extLst>
                <a:ext uri="{FF2B5EF4-FFF2-40B4-BE49-F238E27FC236}">
                  <a16:creationId xmlns:a16="http://schemas.microsoft.com/office/drawing/2014/main" id="{D2BEAE24-6B1D-4C74-A8D5-9140FBD954C2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5;p72">
              <a:extLst>
                <a:ext uri="{FF2B5EF4-FFF2-40B4-BE49-F238E27FC236}">
                  <a16:creationId xmlns:a16="http://schemas.microsoft.com/office/drawing/2014/main" id="{5F350F27-C7E7-4CA4-81DC-1F99FEE27F48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A45E4DD-F033-4CB8-A3AD-35B266FC5A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13583" r="2680" b="15350"/>
          <a:stretch/>
        </p:blipFill>
        <p:spPr>
          <a:xfrm>
            <a:off x="3732475" y="1924334"/>
            <a:ext cx="4938108" cy="30707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EC896-DDBC-FD3B-DBED-465CDB328B3F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3" name="Google Shape;2519;p72">
              <a:extLst>
                <a:ext uri="{FF2B5EF4-FFF2-40B4-BE49-F238E27FC236}">
                  <a16:creationId xmlns:a16="http://schemas.microsoft.com/office/drawing/2014/main" id="{BC5FB93F-4D63-1C4E-13BA-771D723B7F91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528;p72">
              <a:extLst>
                <a:ext uri="{FF2B5EF4-FFF2-40B4-BE49-F238E27FC236}">
                  <a16:creationId xmlns:a16="http://schemas.microsoft.com/office/drawing/2014/main" id="{2B6C44E3-E5E3-82C9-DC36-F3DC918DB5B6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29;p72">
              <a:extLst>
                <a:ext uri="{FF2B5EF4-FFF2-40B4-BE49-F238E27FC236}">
                  <a16:creationId xmlns:a16="http://schemas.microsoft.com/office/drawing/2014/main" id="{B27D18E2-DA10-1E90-3ACE-21B7844000AE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30;p72">
              <a:extLst>
                <a:ext uri="{FF2B5EF4-FFF2-40B4-BE49-F238E27FC236}">
                  <a16:creationId xmlns:a16="http://schemas.microsoft.com/office/drawing/2014/main" id="{CDCFF9FC-45E4-E43B-2A3E-0942B1730785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531;p72">
              <a:extLst>
                <a:ext uri="{FF2B5EF4-FFF2-40B4-BE49-F238E27FC236}">
                  <a16:creationId xmlns:a16="http://schemas.microsoft.com/office/drawing/2014/main" id="{6EB33BEE-0697-A45D-9124-C0E556682929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532;p72">
              <a:extLst>
                <a:ext uri="{FF2B5EF4-FFF2-40B4-BE49-F238E27FC236}">
                  <a16:creationId xmlns:a16="http://schemas.microsoft.com/office/drawing/2014/main" id="{F02AF379-ADC9-32E1-36BA-3E30617B55D2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533;p72">
              <a:extLst>
                <a:ext uri="{FF2B5EF4-FFF2-40B4-BE49-F238E27FC236}">
                  <a16:creationId xmlns:a16="http://schemas.microsoft.com/office/drawing/2014/main" id="{31E95BA5-1200-862D-8E49-324F4875AC27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534;p72">
              <a:extLst>
                <a:ext uri="{FF2B5EF4-FFF2-40B4-BE49-F238E27FC236}">
                  <a16:creationId xmlns:a16="http://schemas.microsoft.com/office/drawing/2014/main" id="{9D7043B9-BA63-EDFE-E118-AB2B8A540037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53C482B1-A92E-7B91-2BB0-54F01AAC0826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784AF43C-56F3-C48E-4104-CAC4B5A53B32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E5BB0573-E595-113E-A08E-91DD84569578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6010318B-1473-4DE7-A816-2BFEBF00E3E6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2846267A-229F-0301-2B52-2681850170D7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3D459B42-43D6-A632-7159-BAD1CC62CC82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7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Mario Star Gif - IceGif">
            <a:extLst>
              <a:ext uri="{FF2B5EF4-FFF2-40B4-BE49-F238E27FC236}">
                <a16:creationId xmlns:a16="http://schemas.microsoft.com/office/drawing/2014/main" id="{3F4CD11F-5621-49DD-A4DC-BB65980D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0" y="1710690"/>
            <a:ext cx="1038124" cy="10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rio Star Gif - IceGif">
            <a:extLst>
              <a:ext uri="{FF2B5EF4-FFF2-40B4-BE49-F238E27FC236}">
                <a16:creationId xmlns:a16="http://schemas.microsoft.com/office/drawing/2014/main" id="{78467C6E-11B2-4E6B-BE8D-D256B362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81" y="2750168"/>
            <a:ext cx="988298" cy="9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rio Star Gif - IceGif">
            <a:extLst>
              <a:ext uri="{FF2B5EF4-FFF2-40B4-BE49-F238E27FC236}">
                <a16:creationId xmlns:a16="http://schemas.microsoft.com/office/drawing/2014/main" id="{276C4D3A-1BE0-459A-95A3-47B4067D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7" y="3730458"/>
            <a:ext cx="952344" cy="9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BE177C52-F474-44CA-A746-A3986A7F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583" y="5010744"/>
            <a:ext cx="1613373" cy="16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161E417-BFE2-4673-80CF-AC2E2816BFD4}"/>
              </a:ext>
            </a:extLst>
          </p:cNvPr>
          <p:cNvSpPr/>
          <p:nvPr/>
        </p:nvSpPr>
        <p:spPr>
          <a:xfrm>
            <a:off x="2514892" y="313681"/>
            <a:ext cx="6194102" cy="1397008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school activity doesn't she like?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72F1C79-48DE-44D9-9ADB-CD576AB6FD1C}"/>
              </a:ext>
            </a:extLst>
          </p:cNvPr>
          <p:cNvSpPr/>
          <p:nvPr/>
        </p:nvSpPr>
        <p:spPr>
          <a:xfrm>
            <a:off x="4014223" y="5203815"/>
            <a:ext cx="6194103" cy="1428545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She doesn't like playing the guitar.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6BD509-74D8-4C0D-9AD0-9F4E75FD8320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21" name="Google Shape;2595;p72">
              <a:extLst>
                <a:ext uri="{FF2B5EF4-FFF2-40B4-BE49-F238E27FC236}">
                  <a16:creationId xmlns:a16="http://schemas.microsoft.com/office/drawing/2014/main" id="{20E11191-023F-4A1F-98DB-515A44C3342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96;p72">
              <a:extLst>
                <a:ext uri="{FF2B5EF4-FFF2-40B4-BE49-F238E27FC236}">
                  <a16:creationId xmlns:a16="http://schemas.microsoft.com/office/drawing/2014/main" id="{A88536B7-3418-4160-8DE3-7E16FD53D770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97;p72">
              <a:extLst>
                <a:ext uri="{FF2B5EF4-FFF2-40B4-BE49-F238E27FC236}">
                  <a16:creationId xmlns:a16="http://schemas.microsoft.com/office/drawing/2014/main" id="{81A61C44-720A-4DFF-AB78-7DBCB9908D88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98;p72">
              <a:extLst>
                <a:ext uri="{FF2B5EF4-FFF2-40B4-BE49-F238E27FC236}">
                  <a16:creationId xmlns:a16="http://schemas.microsoft.com/office/drawing/2014/main" id="{011D87B0-4987-48B0-9845-D201A7F09A8E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99;p72">
              <a:extLst>
                <a:ext uri="{FF2B5EF4-FFF2-40B4-BE49-F238E27FC236}">
                  <a16:creationId xmlns:a16="http://schemas.microsoft.com/office/drawing/2014/main" id="{FC136375-0F62-497E-808A-D62E7CFEEE2F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0;p72">
              <a:extLst>
                <a:ext uri="{FF2B5EF4-FFF2-40B4-BE49-F238E27FC236}">
                  <a16:creationId xmlns:a16="http://schemas.microsoft.com/office/drawing/2014/main" id="{AACBF4A8-09A4-488B-AA02-B203D9577DF1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1;p72">
              <a:extLst>
                <a:ext uri="{FF2B5EF4-FFF2-40B4-BE49-F238E27FC236}">
                  <a16:creationId xmlns:a16="http://schemas.microsoft.com/office/drawing/2014/main" id="{29611B4A-6C69-4B72-B157-A7FC71A136E7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2;p72">
              <a:extLst>
                <a:ext uri="{FF2B5EF4-FFF2-40B4-BE49-F238E27FC236}">
                  <a16:creationId xmlns:a16="http://schemas.microsoft.com/office/drawing/2014/main" id="{3199A55B-0EF8-4527-867C-5640B82D4752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3;p72">
              <a:extLst>
                <a:ext uri="{FF2B5EF4-FFF2-40B4-BE49-F238E27FC236}">
                  <a16:creationId xmlns:a16="http://schemas.microsoft.com/office/drawing/2014/main" id="{544A984E-3404-4D1B-8759-C9B0F4A4E18D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4;p72">
              <a:extLst>
                <a:ext uri="{FF2B5EF4-FFF2-40B4-BE49-F238E27FC236}">
                  <a16:creationId xmlns:a16="http://schemas.microsoft.com/office/drawing/2014/main" id="{D083968A-3E95-4712-A17A-EC65CC4DC8C3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5;p72">
              <a:extLst>
                <a:ext uri="{FF2B5EF4-FFF2-40B4-BE49-F238E27FC236}">
                  <a16:creationId xmlns:a16="http://schemas.microsoft.com/office/drawing/2014/main" id="{AA70FEEC-35DC-4F13-BC08-C9A15859BCAE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6;p72">
              <a:extLst>
                <a:ext uri="{FF2B5EF4-FFF2-40B4-BE49-F238E27FC236}">
                  <a16:creationId xmlns:a16="http://schemas.microsoft.com/office/drawing/2014/main" id="{909F4AFB-AA7D-4AE6-B91B-BAA408E6E7FC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7;p72">
              <a:extLst>
                <a:ext uri="{FF2B5EF4-FFF2-40B4-BE49-F238E27FC236}">
                  <a16:creationId xmlns:a16="http://schemas.microsoft.com/office/drawing/2014/main" id="{52D22085-4B9A-4536-895E-5337A2912762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8;p72">
              <a:extLst>
                <a:ext uri="{FF2B5EF4-FFF2-40B4-BE49-F238E27FC236}">
                  <a16:creationId xmlns:a16="http://schemas.microsoft.com/office/drawing/2014/main" id="{269D00BC-CB0B-4800-9892-5A39853AA2FB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9;p72">
              <a:extLst>
                <a:ext uri="{FF2B5EF4-FFF2-40B4-BE49-F238E27FC236}">
                  <a16:creationId xmlns:a16="http://schemas.microsoft.com/office/drawing/2014/main" id="{FBDA7FEC-117F-4C2D-8B7B-00C8FEE0C9F5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0;p72">
              <a:extLst>
                <a:ext uri="{FF2B5EF4-FFF2-40B4-BE49-F238E27FC236}">
                  <a16:creationId xmlns:a16="http://schemas.microsoft.com/office/drawing/2014/main" id="{672966CA-D7FB-45AF-8011-E38B81027410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11;p72">
              <a:extLst>
                <a:ext uri="{FF2B5EF4-FFF2-40B4-BE49-F238E27FC236}">
                  <a16:creationId xmlns:a16="http://schemas.microsoft.com/office/drawing/2014/main" id="{FDA45B0C-C1CB-4F35-AEF7-80FAAE68B678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2;p72">
              <a:extLst>
                <a:ext uri="{FF2B5EF4-FFF2-40B4-BE49-F238E27FC236}">
                  <a16:creationId xmlns:a16="http://schemas.microsoft.com/office/drawing/2014/main" id="{FDA875E6-EA45-42F0-A353-5B05F75DA04F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13;p72">
              <a:extLst>
                <a:ext uri="{FF2B5EF4-FFF2-40B4-BE49-F238E27FC236}">
                  <a16:creationId xmlns:a16="http://schemas.microsoft.com/office/drawing/2014/main" id="{D6B59106-C166-45FE-BECE-85E862B991D6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4;p72">
              <a:extLst>
                <a:ext uri="{FF2B5EF4-FFF2-40B4-BE49-F238E27FC236}">
                  <a16:creationId xmlns:a16="http://schemas.microsoft.com/office/drawing/2014/main" id="{389EBE50-49F9-45BA-87B0-2262EB59F97F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5;p72">
              <a:extLst>
                <a:ext uri="{FF2B5EF4-FFF2-40B4-BE49-F238E27FC236}">
                  <a16:creationId xmlns:a16="http://schemas.microsoft.com/office/drawing/2014/main" id="{06883D1E-AD85-4E22-BBC5-8A6184EB38B6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408383-1C22-4B67-B489-EA00F0ADA7A2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43" name="Google Shape;2519;p72">
              <a:extLst>
                <a:ext uri="{FF2B5EF4-FFF2-40B4-BE49-F238E27FC236}">
                  <a16:creationId xmlns:a16="http://schemas.microsoft.com/office/drawing/2014/main" id="{4E215036-46FC-4F1B-9C93-75AC9A8F5A40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28;p72">
              <a:extLst>
                <a:ext uri="{FF2B5EF4-FFF2-40B4-BE49-F238E27FC236}">
                  <a16:creationId xmlns:a16="http://schemas.microsoft.com/office/drawing/2014/main" id="{4D17E420-0078-494B-BFF8-3EA616C7BE88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29;p72">
              <a:extLst>
                <a:ext uri="{FF2B5EF4-FFF2-40B4-BE49-F238E27FC236}">
                  <a16:creationId xmlns:a16="http://schemas.microsoft.com/office/drawing/2014/main" id="{85E7D26B-B4AC-4894-9ADF-5C6F234D0DDD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30;p72">
              <a:extLst>
                <a:ext uri="{FF2B5EF4-FFF2-40B4-BE49-F238E27FC236}">
                  <a16:creationId xmlns:a16="http://schemas.microsoft.com/office/drawing/2014/main" id="{9034F727-20A5-4932-B4B9-53CF047D396E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1;p72">
              <a:extLst>
                <a:ext uri="{FF2B5EF4-FFF2-40B4-BE49-F238E27FC236}">
                  <a16:creationId xmlns:a16="http://schemas.microsoft.com/office/drawing/2014/main" id="{863CAFD5-2BDD-47A5-A8F7-B5AE65EDD1F6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2;p72">
              <a:extLst>
                <a:ext uri="{FF2B5EF4-FFF2-40B4-BE49-F238E27FC236}">
                  <a16:creationId xmlns:a16="http://schemas.microsoft.com/office/drawing/2014/main" id="{961C15ED-A2BB-450F-B546-2778957AAEC4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3;p72">
              <a:extLst>
                <a:ext uri="{FF2B5EF4-FFF2-40B4-BE49-F238E27FC236}">
                  <a16:creationId xmlns:a16="http://schemas.microsoft.com/office/drawing/2014/main" id="{D7A32B5A-88D9-46A8-84F4-249932D0C32A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4;p72">
              <a:extLst>
                <a:ext uri="{FF2B5EF4-FFF2-40B4-BE49-F238E27FC236}">
                  <a16:creationId xmlns:a16="http://schemas.microsoft.com/office/drawing/2014/main" id="{3DAAEED9-9758-4FC7-A675-C1A35D098D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5;p72">
              <a:extLst>
                <a:ext uri="{FF2B5EF4-FFF2-40B4-BE49-F238E27FC236}">
                  <a16:creationId xmlns:a16="http://schemas.microsoft.com/office/drawing/2014/main" id="{BC09687C-909F-422E-8F62-1B965D4B7B22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6;p72">
              <a:extLst>
                <a:ext uri="{FF2B5EF4-FFF2-40B4-BE49-F238E27FC236}">
                  <a16:creationId xmlns:a16="http://schemas.microsoft.com/office/drawing/2014/main" id="{1D020800-0D5C-4B73-B715-61145904D3F4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7;p72">
              <a:extLst>
                <a:ext uri="{FF2B5EF4-FFF2-40B4-BE49-F238E27FC236}">
                  <a16:creationId xmlns:a16="http://schemas.microsoft.com/office/drawing/2014/main" id="{D05123A7-CF21-4A99-9209-DB0C0427238B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8;p72">
              <a:extLst>
                <a:ext uri="{FF2B5EF4-FFF2-40B4-BE49-F238E27FC236}">
                  <a16:creationId xmlns:a16="http://schemas.microsoft.com/office/drawing/2014/main" id="{7C6A02C7-257D-49FD-9F4E-6303782C7C24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9;p72">
              <a:extLst>
                <a:ext uri="{FF2B5EF4-FFF2-40B4-BE49-F238E27FC236}">
                  <a16:creationId xmlns:a16="http://schemas.microsoft.com/office/drawing/2014/main" id="{2D6193DC-9763-41BD-8914-7CB60A7C7C55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40;p72">
              <a:extLst>
                <a:ext uri="{FF2B5EF4-FFF2-40B4-BE49-F238E27FC236}">
                  <a16:creationId xmlns:a16="http://schemas.microsoft.com/office/drawing/2014/main" id="{78510A51-FB3B-4E98-B466-E59138B4C46E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7FCF9F2-BC89-4974-ACB1-2DF11D0EDE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361" y="1856097"/>
            <a:ext cx="4625438" cy="3165872"/>
          </a:xfrm>
          <a:prstGeom prst="rect">
            <a:avLst/>
          </a:prstGeom>
        </p:spPr>
      </p:pic>
      <p:pic>
        <p:nvPicPr>
          <p:cNvPr id="58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C72F7AAB-B5A8-4AF8-BC12-74FB9D21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0400"/>
            <a:ext cx="923468" cy="96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3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Mario Star Gif - IceGif">
            <a:extLst>
              <a:ext uri="{FF2B5EF4-FFF2-40B4-BE49-F238E27FC236}">
                <a16:creationId xmlns:a16="http://schemas.microsoft.com/office/drawing/2014/main" id="{AA9406AD-598B-4603-804B-B0312BF0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1" y="2086487"/>
            <a:ext cx="1082556" cy="108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14D6F773-D29E-4F93-9F87-EF2B3078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1" y="3487748"/>
            <a:ext cx="1182177" cy="11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34F5E6B8-2A41-46E2-A002-79C38DBE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6" y="5784492"/>
            <a:ext cx="1007110" cy="10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55E259D5-55ED-4293-93B7-AFD2E2F40E0D}"/>
              </a:ext>
            </a:extLst>
          </p:cNvPr>
          <p:cNvSpPr/>
          <p:nvPr/>
        </p:nvSpPr>
        <p:spPr>
          <a:xfrm>
            <a:off x="2514892" y="313681"/>
            <a:ext cx="7587896" cy="1134119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he like singing?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EF27BD3-5E5D-453F-B359-D810E4393D15}"/>
              </a:ext>
            </a:extLst>
          </p:cNvPr>
          <p:cNvSpPr/>
          <p:nvPr/>
        </p:nvSpPr>
        <p:spPr>
          <a:xfrm>
            <a:off x="3089429" y="5203815"/>
            <a:ext cx="7118898" cy="1428545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Because he wants to be a singer in the future.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AA61A4-20C4-4700-BAE9-1B265B939DF9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23" name="Google Shape;2595;p72">
              <a:extLst>
                <a:ext uri="{FF2B5EF4-FFF2-40B4-BE49-F238E27FC236}">
                  <a16:creationId xmlns:a16="http://schemas.microsoft.com/office/drawing/2014/main" id="{B3976A73-FADD-4E7C-BDC0-62FB67FCB450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96;p72">
              <a:extLst>
                <a:ext uri="{FF2B5EF4-FFF2-40B4-BE49-F238E27FC236}">
                  <a16:creationId xmlns:a16="http://schemas.microsoft.com/office/drawing/2014/main" id="{4E7778E4-A107-4BC9-88DC-E8FC64A80411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97;p72">
              <a:extLst>
                <a:ext uri="{FF2B5EF4-FFF2-40B4-BE49-F238E27FC236}">
                  <a16:creationId xmlns:a16="http://schemas.microsoft.com/office/drawing/2014/main" id="{FE525683-91F6-4D55-9E10-21927A286359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8;p72">
              <a:extLst>
                <a:ext uri="{FF2B5EF4-FFF2-40B4-BE49-F238E27FC236}">
                  <a16:creationId xmlns:a16="http://schemas.microsoft.com/office/drawing/2014/main" id="{A1DC690A-AF72-457B-9F58-AAFE108EB623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9;p72">
              <a:extLst>
                <a:ext uri="{FF2B5EF4-FFF2-40B4-BE49-F238E27FC236}">
                  <a16:creationId xmlns:a16="http://schemas.microsoft.com/office/drawing/2014/main" id="{8639B4A3-9F0E-4A53-9C1F-FF0DED2F705A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0;p72">
              <a:extLst>
                <a:ext uri="{FF2B5EF4-FFF2-40B4-BE49-F238E27FC236}">
                  <a16:creationId xmlns:a16="http://schemas.microsoft.com/office/drawing/2014/main" id="{CE18183B-F1EF-4387-85D4-999C225A9F27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1;p72">
              <a:extLst>
                <a:ext uri="{FF2B5EF4-FFF2-40B4-BE49-F238E27FC236}">
                  <a16:creationId xmlns:a16="http://schemas.microsoft.com/office/drawing/2014/main" id="{FC67593B-0245-42E8-921A-795D35ADA1F0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2;p72">
              <a:extLst>
                <a:ext uri="{FF2B5EF4-FFF2-40B4-BE49-F238E27FC236}">
                  <a16:creationId xmlns:a16="http://schemas.microsoft.com/office/drawing/2014/main" id="{C910CBD3-58AE-4B50-9E6D-8C2F1DD02EEA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3;p72">
              <a:extLst>
                <a:ext uri="{FF2B5EF4-FFF2-40B4-BE49-F238E27FC236}">
                  <a16:creationId xmlns:a16="http://schemas.microsoft.com/office/drawing/2014/main" id="{B9CCD39B-DBAF-4F21-B109-827661AFD93C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4;p72">
              <a:extLst>
                <a:ext uri="{FF2B5EF4-FFF2-40B4-BE49-F238E27FC236}">
                  <a16:creationId xmlns:a16="http://schemas.microsoft.com/office/drawing/2014/main" id="{F38486F6-A5CB-4CBF-8A27-3920F6CF1DC6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5;p72">
              <a:extLst>
                <a:ext uri="{FF2B5EF4-FFF2-40B4-BE49-F238E27FC236}">
                  <a16:creationId xmlns:a16="http://schemas.microsoft.com/office/drawing/2014/main" id="{1AFACE61-0E55-4C34-8BB9-833CE5D99CEC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6;p72">
              <a:extLst>
                <a:ext uri="{FF2B5EF4-FFF2-40B4-BE49-F238E27FC236}">
                  <a16:creationId xmlns:a16="http://schemas.microsoft.com/office/drawing/2014/main" id="{37756B8D-4332-4D9F-B6C5-33998215C496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7;p72">
              <a:extLst>
                <a:ext uri="{FF2B5EF4-FFF2-40B4-BE49-F238E27FC236}">
                  <a16:creationId xmlns:a16="http://schemas.microsoft.com/office/drawing/2014/main" id="{C46D7447-32E2-410C-B16E-802311D81B50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8;p72">
              <a:extLst>
                <a:ext uri="{FF2B5EF4-FFF2-40B4-BE49-F238E27FC236}">
                  <a16:creationId xmlns:a16="http://schemas.microsoft.com/office/drawing/2014/main" id="{3ECA0A5B-FB27-4565-9F22-2F4E21AB7EB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9;p72">
              <a:extLst>
                <a:ext uri="{FF2B5EF4-FFF2-40B4-BE49-F238E27FC236}">
                  <a16:creationId xmlns:a16="http://schemas.microsoft.com/office/drawing/2014/main" id="{7D1F51DB-18AD-445E-884D-71D2AB373D53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0;p72">
              <a:extLst>
                <a:ext uri="{FF2B5EF4-FFF2-40B4-BE49-F238E27FC236}">
                  <a16:creationId xmlns:a16="http://schemas.microsoft.com/office/drawing/2014/main" id="{E28D87D0-2879-47F7-B585-75E262C5F6F6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11;p72">
              <a:extLst>
                <a:ext uri="{FF2B5EF4-FFF2-40B4-BE49-F238E27FC236}">
                  <a16:creationId xmlns:a16="http://schemas.microsoft.com/office/drawing/2014/main" id="{90C89261-9D3D-4EC6-87B9-E8B67F6A499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2;p72">
              <a:extLst>
                <a:ext uri="{FF2B5EF4-FFF2-40B4-BE49-F238E27FC236}">
                  <a16:creationId xmlns:a16="http://schemas.microsoft.com/office/drawing/2014/main" id="{CDC24F37-DD7D-4A63-9CDC-DFE2D2362093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3;p72">
              <a:extLst>
                <a:ext uri="{FF2B5EF4-FFF2-40B4-BE49-F238E27FC236}">
                  <a16:creationId xmlns:a16="http://schemas.microsoft.com/office/drawing/2014/main" id="{7E99ADCB-6683-4F0F-8C83-A6F0FCEDEF6A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14;p72">
              <a:extLst>
                <a:ext uri="{FF2B5EF4-FFF2-40B4-BE49-F238E27FC236}">
                  <a16:creationId xmlns:a16="http://schemas.microsoft.com/office/drawing/2014/main" id="{52275F1F-C63C-43A5-A3BE-87EF6F7223E6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15;p72">
              <a:extLst>
                <a:ext uri="{FF2B5EF4-FFF2-40B4-BE49-F238E27FC236}">
                  <a16:creationId xmlns:a16="http://schemas.microsoft.com/office/drawing/2014/main" id="{196E113F-B1CF-49BA-AA64-8273DB20ECEB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9FB9F9C-6219-464F-BC1A-B2BC2E9455E9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45" name="Google Shape;2519;p72">
              <a:extLst>
                <a:ext uri="{FF2B5EF4-FFF2-40B4-BE49-F238E27FC236}">
                  <a16:creationId xmlns:a16="http://schemas.microsoft.com/office/drawing/2014/main" id="{CF6B8E3E-DC60-448E-B019-FE2E80CEE527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28;p72">
              <a:extLst>
                <a:ext uri="{FF2B5EF4-FFF2-40B4-BE49-F238E27FC236}">
                  <a16:creationId xmlns:a16="http://schemas.microsoft.com/office/drawing/2014/main" id="{50BEB43E-C7DC-41B5-9A83-EC04ED017C44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29;p72">
              <a:extLst>
                <a:ext uri="{FF2B5EF4-FFF2-40B4-BE49-F238E27FC236}">
                  <a16:creationId xmlns:a16="http://schemas.microsoft.com/office/drawing/2014/main" id="{6AB79F7A-2732-4A57-A0C2-D437C1CF0AFF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0;p72">
              <a:extLst>
                <a:ext uri="{FF2B5EF4-FFF2-40B4-BE49-F238E27FC236}">
                  <a16:creationId xmlns:a16="http://schemas.microsoft.com/office/drawing/2014/main" id="{6BC797C5-3309-4963-834E-E62C4726AD83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1;p72">
              <a:extLst>
                <a:ext uri="{FF2B5EF4-FFF2-40B4-BE49-F238E27FC236}">
                  <a16:creationId xmlns:a16="http://schemas.microsoft.com/office/drawing/2014/main" id="{8F63075B-D737-4AF6-946A-D4E3C926990C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2;p72">
              <a:extLst>
                <a:ext uri="{FF2B5EF4-FFF2-40B4-BE49-F238E27FC236}">
                  <a16:creationId xmlns:a16="http://schemas.microsoft.com/office/drawing/2014/main" id="{C4AC7903-08F5-48EA-ADFC-987A26AD2BF9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3;p72">
              <a:extLst>
                <a:ext uri="{FF2B5EF4-FFF2-40B4-BE49-F238E27FC236}">
                  <a16:creationId xmlns:a16="http://schemas.microsoft.com/office/drawing/2014/main" id="{99B6DCA4-1D9F-418B-8831-0E1C188B13DE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4;p72">
              <a:extLst>
                <a:ext uri="{FF2B5EF4-FFF2-40B4-BE49-F238E27FC236}">
                  <a16:creationId xmlns:a16="http://schemas.microsoft.com/office/drawing/2014/main" id="{801FFE21-2598-4770-BD1E-AE640D6B078E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5;p72">
              <a:extLst>
                <a:ext uri="{FF2B5EF4-FFF2-40B4-BE49-F238E27FC236}">
                  <a16:creationId xmlns:a16="http://schemas.microsoft.com/office/drawing/2014/main" id="{A9F89CD0-AC34-47EF-B5A1-BA8AC61DAE1A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6;p72">
              <a:extLst>
                <a:ext uri="{FF2B5EF4-FFF2-40B4-BE49-F238E27FC236}">
                  <a16:creationId xmlns:a16="http://schemas.microsoft.com/office/drawing/2014/main" id="{AC7B22B1-CDD5-4CA6-A0A5-540E64FCB762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7;p72">
              <a:extLst>
                <a:ext uri="{FF2B5EF4-FFF2-40B4-BE49-F238E27FC236}">
                  <a16:creationId xmlns:a16="http://schemas.microsoft.com/office/drawing/2014/main" id="{4E32BB62-AF16-4BD5-8FEE-B5A775EBEC5B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38;p72">
              <a:extLst>
                <a:ext uri="{FF2B5EF4-FFF2-40B4-BE49-F238E27FC236}">
                  <a16:creationId xmlns:a16="http://schemas.microsoft.com/office/drawing/2014/main" id="{654ED02D-E6DA-4FBB-82B5-2DDFBA73EAC6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39;p72">
              <a:extLst>
                <a:ext uri="{FF2B5EF4-FFF2-40B4-BE49-F238E27FC236}">
                  <a16:creationId xmlns:a16="http://schemas.microsoft.com/office/drawing/2014/main" id="{CB49402B-129A-49F2-98C8-7FCF0E05ED62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40;p72">
              <a:extLst>
                <a:ext uri="{FF2B5EF4-FFF2-40B4-BE49-F238E27FC236}">
                  <a16:creationId xmlns:a16="http://schemas.microsoft.com/office/drawing/2014/main" id="{B96BB488-29C0-433B-8346-43DB5051BEBE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8A92C3A2-6684-4566-B1C0-A15E5969D5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057" y="1669790"/>
            <a:ext cx="4081261" cy="3265009"/>
          </a:xfrm>
          <a:prstGeom prst="cloudCallout">
            <a:avLst>
              <a:gd name="adj1" fmla="val -75903"/>
              <a:gd name="adj2" fmla="val 24577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89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F40E910D-F2F6-4B9D-B60C-F34BA0E9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7" y="2512207"/>
            <a:ext cx="1057904" cy="10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9BC6F0B0-8E85-4BB4-A619-D396CAA80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" y="5862959"/>
            <a:ext cx="950817" cy="9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DC9867D-EF14-422E-B9F2-83B48A04242E}"/>
              </a:ext>
            </a:extLst>
          </p:cNvPr>
          <p:cNvSpPr/>
          <p:nvPr/>
        </p:nvSpPr>
        <p:spPr>
          <a:xfrm>
            <a:off x="2314964" y="112262"/>
            <a:ext cx="5400809" cy="1538600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he like studying maths?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B51638B-C5CE-4D53-B4B3-C6D64C76349D}"/>
              </a:ext>
            </a:extLst>
          </p:cNvPr>
          <p:cNvSpPr/>
          <p:nvPr/>
        </p:nvSpPr>
        <p:spPr>
          <a:xfrm>
            <a:off x="1769820" y="5381050"/>
            <a:ext cx="8598786" cy="1428545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Because he wants to be a maths teacher in the future.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F3C949-953D-40B1-9C12-56EE7F706231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22" name="Google Shape;2595;p72">
              <a:extLst>
                <a:ext uri="{FF2B5EF4-FFF2-40B4-BE49-F238E27FC236}">
                  <a16:creationId xmlns:a16="http://schemas.microsoft.com/office/drawing/2014/main" id="{6EBAE4AD-F41B-4C32-99E1-B3AA84AD5A19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96;p72">
              <a:extLst>
                <a:ext uri="{FF2B5EF4-FFF2-40B4-BE49-F238E27FC236}">
                  <a16:creationId xmlns:a16="http://schemas.microsoft.com/office/drawing/2014/main" id="{86BFDBD4-2DE7-4329-A896-655E2941D53F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97;p72">
              <a:extLst>
                <a:ext uri="{FF2B5EF4-FFF2-40B4-BE49-F238E27FC236}">
                  <a16:creationId xmlns:a16="http://schemas.microsoft.com/office/drawing/2014/main" id="{ADA1C4E5-5EC6-41A1-BB1D-945FBA47D462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98;p72">
              <a:extLst>
                <a:ext uri="{FF2B5EF4-FFF2-40B4-BE49-F238E27FC236}">
                  <a16:creationId xmlns:a16="http://schemas.microsoft.com/office/drawing/2014/main" id="{06CC74F4-E4DA-457F-9D8B-F889A109AA53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9;p72">
              <a:extLst>
                <a:ext uri="{FF2B5EF4-FFF2-40B4-BE49-F238E27FC236}">
                  <a16:creationId xmlns:a16="http://schemas.microsoft.com/office/drawing/2014/main" id="{670FF53B-0E15-4A04-8881-71807AA8BADA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0;p72">
              <a:extLst>
                <a:ext uri="{FF2B5EF4-FFF2-40B4-BE49-F238E27FC236}">
                  <a16:creationId xmlns:a16="http://schemas.microsoft.com/office/drawing/2014/main" id="{75BA46AA-A5C8-4390-8EB1-5166A8F50A29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1;p72">
              <a:extLst>
                <a:ext uri="{FF2B5EF4-FFF2-40B4-BE49-F238E27FC236}">
                  <a16:creationId xmlns:a16="http://schemas.microsoft.com/office/drawing/2014/main" id="{1A492904-5C58-40C5-B874-45468BFB6C45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2;p72">
              <a:extLst>
                <a:ext uri="{FF2B5EF4-FFF2-40B4-BE49-F238E27FC236}">
                  <a16:creationId xmlns:a16="http://schemas.microsoft.com/office/drawing/2014/main" id="{0C33B13A-3CBE-400E-8BA6-AB1CBFC3FA2D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3;p72">
              <a:extLst>
                <a:ext uri="{FF2B5EF4-FFF2-40B4-BE49-F238E27FC236}">
                  <a16:creationId xmlns:a16="http://schemas.microsoft.com/office/drawing/2014/main" id="{58257524-C731-47C3-A74A-B8CC5466A4A3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4;p72">
              <a:extLst>
                <a:ext uri="{FF2B5EF4-FFF2-40B4-BE49-F238E27FC236}">
                  <a16:creationId xmlns:a16="http://schemas.microsoft.com/office/drawing/2014/main" id="{18E35284-40E3-4BCC-BEEA-474B73984C3C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5;p72">
              <a:extLst>
                <a:ext uri="{FF2B5EF4-FFF2-40B4-BE49-F238E27FC236}">
                  <a16:creationId xmlns:a16="http://schemas.microsoft.com/office/drawing/2014/main" id="{0BE64AC5-E96B-4D4F-A036-E8D0EDAD1A41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6;p72">
              <a:extLst>
                <a:ext uri="{FF2B5EF4-FFF2-40B4-BE49-F238E27FC236}">
                  <a16:creationId xmlns:a16="http://schemas.microsoft.com/office/drawing/2014/main" id="{31D0B708-99A6-4B37-9EE3-2D064C6666BF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7;p72">
              <a:extLst>
                <a:ext uri="{FF2B5EF4-FFF2-40B4-BE49-F238E27FC236}">
                  <a16:creationId xmlns:a16="http://schemas.microsoft.com/office/drawing/2014/main" id="{0F2DDF57-14B2-4E5A-8959-25D582805545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8;p72">
              <a:extLst>
                <a:ext uri="{FF2B5EF4-FFF2-40B4-BE49-F238E27FC236}">
                  <a16:creationId xmlns:a16="http://schemas.microsoft.com/office/drawing/2014/main" id="{11469DDD-5A6F-4CD8-B3A2-F8D46F8D7F56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9;p72">
              <a:extLst>
                <a:ext uri="{FF2B5EF4-FFF2-40B4-BE49-F238E27FC236}">
                  <a16:creationId xmlns:a16="http://schemas.microsoft.com/office/drawing/2014/main" id="{22E6CE4F-BC5C-4940-8297-FDB2395B44E9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10;p72">
              <a:extLst>
                <a:ext uri="{FF2B5EF4-FFF2-40B4-BE49-F238E27FC236}">
                  <a16:creationId xmlns:a16="http://schemas.microsoft.com/office/drawing/2014/main" id="{FC781914-515B-4247-9BAA-45072F83A7CD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1;p72">
              <a:extLst>
                <a:ext uri="{FF2B5EF4-FFF2-40B4-BE49-F238E27FC236}">
                  <a16:creationId xmlns:a16="http://schemas.microsoft.com/office/drawing/2014/main" id="{EE7ACCB8-0735-4C61-AC5B-9702F3D83DE2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12;p72">
              <a:extLst>
                <a:ext uri="{FF2B5EF4-FFF2-40B4-BE49-F238E27FC236}">
                  <a16:creationId xmlns:a16="http://schemas.microsoft.com/office/drawing/2014/main" id="{B4B0E0F9-39BE-4AB7-89F8-1FD962CD8E46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3;p72">
              <a:extLst>
                <a:ext uri="{FF2B5EF4-FFF2-40B4-BE49-F238E27FC236}">
                  <a16:creationId xmlns:a16="http://schemas.microsoft.com/office/drawing/2014/main" id="{ED30C2E8-17B0-4B5B-A7AB-2DA6C33C93E0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4;p72">
              <a:extLst>
                <a:ext uri="{FF2B5EF4-FFF2-40B4-BE49-F238E27FC236}">
                  <a16:creationId xmlns:a16="http://schemas.microsoft.com/office/drawing/2014/main" id="{1C564A8B-58C4-45CC-8F6E-97A06BCE2F8D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15;p72">
              <a:extLst>
                <a:ext uri="{FF2B5EF4-FFF2-40B4-BE49-F238E27FC236}">
                  <a16:creationId xmlns:a16="http://schemas.microsoft.com/office/drawing/2014/main" id="{DAD1A90E-DFBE-4102-945D-096A38EC31CF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26E8A9D-2F33-4EE5-BAEE-96F284698DFC}"/>
              </a:ext>
            </a:extLst>
          </p:cNvPr>
          <p:cNvGrpSpPr/>
          <p:nvPr/>
        </p:nvGrpSpPr>
        <p:grpSpPr>
          <a:xfrm>
            <a:off x="10820038" y="5254875"/>
            <a:ext cx="1371962" cy="1377982"/>
            <a:chOff x="7371102" y="1143619"/>
            <a:chExt cx="652190" cy="675651"/>
          </a:xfrm>
        </p:grpSpPr>
        <p:sp>
          <p:nvSpPr>
            <p:cNvPr id="44" name="Google Shape;2519;p72">
              <a:extLst>
                <a:ext uri="{FF2B5EF4-FFF2-40B4-BE49-F238E27FC236}">
                  <a16:creationId xmlns:a16="http://schemas.microsoft.com/office/drawing/2014/main" id="{647BD4C8-1C8C-4FD5-9A08-394B51B819B6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28;p72">
              <a:extLst>
                <a:ext uri="{FF2B5EF4-FFF2-40B4-BE49-F238E27FC236}">
                  <a16:creationId xmlns:a16="http://schemas.microsoft.com/office/drawing/2014/main" id="{C12044EA-4140-4DD4-A819-358A2951C1AF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29;p72">
              <a:extLst>
                <a:ext uri="{FF2B5EF4-FFF2-40B4-BE49-F238E27FC236}">
                  <a16:creationId xmlns:a16="http://schemas.microsoft.com/office/drawing/2014/main" id="{B2A5C4D0-CF53-4E4B-A741-69B15CF1E2A4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0;p72">
              <a:extLst>
                <a:ext uri="{FF2B5EF4-FFF2-40B4-BE49-F238E27FC236}">
                  <a16:creationId xmlns:a16="http://schemas.microsoft.com/office/drawing/2014/main" id="{70DE1457-B00F-4611-9C6B-7BBC5FCDFF93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1;p72">
              <a:extLst>
                <a:ext uri="{FF2B5EF4-FFF2-40B4-BE49-F238E27FC236}">
                  <a16:creationId xmlns:a16="http://schemas.microsoft.com/office/drawing/2014/main" id="{AE41354B-BADA-4468-8604-C2F7B16FA81F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2;p72">
              <a:extLst>
                <a:ext uri="{FF2B5EF4-FFF2-40B4-BE49-F238E27FC236}">
                  <a16:creationId xmlns:a16="http://schemas.microsoft.com/office/drawing/2014/main" id="{017D0EFA-0589-4FBE-A972-379845A7291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3;p72">
              <a:extLst>
                <a:ext uri="{FF2B5EF4-FFF2-40B4-BE49-F238E27FC236}">
                  <a16:creationId xmlns:a16="http://schemas.microsoft.com/office/drawing/2014/main" id="{AE0A1150-C7CD-4C4C-A883-0009CBCC235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4;p72">
              <a:extLst>
                <a:ext uri="{FF2B5EF4-FFF2-40B4-BE49-F238E27FC236}">
                  <a16:creationId xmlns:a16="http://schemas.microsoft.com/office/drawing/2014/main" id="{086B1B65-0E68-4453-8E9F-A1D9EF52259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5;p72">
              <a:extLst>
                <a:ext uri="{FF2B5EF4-FFF2-40B4-BE49-F238E27FC236}">
                  <a16:creationId xmlns:a16="http://schemas.microsoft.com/office/drawing/2014/main" id="{49DC323E-DD4D-4F92-8294-9097B4552EA4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6;p72">
              <a:extLst>
                <a:ext uri="{FF2B5EF4-FFF2-40B4-BE49-F238E27FC236}">
                  <a16:creationId xmlns:a16="http://schemas.microsoft.com/office/drawing/2014/main" id="{1CFC7C4C-05CC-425C-9F24-4FD1682234E6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7;p72">
              <a:extLst>
                <a:ext uri="{FF2B5EF4-FFF2-40B4-BE49-F238E27FC236}">
                  <a16:creationId xmlns:a16="http://schemas.microsoft.com/office/drawing/2014/main" id="{060FE8CC-F8E9-42FD-A934-5910DA5A0D9C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8;p72">
              <a:extLst>
                <a:ext uri="{FF2B5EF4-FFF2-40B4-BE49-F238E27FC236}">
                  <a16:creationId xmlns:a16="http://schemas.microsoft.com/office/drawing/2014/main" id="{04324E45-8B12-42E9-B09B-7FED083970E0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39;p72">
              <a:extLst>
                <a:ext uri="{FF2B5EF4-FFF2-40B4-BE49-F238E27FC236}">
                  <a16:creationId xmlns:a16="http://schemas.microsoft.com/office/drawing/2014/main" id="{7EA2285D-3978-48E1-A393-B611B126D95F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40;p72">
              <a:extLst>
                <a:ext uri="{FF2B5EF4-FFF2-40B4-BE49-F238E27FC236}">
                  <a16:creationId xmlns:a16="http://schemas.microsoft.com/office/drawing/2014/main" id="{61F95CAA-B13A-4E87-B2D2-3B1BA2C91E55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35D408E-3ECD-49AA-9251-CBC5FBDDA9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88" t="-17800" r="5655" b="-18748"/>
          <a:stretch/>
        </p:blipFill>
        <p:spPr>
          <a:xfrm>
            <a:off x="4418296" y="1987550"/>
            <a:ext cx="4821238" cy="3080996"/>
          </a:xfrm>
          <a:prstGeom prst="cloudCallout">
            <a:avLst>
              <a:gd name="adj1" fmla="val -75903"/>
              <a:gd name="adj2" fmla="val 24577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9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F8A54304-5FFA-45DD-A26D-D074E7C9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9" y="1736201"/>
            <a:ext cx="1130828" cy="11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ario Star Gif - IceGif">
            <a:extLst>
              <a:ext uri="{FF2B5EF4-FFF2-40B4-BE49-F238E27FC236}">
                <a16:creationId xmlns:a16="http://schemas.microsoft.com/office/drawing/2014/main" id="{8E1195BF-5C04-4211-9A51-ED48FA33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" y="3169043"/>
            <a:ext cx="1320704" cy="13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ario Star Gif - IceGif">
            <a:extLst>
              <a:ext uri="{FF2B5EF4-FFF2-40B4-BE49-F238E27FC236}">
                <a16:creationId xmlns:a16="http://schemas.microsoft.com/office/drawing/2014/main" id="{A42D3840-3C7F-49EF-9BBD-2F01FAC8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29" y="1738542"/>
            <a:ext cx="1164315" cy="11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ario Star Gif - IceGif">
            <a:extLst>
              <a:ext uri="{FF2B5EF4-FFF2-40B4-BE49-F238E27FC236}">
                <a16:creationId xmlns:a16="http://schemas.microsoft.com/office/drawing/2014/main" id="{15D96110-3F50-49A5-8FE1-88A2B1D1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47" y="3169043"/>
            <a:ext cx="1198241" cy="11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6EB85A07-F958-4899-AB94-FBEFF345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1" y="5804566"/>
            <a:ext cx="870599" cy="91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D78E88F-D31B-47CC-833C-0E0AE86606FE}"/>
              </a:ext>
            </a:extLst>
          </p:cNvPr>
          <p:cNvSpPr/>
          <p:nvPr/>
        </p:nvSpPr>
        <p:spPr>
          <a:xfrm>
            <a:off x="2199440" y="209626"/>
            <a:ext cx="7491993" cy="142854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What's your sister's favourite school activity?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ED5206D-3616-48B5-9367-0F28A7CA4F09}"/>
              </a:ext>
            </a:extLst>
          </p:cNvPr>
          <p:cNvSpPr/>
          <p:nvPr/>
        </p:nvSpPr>
        <p:spPr>
          <a:xfrm>
            <a:off x="4687145" y="5811107"/>
            <a:ext cx="5596206" cy="775842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She likes dancing.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69F58C-59B0-4DB9-9418-680B00F67968}"/>
              </a:ext>
            </a:extLst>
          </p:cNvPr>
          <p:cNvGrpSpPr/>
          <p:nvPr/>
        </p:nvGrpSpPr>
        <p:grpSpPr>
          <a:xfrm flipH="1">
            <a:off x="113216" y="186936"/>
            <a:ext cx="1581744" cy="1400363"/>
            <a:chOff x="3497860" y="2967046"/>
            <a:chExt cx="867676" cy="735151"/>
          </a:xfrm>
        </p:grpSpPr>
        <p:sp>
          <p:nvSpPr>
            <p:cNvPr id="25" name="Google Shape;2595;p72">
              <a:extLst>
                <a:ext uri="{FF2B5EF4-FFF2-40B4-BE49-F238E27FC236}">
                  <a16:creationId xmlns:a16="http://schemas.microsoft.com/office/drawing/2014/main" id="{A1F82C8B-1C15-4D61-A684-01829186D7F7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6;p72">
              <a:extLst>
                <a:ext uri="{FF2B5EF4-FFF2-40B4-BE49-F238E27FC236}">
                  <a16:creationId xmlns:a16="http://schemas.microsoft.com/office/drawing/2014/main" id="{8DD85924-9A46-431E-BE47-6CCFA0885CD0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7;p72">
              <a:extLst>
                <a:ext uri="{FF2B5EF4-FFF2-40B4-BE49-F238E27FC236}">
                  <a16:creationId xmlns:a16="http://schemas.microsoft.com/office/drawing/2014/main" id="{C1ED8C8C-50CE-4880-9548-F2A75B7C122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8;p72">
              <a:extLst>
                <a:ext uri="{FF2B5EF4-FFF2-40B4-BE49-F238E27FC236}">
                  <a16:creationId xmlns:a16="http://schemas.microsoft.com/office/drawing/2014/main" id="{5FA99320-6D19-4575-9503-6BF36C39DC5F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9;p72">
              <a:extLst>
                <a:ext uri="{FF2B5EF4-FFF2-40B4-BE49-F238E27FC236}">
                  <a16:creationId xmlns:a16="http://schemas.microsoft.com/office/drawing/2014/main" id="{AEDEE4CE-6601-4736-B10D-0C3AB455EC00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0;p72">
              <a:extLst>
                <a:ext uri="{FF2B5EF4-FFF2-40B4-BE49-F238E27FC236}">
                  <a16:creationId xmlns:a16="http://schemas.microsoft.com/office/drawing/2014/main" id="{96F81EA6-0ABA-4C38-AB06-231B962DDA71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1;p72">
              <a:extLst>
                <a:ext uri="{FF2B5EF4-FFF2-40B4-BE49-F238E27FC236}">
                  <a16:creationId xmlns:a16="http://schemas.microsoft.com/office/drawing/2014/main" id="{87D51EFC-7E54-40C4-8A4E-618FFF2A02DA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2;p72">
              <a:extLst>
                <a:ext uri="{FF2B5EF4-FFF2-40B4-BE49-F238E27FC236}">
                  <a16:creationId xmlns:a16="http://schemas.microsoft.com/office/drawing/2014/main" id="{22383977-ADF9-4330-B55B-FE2179CEB8E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3;p72">
              <a:extLst>
                <a:ext uri="{FF2B5EF4-FFF2-40B4-BE49-F238E27FC236}">
                  <a16:creationId xmlns:a16="http://schemas.microsoft.com/office/drawing/2014/main" id="{4912A35C-4339-4F67-B600-4D92F1F3DEA2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4;p72">
              <a:extLst>
                <a:ext uri="{FF2B5EF4-FFF2-40B4-BE49-F238E27FC236}">
                  <a16:creationId xmlns:a16="http://schemas.microsoft.com/office/drawing/2014/main" id="{EA6BBFFC-D40D-4ED0-93B3-DE169ED9E356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5;p72">
              <a:extLst>
                <a:ext uri="{FF2B5EF4-FFF2-40B4-BE49-F238E27FC236}">
                  <a16:creationId xmlns:a16="http://schemas.microsoft.com/office/drawing/2014/main" id="{360B98F0-2FFB-44CF-B63B-1DC4C84A1DB9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6;p72">
              <a:extLst>
                <a:ext uri="{FF2B5EF4-FFF2-40B4-BE49-F238E27FC236}">
                  <a16:creationId xmlns:a16="http://schemas.microsoft.com/office/drawing/2014/main" id="{FDC03067-59F2-4D91-8963-62984D0DADC7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7;p72">
              <a:extLst>
                <a:ext uri="{FF2B5EF4-FFF2-40B4-BE49-F238E27FC236}">
                  <a16:creationId xmlns:a16="http://schemas.microsoft.com/office/drawing/2014/main" id="{A3D52ED0-23D4-4818-B75A-20FC42CDA9C4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8;p72">
              <a:extLst>
                <a:ext uri="{FF2B5EF4-FFF2-40B4-BE49-F238E27FC236}">
                  <a16:creationId xmlns:a16="http://schemas.microsoft.com/office/drawing/2014/main" id="{D4BCA67D-A74F-48C1-B1E8-C4D5C682004D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9;p72">
              <a:extLst>
                <a:ext uri="{FF2B5EF4-FFF2-40B4-BE49-F238E27FC236}">
                  <a16:creationId xmlns:a16="http://schemas.microsoft.com/office/drawing/2014/main" id="{B2F827FA-79A2-43F6-A84C-8D522C14A9C6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0;p72">
              <a:extLst>
                <a:ext uri="{FF2B5EF4-FFF2-40B4-BE49-F238E27FC236}">
                  <a16:creationId xmlns:a16="http://schemas.microsoft.com/office/drawing/2014/main" id="{1459E712-E04B-460E-A8A4-D534EEB9CE7D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1;p72">
              <a:extLst>
                <a:ext uri="{FF2B5EF4-FFF2-40B4-BE49-F238E27FC236}">
                  <a16:creationId xmlns:a16="http://schemas.microsoft.com/office/drawing/2014/main" id="{661D1019-48D8-44C3-8275-D288B25180C5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12;p72">
              <a:extLst>
                <a:ext uri="{FF2B5EF4-FFF2-40B4-BE49-F238E27FC236}">
                  <a16:creationId xmlns:a16="http://schemas.microsoft.com/office/drawing/2014/main" id="{10618926-F663-4F96-B5B6-8C4BAA46305D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13;p72">
              <a:extLst>
                <a:ext uri="{FF2B5EF4-FFF2-40B4-BE49-F238E27FC236}">
                  <a16:creationId xmlns:a16="http://schemas.microsoft.com/office/drawing/2014/main" id="{EF4DFA5D-FE13-4686-8183-958ED468AD72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14;p72">
              <a:extLst>
                <a:ext uri="{FF2B5EF4-FFF2-40B4-BE49-F238E27FC236}">
                  <a16:creationId xmlns:a16="http://schemas.microsoft.com/office/drawing/2014/main" id="{CC82E14A-B90E-496F-9967-708D23120A8A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15;p72">
              <a:extLst>
                <a:ext uri="{FF2B5EF4-FFF2-40B4-BE49-F238E27FC236}">
                  <a16:creationId xmlns:a16="http://schemas.microsoft.com/office/drawing/2014/main" id="{9D851BFF-FAFD-491D-83BB-EBD5EB02169B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66CAE1-D7F4-4E7D-BD6D-C4FE274F977E}"/>
              </a:ext>
            </a:extLst>
          </p:cNvPr>
          <p:cNvGrpSpPr/>
          <p:nvPr/>
        </p:nvGrpSpPr>
        <p:grpSpPr>
          <a:xfrm>
            <a:off x="10751991" y="5267810"/>
            <a:ext cx="1371962" cy="1377982"/>
            <a:chOff x="7371102" y="1143619"/>
            <a:chExt cx="652190" cy="675651"/>
          </a:xfrm>
        </p:grpSpPr>
        <p:sp>
          <p:nvSpPr>
            <p:cNvPr id="47" name="Google Shape;2519;p72">
              <a:extLst>
                <a:ext uri="{FF2B5EF4-FFF2-40B4-BE49-F238E27FC236}">
                  <a16:creationId xmlns:a16="http://schemas.microsoft.com/office/drawing/2014/main" id="{63D00253-474B-4601-B72F-D9726552A6DC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28;p72">
              <a:extLst>
                <a:ext uri="{FF2B5EF4-FFF2-40B4-BE49-F238E27FC236}">
                  <a16:creationId xmlns:a16="http://schemas.microsoft.com/office/drawing/2014/main" id="{26AF348E-99E5-4CA7-8AA0-6EDCBEE0B36B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29;p72">
              <a:extLst>
                <a:ext uri="{FF2B5EF4-FFF2-40B4-BE49-F238E27FC236}">
                  <a16:creationId xmlns:a16="http://schemas.microsoft.com/office/drawing/2014/main" id="{7B710D25-44B2-4BCB-BE10-594F6D79712D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0;p72">
              <a:extLst>
                <a:ext uri="{FF2B5EF4-FFF2-40B4-BE49-F238E27FC236}">
                  <a16:creationId xmlns:a16="http://schemas.microsoft.com/office/drawing/2014/main" id="{90878925-EAA8-4F69-A46E-64D0450093C9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1;p72">
              <a:extLst>
                <a:ext uri="{FF2B5EF4-FFF2-40B4-BE49-F238E27FC236}">
                  <a16:creationId xmlns:a16="http://schemas.microsoft.com/office/drawing/2014/main" id="{E99480CF-9658-4630-9A9C-C74FD0186082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2;p72">
              <a:extLst>
                <a:ext uri="{FF2B5EF4-FFF2-40B4-BE49-F238E27FC236}">
                  <a16:creationId xmlns:a16="http://schemas.microsoft.com/office/drawing/2014/main" id="{51AE578E-07FB-4FF4-919F-BE4B474CC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3;p72">
              <a:extLst>
                <a:ext uri="{FF2B5EF4-FFF2-40B4-BE49-F238E27FC236}">
                  <a16:creationId xmlns:a16="http://schemas.microsoft.com/office/drawing/2014/main" id="{D0DEF363-57BB-4CD4-A146-0EB96162DB21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4;p72">
              <a:extLst>
                <a:ext uri="{FF2B5EF4-FFF2-40B4-BE49-F238E27FC236}">
                  <a16:creationId xmlns:a16="http://schemas.microsoft.com/office/drawing/2014/main" id="{A3427B0A-283A-45E4-8AD7-A47B9B35F1B5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5;p72">
              <a:extLst>
                <a:ext uri="{FF2B5EF4-FFF2-40B4-BE49-F238E27FC236}">
                  <a16:creationId xmlns:a16="http://schemas.microsoft.com/office/drawing/2014/main" id="{9C637BB9-7BD8-4BB3-A794-3B2A413F2C1D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36;p72">
              <a:extLst>
                <a:ext uri="{FF2B5EF4-FFF2-40B4-BE49-F238E27FC236}">
                  <a16:creationId xmlns:a16="http://schemas.microsoft.com/office/drawing/2014/main" id="{B8617133-89B8-4E15-9BE1-9141E23676E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37;p72">
              <a:extLst>
                <a:ext uri="{FF2B5EF4-FFF2-40B4-BE49-F238E27FC236}">
                  <a16:creationId xmlns:a16="http://schemas.microsoft.com/office/drawing/2014/main" id="{F31621E7-7306-4F15-B5EB-DEADE6F09252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38;p72">
              <a:extLst>
                <a:ext uri="{FF2B5EF4-FFF2-40B4-BE49-F238E27FC236}">
                  <a16:creationId xmlns:a16="http://schemas.microsoft.com/office/drawing/2014/main" id="{C0C44A81-DF7B-4106-B084-D40F2089EAB7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39;p72">
              <a:extLst>
                <a:ext uri="{FF2B5EF4-FFF2-40B4-BE49-F238E27FC236}">
                  <a16:creationId xmlns:a16="http://schemas.microsoft.com/office/drawing/2014/main" id="{63D2A5EC-1D19-49AB-80C2-B9CB16EA4B3B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40;p72">
              <a:extLst>
                <a:ext uri="{FF2B5EF4-FFF2-40B4-BE49-F238E27FC236}">
                  <a16:creationId xmlns:a16="http://schemas.microsoft.com/office/drawing/2014/main" id="{77D1354C-73F2-48A6-BEB3-8C5FF655A929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1728C3AF-1258-4BCF-BE00-7348070A8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1736201"/>
            <a:ext cx="4026090" cy="39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509411"/>
            <a:ext cx="6565900" cy="34259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43536" y="1899917"/>
            <a:ext cx="61925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7010400" y="2057400"/>
            <a:ext cx="4743451" cy="294132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000">
                <a:solidFill>
                  <a:prstClr val="white"/>
                </a:solidFill>
                <a:latin typeface="Anton" pitchFamily="2" charset="0"/>
                <a:cs typeface="Cambria" panose="02040503050406030204" charset="0"/>
                <a:sym typeface="Arial"/>
              </a:rPr>
              <a:t>ROCK, PAPER, SCISSORS</a:t>
            </a:r>
          </a:p>
        </p:txBody>
      </p:sp>
      <p:pic>
        <p:nvPicPr>
          <p:cNvPr id="8" name="NhacnenTro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53068" y="1600201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Nhạc nền</a:t>
            </a:r>
          </a:p>
        </p:txBody>
      </p:sp>
      <p:pic>
        <p:nvPicPr>
          <p:cNvPr id="101" name="Picture 100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8332" b="12294"/>
          <a:stretch>
            <a:fillRect/>
          </a:stretch>
        </p:blipFill>
        <p:spPr>
          <a:xfrm>
            <a:off x="-152400" y="685800"/>
            <a:ext cx="7811135" cy="52266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00" numSld="2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9455" y="556476"/>
            <a:ext cx="9973091" cy="5920525"/>
            <a:chOff x="-113416" y="656520"/>
            <a:chExt cx="7468320" cy="4433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134419" y="781151"/>
              <a:ext cx="3003315" cy="760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prstClr val="white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How to play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89001" y="2251166"/>
            <a:ext cx="8356783" cy="31166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28000"/>
              </a:lnSpc>
            </a:pPr>
            <a:r>
              <a:rPr lang="en-US" sz="5400" dirty="0">
                <a:latin typeface="Patrick Hand"/>
                <a:cs typeface="Cambria" panose="02040503050406030204" charset="0"/>
                <a:sym typeface="Arial"/>
              </a:rPr>
              <a:t>There are 8 questions. Use rock, paper, scissors signs to answer each question.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67173" y="790346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8122" y="2136775"/>
            <a:ext cx="5160400" cy="1751331"/>
            <a:chOff x="579" y="3365"/>
            <a:chExt cx="8157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99" y="4251"/>
              <a:ext cx="5637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playing games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9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18743" y="3873852"/>
            <a:ext cx="7554724" cy="1468120"/>
            <a:chOff x="817" y="6118"/>
            <a:chExt cx="9957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15" y="6634"/>
              <a:ext cx="7659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solving maths problems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817" y="6118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93444" y="5252085"/>
            <a:ext cx="5266314" cy="1646555"/>
            <a:chOff x="701" y="8271"/>
            <a:chExt cx="7828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071" y="8845"/>
              <a:ext cx="5458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reading stories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701" y="8271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009900" y="853015"/>
            <a:ext cx="89154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5400" b="1" dirty="0">
                <a:latin typeface="Comic Sans MS" panose="030F0702030302020204" pitchFamily="66" charset="0"/>
                <a:cs typeface="Arial"/>
                <a:sym typeface="Arial"/>
              </a:rPr>
              <a:t>I like ________.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11534" r="4702" b="13022"/>
          <a:stretch/>
        </p:blipFill>
        <p:spPr bwMode="auto">
          <a:xfrm>
            <a:off x="7412003" y="2870971"/>
            <a:ext cx="4466765" cy="36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1153" y="843227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0675" y="2133600"/>
            <a:ext cx="5442586" cy="1751331"/>
            <a:chOff x="505" y="3360"/>
            <a:chExt cx="8571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938" y="4328"/>
              <a:ext cx="6138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doing projects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5" y="3360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85906" y="3921125"/>
            <a:ext cx="4666302" cy="1468120"/>
            <a:chOff x="617" y="6175"/>
            <a:chExt cx="7155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886" y="6699"/>
              <a:ext cx="4886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do projects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17" y="6175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27026" y="5269865"/>
            <a:ext cx="5768975" cy="1646555"/>
            <a:chOff x="515" y="8299"/>
            <a:chExt cx="9085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938" y="8968"/>
              <a:ext cx="6662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studying </a:t>
              </a:r>
              <a:r>
                <a:rPr lang="en-US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maths</a:t>
              </a:r>
              <a:endParaRPr lang="en-US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15" y="8299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327401" y="762001"/>
            <a:ext cx="82677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5400" b="1" dirty="0">
                <a:latin typeface="Comic Sans MS" panose="030F0702030302020204" pitchFamily="66" charset="0"/>
                <a:cs typeface="Arial"/>
                <a:sym typeface="Arial"/>
              </a:rPr>
              <a:t>I like __________.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2333" y="2965164"/>
            <a:ext cx="4568667" cy="330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40"/>
            <a:ext cx="8686800" cy="155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9340" y="790563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7029" y="2273934"/>
            <a:ext cx="4577716" cy="1751331"/>
            <a:chOff x="544" y="3264"/>
            <a:chExt cx="7209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960" y="4220"/>
              <a:ext cx="4793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interesting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4" y="3264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29261" y="3986530"/>
            <a:ext cx="2868295" cy="1468120"/>
            <a:chOff x="676" y="6278"/>
            <a:chExt cx="4517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931" y="6749"/>
              <a:ext cx="2262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easy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76" y="6278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91161" y="5262880"/>
            <a:ext cx="3756025" cy="1646555"/>
            <a:chOff x="616" y="8288"/>
            <a:chExt cx="5915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931" y="8942"/>
              <a:ext cx="360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difficult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616" y="8288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470729" y="506899"/>
            <a:ext cx="83185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5400" b="1" dirty="0">
                <a:latin typeface="Comic Sans MS" panose="030F0702030302020204" pitchFamily="66" charset="0"/>
                <a:cs typeface="Arial"/>
                <a:sym typeface="Arial"/>
              </a:rPr>
              <a:t>She thinks it’s ______.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2DA678-563B-46F4-94DB-8F2F4A610751}"/>
              </a:ext>
            </a:extLst>
          </p:cNvPr>
          <p:cNvGrpSpPr/>
          <p:nvPr/>
        </p:nvGrpSpPr>
        <p:grpSpPr>
          <a:xfrm>
            <a:off x="7629979" y="2536372"/>
            <a:ext cx="3994235" cy="3378982"/>
            <a:chOff x="7629979" y="2536372"/>
            <a:chExt cx="3994235" cy="33789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5" r="49770"/>
            <a:stretch/>
          </p:blipFill>
          <p:spPr bwMode="auto">
            <a:xfrm>
              <a:off x="7629979" y="2536372"/>
              <a:ext cx="3994235" cy="3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67A60F-F778-4F34-855D-D71D7547E9FE}"/>
                </a:ext>
              </a:extLst>
            </p:cNvPr>
            <p:cNvSpPr txBox="1"/>
            <p:nvPr/>
          </p:nvSpPr>
          <p:spPr>
            <a:xfrm>
              <a:off x="9035142" y="4520809"/>
              <a:ext cx="2589071" cy="10232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1880</TotalTime>
  <Words>1058</Words>
  <Application>Microsoft Office PowerPoint</Application>
  <PresentationFormat>Widescreen</PresentationFormat>
  <Paragraphs>153</Paragraphs>
  <Slides>36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Calibri Light</vt:lpstr>
      <vt:lpstr>iCiel Cadena</vt:lpstr>
      <vt:lpstr>Chronica Pro</vt:lpstr>
      <vt:lpstr>#9Slide02 Noi dung dai</vt:lpstr>
      <vt:lpstr>Calibri</vt:lpstr>
      <vt:lpstr>Arial</vt:lpstr>
      <vt:lpstr>Anton</vt:lpstr>
      <vt:lpstr>Amasis MT Pro Black</vt:lpstr>
      <vt:lpstr>Patrick Hand</vt:lpstr>
      <vt:lpstr>Comic Sans MS</vt:lpstr>
      <vt:lpstr>2005_iannnnnMTV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and answer.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9Slide.vn</dc:subject>
  <dc:creator>DELL</dc:creator>
  <dc:description>9Slide.vn</dc:description>
  <cp:lastModifiedBy>Ngan-BanNgoaiNgu</cp:lastModifiedBy>
  <cp:revision>51</cp:revision>
  <dcterms:created xsi:type="dcterms:W3CDTF">2021-07-23T14:52:23Z</dcterms:created>
  <dcterms:modified xsi:type="dcterms:W3CDTF">2024-08-23T07:35:05Z</dcterms:modified>
  <cp:category>9Slide.vn</cp:category>
</cp:coreProperties>
</file>