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007577265" r:id="rId2"/>
    <p:sldId id="2007577266" r:id="rId3"/>
    <p:sldId id="850" r:id="rId4"/>
    <p:sldId id="835" r:id="rId5"/>
    <p:sldId id="838" r:id="rId6"/>
    <p:sldId id="843" r:id="rId7"/>
    <p:sldId id="844" r:id="rId8"/>
    <p:sldId id="841" r:id="rId9"/>
    <p:sldId id="842" r:id="rId10"/>
    <p:sldId id="2007577316" r:id="rId11"/>
    <p:sldId id="2007577317" r:id="rId12"/>
    <p:sldId id="849" r:id="rId13"/>
    <p:sldId id="298" r:id="rId14"/>
    <p:sldId id="2007577310" r:id="rId15"/>
    <p:sldId id="2007577309" r:id="rId16"/>
    <p:sldId id="2007577315" r:id="rId17"/>
    <p:sldId id="2007577288" r:id="rId18"/>
    <p:sldId id="2007577289" r:id="rId19"/>
    <p:sldId id="2007577290" r:id="rId20"/>
    <p:sldId id="2007577267" r:id="rId21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F2C"/>
    <a:srgbClr val="EF3220"/>
    <a:srgbClr val="29796F"/>
    <a:srgbClr val="7DD3C8"/>
    <a:srgbClr val="9EDED6"/>
    <a:srgbClr val="ABE3DC"/>
    <a:srgbClr val="C9FCFF"/>
    <a:srgbClr val="92D933"/>
    <a:srgbClr val="89CF27"/>
    <a:srgbClr val="FDB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906" y="6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A2C0-D180-4E3F-AD00-0175173AEEDB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153C7-C4D3-43C4-988C-01DE61D8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17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display, rectangle&#10;&#10;Description automatically generated">
            <a:extLst>
              <a:ext uri="{FF2B5EF4-FFF2-40B4-BE49-F238E27FC236}">
                <a16:creationId xmlns:a16="http://schemas.microsoft.com/office/drawing/2014/main" id="{E1E9584E-2AC7-C03D-A65D-4F0184917D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roup 1791">
            <a:extLst>
              <a:ext uri="{FF2B5EF4-FFF2-40B4-BE49-F238E27FC236}">
                <a16:creationId xmlns:a16="http://schemas.microsoft.com/office/drawing/2014/main" id="{CEEC2BF3-8381-0F5A-97FB-157A9890CC4F}"/>
              </a:ext>
            </a:extLst>
          </p:cNvPr>
          <p:cNvGrpSpPr/>
          <p:nvPr/>
        </p:nvGrpSpPr>
        <p:grpSpPr>
          <a:xfrm>
            <a:off x="10492971" y="7553626"/>
            <a:ext cx="3038014" cy="3902895"/>
            <a:chOff x="4067088" y="3183324"/>
            <a:chExt cx="995441" cy="1278829"/>
          </a:xfrm>
        </p:grpSpPr>
        <p:sp>
          <p:nvSpPr>
            <p:cNvPr id="1793" name="Mspham-0936082789">
              <a:extLst>
                <a:ext uri="{FF2B5EF4-FFF2-40B4-BE49-F238E27FC236}">
                  <a16:creationId xmlns:a16="http://schemas.microsoft.com/office/drawing/2014/main" id="{0D29BA58-5C49-A358-2544-6C3FE1836B16}"/>
                </a:ext>
              </a:extLst>
            </p:cNvPr>
            <p:cNvSpPr txBox="1"/>
            <p:nvPr/>
          </p:nvSpPr>
          <p:spPr>
            <a:xfrm>
              <a:off x="4067089" y="4028513"/>
              <a:ext cx="995440" cy="4336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40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794" name="MsPham-0936082789">
              <a:extLst>
                <a:ext uri="{FF2B5EF4-FFF2-40B4-BE49-F238E27FC236}">
                  <a16:creationId xmlns:a16="http://schemas.microsoft.com/office/drawing/2014/main" id="{AD3DF50F-9EC8-BE89-917F-E8AC8C1E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7088" y="3183324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ED8863-C294-9C8E-4458-4CB3A377A144}"/>
              </a:ext>
            </a:extLst>
          </p:cNvPr>
          <p:cNvSpPr/>
          <p:nvPr/>
        </p:nvSpPr>
        <p:spPr>
          <a:xfrm>
            <a:off x="-30480" y="-1"/>
            <a:ext cx="24414480" cy="13716002"/>
          </a:xfrm>
          <a:prstGeom prst="rect">
            <a:avLst/>
          </a:prstGeom>
          <a:solidFill>
            <a:srgbClr val="9E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3E78207-D825-83F4-CFB6-D8FF79336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41194" y="319342"/>
            <a:ext cx="4179656" cy="237718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35BA589-58A7-6E02-04C4-61077CBA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406554"/>
            <a:ext cx="3575788" cy="2033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2CDFE-A8BB-2C0C-09CB-B9070479C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089" y="1246534"/>
            <a:ext cx="1678338" cy="108558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6B4E16-45E8-4505-9296-008A4E314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2176" y="595000"/>
            <a:ext cx="4806164" cy="1658128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C89B57C-64F4-0F59-586D-CA87A021FCC7}"/>
              </a:ext>
            </a:extLst>
          </p:cNvPr>
          <p:cNvGrpSpPr/>
          <p:nvPr/>
        </p:nvGrpSpPr>
        <p:grpSpPr>
          <a:xfrm>
            <a:off x="1066800" y="9562689"/>
            <a:ext cx="9042400" cy="1051194"/>
            <a:chOff x="8517469" y="8626817"/>
            <a:chExt cx="9042400" cy="1051194"/>
          </a:xfrm>
        </p:grpSpPr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668F32E7-BC6C-82A1-7F89-404FB09DC72C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B90D50D-5985-7C64-4639-F059A48E657E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solidFill>
                <a:srgbClr val="14364D"/>
              </a:solidFill>
            </p:spPr>
          </p:sp>
        </p:grpSp>
        <p:sp>
          <p:nvSpPr>
            <p:cNvPr id="13" name="Google Shape;1587;p38">
              <a:extLst>
                <a:ext uri="{FF2B5EF4-FFF2-40B4-BE49-F238E27FC236}">
                  <a16:creationId xmlns:a16="http://schemas.microsoft.com/office/drawing/2014/main" id="{BB238877-EB85-66F4-8B67-A8897AA76DAC}"/>
                </a:ext>
              </a:extLst>
            </p:cNvPr>
            <p:cNvSpPr txBox="1">
              <a:spLocks/>
            </p:cNvSpPr>
            <p:nvPr/>
          </p:nvSpPr>
          <p:spPr>
            <a:xfrm>
              <a:off x="8517469" y="8626817"/>
              <a:ext cx="9042400" cy="1051194"/>
            </a:xfrm>
            <a:prstGeom prst="rect">
              <a:avLst/>
            </a:prstGeom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4800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3 – Period 2</a:t>
              </a:r>
            </a:p>
          </p:txBody>
        </p:sp>
      </p:grpSp>
      <p:sp>
        <p:nvSpPr>
          <p:cNvPr id="15" name="TextBox 22">
            <a:extLst>
              <a:ext uri="{FF2B5EF4-FFF2-40B4-BE49-F238E27FC236}">
                <a16:creationId xmlns:a16="http://schemas.microsoft.com/office/drawing/2014/main" id="{FB9BA1B1-F896-8719-68EC-13340C0396D5}"/>
              </a:ext>
            </a:extLst>
          </p:cNvPr>
          <p:cNvSpPr txBox="1"/>
          <p:nvPr/>
        </p:nvSpPr>
        <p:spPr>
          <a:xfrm>
            <a:off x="1" y="4770257"/>
            <a:ext cx="13102906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Our school</a:t>
            </a:r>
          </a:p>
          <a:p>
            <a:pPr algn="ctr"/>
            <a:r>
              <a:rPr lang="en-US" sz="138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facilities</a:t>
            </a:r>
            <a:endParaRPr lang="en-US" sz="230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6" name="Google Shape;1586;p38">
            <a:extLst>
              <a:ext uri="{FF2B5EF4-FFF2-40B4-BE49-F238E27FC236}">
                <a16:creationId xmlns:a16="http://schemas.microsoft.com/office/drawing/2014/main" id="{85474B85-624F-9FE9-4C95-4509AD980046}"/>
              </a:ext>
            </a:extLst>
          </p:cNvPr>
          <p:cNvSpPr txBox="1">
            <a:spLocks/>
          </p:cNvSpPr>
          <p:nvPr/>
        </p:nvSpPr>
        <p:spPr>
          <a:xfrm>
            <a:off x="227094" y="2724606"/>
            <a:ext cx="6779200" cy="19738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600" b="1">
                <a:solidFill>
                  <a:srgbClr val="14364D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6</a:t>
            </a:r>
            <a:endParaRPr lang="en-US" sz="8534" b="1">
              <a:solidFill>
                <a:srgbClr val="14364D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1790" name="Picture 1789">
            <a:extLst>
              <a:ext uri="{FF2B5EF4-FFF2-40B4-BE49-F238E27FC236}">
                <a16:creationId xmlns:a16="http://schemas.microsoft.com/office/drawing/2014/main" id="{1DBC6EF3-0A81-238C-D655-5F3541555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0651" y="3119455"/>
            <a:ext cx="2408130" cy="1316850"/>
          </a:xfrm>
          <a:prstGeom prst="rect">
            <a:avLst/>
          </a:prstGeom>
        </p:spPr>
      </p:pic>
      <p:pic>
        <p:nvPicPr>
          <p:cNvPr id="1791" name="Picture 1790">
            <a:extLst>
              <a:ext uri="{FF2B5EF4-FFF2-40B4-BE49-F238E27FC236}">
                <a16:creationId xmlns:a16="http://schemas.microsoft.com/office/drawing/2014/main" id="{4DD08D1C-A74E-97DF-AA4A-54D6D6918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7000" y="2834422"/>
            <a:ext cx="1322948" cy="646232"/>
          </a:xfrm>
          <a:prstGeom prst="rect">
            <a:avLst/>
          </a:prstGeom>
        </p:spPr>
      </p:pic>
      <p:pic>
        <p:nvPicPr>
          <p:cNvPr id="1789" name="Picture 1788">
            <a:extLst>
              <a:ext uri="{FF2B5EF4-FFF2-40B4-BE49-F238E27FC236}">
                <a16:creationId xmlns:a16="http://schemas.microsoft.com/office/drawing/2014/main" id="{BCFD4CAE-C542-0A63-6B79-58D8E6B8F3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9303" b="32131"/>
          <a:stretch/>
        </p:blipFill>
        <p:spPr>
          <a:xfrm>
            <a:off x="10519702" y="3897824"/>
            <a:ext cx="13864300" cy="9818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9F8BE-F08A-5299-3051-B58F54997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5140" y="1403873"/>
            <a:ext cx="410906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62017" y="2625301"/>
            <a:ext cx="2813050" cy="2816226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9165" y="1195539"/>
            <a:ext cx="2816226" cy="2816226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737587" y="1217189"/>
            <a:ext cx="2816226" cy="2816226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1323" y="3152731"/>
            <a:ext cx="2813050" cy="2816226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6325" y="7233963"/>
            <a:ext cx="2816226" cy="2816226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21269" y="6024566"/>
            <a:ext cx="2816224" cy="281305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Rectangle: Rounded Corners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9892809" y="11444744"/>
            <a:ext cx="4358722" cy="132569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1870903" y="8223496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MsPham-0936082789">
            <a:extLst>
              <a:ext uri="{FF2B5EF4-FFF2-40B4-BE49-F238E27FC236}">
                <a16:creationId xmlns:a16="http://schemas.microsoft.com/office/drawing/2014/main" id="{033DA274-5D5D-2ADF-7965-1254F6A96EAB}"/>
              </a:ext>
            </a:extLst>
          </p:cNvPr>
          <p:cNvSpPr txBox="1">
            <a:spLocks/>
          </p:cNvSpPr>
          <p:nvPr/>
        </p:nvSpPr>
        <p:spPr>
          <a:xfrm>
            <a:off x="3926243" y="4110848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four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MsPham-0936082789">
            <a:extLst>
              <a:ext uri="{FF2B5EF4-FFF2-40B4-BE49-F238E27FC236}">
                <a16:creationId xmlns:a16="http://schemas.microsoft.com/office/drawing/2014/main" id="{1AF6D5B5-D93D-405B-B898-F641FD2DFF91}"/>
              </a:ext>
            </a:extLst>
          </p:cNvPr>
          <p:cNvSpPr txBox="1">
            <a:spLocks/>
          </p:cNvSpPr>
          <p:nvPr/>
        </p:nvSpPr>
        <p:spPr>
          <a:xfrm>
            <a:off x="7317050" y="2068696"/>
            <a:ext cx="3751017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4800">
                <a:solidFill>
                  <a:sysClr val="windowText" lastClr="000000"/>
                </a:solidFill>
                <a:latin typeface="Arial" panose="020B0604020202020204" pitchFamily="34" charset="0"/>
              </a:rPr>
              <a:t>buildings</a:t>
            </a:r>
            <a:endParaRPr lang="en-US" sz="48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MsPham-0936082789">
            <a:extLst>
              <a:ext uri="{FF2B5EF4-FFF2-40B4-BE49-F238E27FC236}">
                <a16:creationId xmlns:a16="http://schemas.microsoft.com/office/drawing/2014/main" id="{79700BC4-E40A-D99E-1662-C1BBC7EBFC09}"/>
              </a:ext>
            </a:extLst>
          </p:cNvPr>
          <p:cNvSpPr txBox="1">
            <a:spLocks/>
          </p:cNvSpPr>
          <p:nvPr/>
        </p:nvSpPr>
        <p:spPr>
          <a:xfrm>
            <a:off x="18447166" y="6816859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Lan’s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MsPham-0936082789">
            <a:extLst>
              <a:ext uri="{FF2B5EF4-FFF2-40B4-BE49-F238E27FC236}">
                <a16:creationId xmlns:a16="http://schemas.microsoft.com/office/drawing/2014/main" id="{09CED8B6-02CB-AC96-CB66-D8420DDC83A2}"/>
              </a:ext>
            </a:extLst>
          </p:cNvPr>
          <p:cNvSpPr txBox="1">
            <a:spLocks/>
          </p:cNvSpPr>
          <p:nvPr/>
        </p:nvSpPr>
        <p:spPr>
          <a:xfrm>
            <a:off x="15587094" y="3564222"/>
            <a:ext cx="3307801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400">
                <a:solidFill>
                  <a:sysClr val="windowText" lastClr="000000"/>
                </a:solidFill>
                <a:latin typeface="Arial" panose="020B0604020202020204" pitchFamily="34" charset="0"/>
              </a:rPr>
              <a:t>school.</a:t>
            </a:r>
            <a:endParaRPr lang="en-US" sz="54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MsPham-0936082789">
            <a:extLst>
              <a:ext uri="{FF2B5EF4-FFF2-40B4-BE49-F238E27FC236}">
                <a16:creationId xmlns:a16="http://schemas.microsoft.com/office/drawing/2014/main" id="{BDB2CA85-D2F2-2412-7377-4D47CA3A0BD3}"/>
              </a:ext>
            </a:extLst>
          </p:cNvPr>
          <p:cNvSpPr txBox="1">
            <a:spLocks/>
          </p:cNvSpPr>
          <p:nvPr/>
        </p:nvSpPr>
        <p:spPr>
          <a:xfrm>
            <a:off x="11667963" y="2010426"/>
            <a:ext cx="3015250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4800">
                <a:solidFill>
                  <a:sysClr val="windowText" lastClr="000000"/>
                </a:solidFill>
                <a:latin typeface="Arial" panose="020B0604020202020204" pitchFamily="34" charset="0"/>
              </a:rPr>
              <a:t>at</a:t>
            </a:r>
            <a:endParaRPr lang="en-US" sz="48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9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68133" y="2154615"/>
            <a:ext cx="2829095" cy="2832289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93519" y="2154615"/>
            <a:ext cx="2832289" cy="2832289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30826" y="2154615"/>
            <a:ext cx="2832289" cy="2832289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59406" y="2154615"/>
            <a:ext cx="2829095" cy="2832289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2099" y="2154615"/>
            <a:ext cx="2832289" cy="2832289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39553" y="2156212"/>
            <a:ext cx="2832286" cy="2829095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Arrow: Striped Right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10298865" y="11058712"/>
            <a:ext cx="3589194" cy="1711728"/>
          </a:xfrm>
          <a:prstGeom prst="stripedRightArrow">
            <a:avLst>
              <a:gd name="adj1" fmla="val 6321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8" name="Group 85">
            <a:extLst>
              <a:ext uri="{FF2B5EF4-FFF2-40B4-BE49-F238E27FC236}">
                <a16:creationId xmlns:a16="http://schemas.microsoft.com/office/drawing/2014/main" id="{D0BD79D6-8A25-883D-5A15-53ECFB37AE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302246" y="2154615"/>
            <a:ext cx="2832289" cy="2832289"/>
            <a:chOff x="876" y="456"/>
            <a:chExt cx="536" cy="536"/>
          </a:xfrm>
        </p:grpSpPr>
        <p:sp>
          <p:nvSpPr>
            <p:cNvPr id="9" name="Oval 86">
              <a:extLst>
                <a:ext uri="{FF2B5EF4-FFF2-40B4-BE49-F238E27FC236}">
                  <a16:creationId xmlns:a16="http://schemas.microsoft.com/office/drawing/2014/main" id="{1380DF4D-32F9-5486-5146-A3C43C2371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0" name="Oval 87">
              <a:extLst>
                <a:ext uri="{FF2B5EF4-FFF2-40B4-BE49-F238E27FC236}">
                  <a16:creationId xmlns:a16="http://schemas.microsoft.com/office/drawing/2014/main" id="{C59D4F7C-B019-CDAE-13B6-37BA27EB2D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1" name="Oval 88">
              <a:extLst>
                <a:ext uri="{FF2B5EF4-FFF2-40B4-BE49-F238E27FC236}">
                  <a16:creationId xmlns:a16="http://schemas.microsoft.com/office/drawing/2014/main" id="{F8AB2756-0485-1C30-E1F6-194BA8606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16" name="Freeform 146">
            <a:extLst>
              <a:ext uri="{FF2B5EF4-FFF2-40B4-BE49-F238E27FC236}">
                <a16:creationId xmlns:a16="http://schemas.microsoft.com/office/drawing/2014/main" id="{AB58D216-CBD9-0801-03D6-E1DC06C5CEFD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0B47708B-3AA3-CBF6-2D4F-373C1969F12F}"/>
              </a:ext>
            </a:extLst>
          </p:cNvPr>
          <p:cNvSpPr txBox="1">
            <a:spLocks/>
          </p:cNvSpPr>
          <p:nvPr/>
        </p:nvSpPr>
        <p:spPr>
          <a:xfrm>
            <a:off x="3052808" y="3073697"/>
            <a:ext cx="22931392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There    are         four    </a:t>
            </a:r>
            <a:r>
              <a:rPr lang="en-US" sz="4800">
                <a:solidFill>
                  <a:sysClr val="windowText" lastClr="000000"/>
                </a:solidFill>
                <a:latin typeface="Arial" panose="020B0604020202020204" pitchFamily="34" charset="0"/>
              </a:rPr>
              <a:t>buildings</a:t>
            </a:r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     at          my     school.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3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Arrow: Striped Right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10298865" y="11058712"/>
            <a:ext cx="3589194" cy="1711728"/>
          </a:xfrm>
          <a:prstGeom prst="stripedRightArrow">
            <a:avLst>
              <a:gd name="adj1" fmla="val 6321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33048" y="4595779"/>
            <a:ext cx="2259672" cy="2262222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927" y="4112467"/>
            <a:ext cx="2262222" cy="2262222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65335" y="-61715"/>
            <a:ext cx="2262222" cy="2262222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7864" y="1864655"/>
            <a:ext cx="2259672" cy="2262222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26144" y="9984733"/>
            <a:ext cx="2262220" cy="225967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3180574" y="4267679"/>
            <a:ext cx="17492260" cy="4453238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176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rPr>
              <a:t>Welldone !</a:t>
            </a:r>
            <a:endParaRPr lang="en-US" sz="1760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F94651-302C-4955-A806-182C50CE1BC8}"/>
              </a:ext>
            </a:extLst>
          </p:cNvPr>
          <p:cNvGrpSpPr/>
          <p:nvPr/>
        </p:nvGrpSpPr>
        <p:grpSpPr>
          <a:xfrm>
            <a:off x="4267199" y="5605528"/>
            <a:ext cx="2579456" cy="3656673"/>
            <a:chOff x="4142213" y="3183324"/>
            <a:chExt cx="845189" cy="1198152"/>
          </a:xfrm>
        </p:grpSpPr>
        <p:sp>
          <p:nvSpPr>
            <p:cNvPr id="3" name="Mspham-0936082789">
              <a:extLst>
                <a:ext uri="{FF2B5EF4-FFF2-40B4-BE49-F238E27FC236}">
                  <a16:creationId xmlns:a16="http://schemas.microsoft.com/office/drawing/2014/main" id="{D475B291-FD8D-AD6C-CF20-8480EE6CCB5A}"/>
                </a:ext>
              </a:extLst>
            </p:cNvPr>
            <p:cNvSpPr txBox="1"/>
            <p:nvPr/>
          </p:nvSpPr>
          <p:spPr>
            <a:xfrm>
              <a:off x="4161631" y="4028513"/>
              <a:ext cx="806352" cy="3529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4" name="MsPham-0936082789">
              <a:extLst>
                <a:ext uri="{FF2B5EF4-FFF2-40B4-BE49-F238E27FC236}">
                  <a16:creationId xmlns:a16="http://schemas.microsoft.com/office/drawing/2014/main" id="{F8B49163-C231-17C4-AFE9-44C35C300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2213" y="3183324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386F837-BD46-4B7E-BD39-083A16AC079B}"/>
              </a:ext>
            </a:extLst>
          </p:cNvPr>
          <p:cNvSpPr/>
          <p:nvPr/>
        </p:nvSpPr>
        <p:spPr>
          <a:xfrm>
            <a:off x="-30480" y="-1"/>
            <a:ext cx="24414480" cy="13716002"/>
          </a:xfrm>
          <a:prstGeom prst="rect">
            <a:avLst/>
          </a:prstGeom>
          <a:solidFill>
            <a:srgbClr val="9E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46F72-BE99-E79B-11F0-DFA5D7E868E2}"/>
              </a:ext>
            </a:extLst>
          </p:cNvPr>
          <p:cNvSpPr/>
          <p:nvPr/>
        </p:nvSpPr>
        <p:spPr>
          <a:xfrm>
            <a:off x="-30480" y="-1"/>
            <a:ext cx="24414480" cy="13716002"/>
          </a:xfrm>
          <a:prstGeom prst="rect">
            <a:avLst/>
          </a:prstGeom>
          <a:solidFill>
            <a:srgbClr val="7DD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6DE11-9C4B-5583-9DE0-45A1ABE7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41194" y="319342"/>
            <a:ext cx="4179656" cy="2377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5427A-6A61-410D-4455-F09E0DF6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406554"/>
            <a:ext cx="3575788" cy="2033728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FF077508-9552-7C9B-A523-CA1B8E38AF4B}"/>
              </a:ext>
            </a:extLst>
          </p:cNvPr>
          <p:cNvSpPr txBox="1"/>
          <p:nvPr/>
        </p:nvSpPr>
        <p:spPr>
          <a:xfrm>
            <a:off x="2021908" y="9392274"/>
            <a:ext cx="20574000" cy="3677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39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Aristote" panose="020B7200000000000000" pitchFamily="34" charset="0"/>
              </a:rPr>
              <a:t>Review</a:t>
            </a:r>
            <a:endParaRPr lang="en-US" sz="397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Aristote" panose="020B7200000000000000" pitchFamily="34" charset="0"/>
            </a:endParaRPr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4B87107B-873B-DD5A-B3DA-658481EC8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8471" y="3004050"/>
            <a:ext cx="7056582" cy="6918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3D9C5-04C4-99CF-1C7E-18F519F81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360" y="989727"/>
            <a:ext cx="410906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B1FE6504-90CD-4278-BB2D-7F28AC4FFABB}"/>
              </a:ext>
            </a:extLst>
          </p:cNvPr>
          <p:cNvGrpSpPr/>
          <p:nvPr/>
        </p:nvGrpSpPr>
        <p:grpSpPr>
          <a:xfrm>
            <a:off x="3243650" y="9791321"/>
            <a:ext cx="8005642" cy="1767606"/>
            <a:chOff x="4227485" y="4004305"/>
            <a:chExt cx="4911716" cy="1081969"/>
          </a:xfrm>
        </p:grpSpPr>
        <p:sp>
          <p:nvSpPr>
            <p:cNvPr id="45" name="Mspham-0936082789">
              <a:extLst>
                <a:ext uri="{FF2B5EF4-FFF2-40B4-BE49-F238E27FC236}">
                  <a16:creationId xmlns:a16="http://schemas.microsoft.com/office/drawing/2014/main" id="{D407FAC0-3408-92E5-AD2A-62002CBD086A}"/>
                </a:ext>
              </a:extLst>
            </p:cNvPr>
            <p:cNvSpPr txBox="1"/>
            <p:nvPr/>
          </p:nvSpPr>
          <p:spPr>
            <a:xfrm>
              <a:off x="7629342" y="4426898"/>
              <a:ext cx="1509859" cy="6593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46" name="MsPham-0936082789">
              <a:extLst>
                <a:ext uri="{FF2B5EF4-FFF2-40B4-BE49-F238E27FC236}">
                  <a16:creationId xmlns:a16="http://schemas.microsoft.com/office/drawing/2014/main" id="{8324FC26-BABB-D4FE-51EA-3FCDE65C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7485" y="4004305"/>
              <a:ext cx="845189" cy="845190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14203195" y="1182562"/>
            <a:ext cx="246093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24" name="MsPham-0936082789">
            <a:extLst>
              <a:ext uri="{FF2B5EF4-FFF2-40B4-BE49-F238E27FC236}">
                <a16:creationId xmlns:a16="http://schemas.microsoft.com/office/drawing/2014/main" id="{25D9249D-D704-C8C3-D070-29984A7F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495" y="1476687"/>
            <a:ext cx="1169550" cy="1169550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934041" y="3549785"/>
            <a:ext cx="8957266" cy="56038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9534114" y="3549784"/>
            <a:ext cx="3357192" cy="561070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12891307" y="3549784"/>
            <a:ext cx="2242882" cy="5619852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12891306" y="3549784"/>
            <a:ext cx="7842956" cy="5619852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ADDB671-CB3F-51A6-CCE8-B9BE919265CB}"/>
              </a:ext>
            </a:extLst>
          </p:cNvPr>
          <p:cNvSpPr txBox="1">
            <a:spLocks/>
          </p:cNvSpPr>
          <p:nvPr/>
        </p:nvSpPr>
        <p:spPr>
          <a:xfrm>
            <a:off x="7741659" y="1149348"/>
            <a:ext cx="9304338" cy="1097280"/>
          </a:xfrm>
          <a:prstGeom prst="wedgeRoundRectCallout">
            <a:avLst>
              <a:gd name="adj1" fmla="val -55234"/>
              <a:gd name="adj2" fmla="val -16184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600"/>
              <a:t>Where’s your school?</a:t>
            </a:r>
            <a:endParaRPr lang="en-US" sz="5600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17E327D-1C8D-8774-E822-8998E5187EDA}"/>
              </a:ext>
            </a:extLst>
          </p:cNvPr>
          <p:cNvSpPr txBox="1">
            <a:spLocks/>
          </p:cNvSpPr>
          <p:nvPr/>
        </p:nvSpPr>
        <p:spPr>
          <a:xfrm>
            <a:off x="8736616" y="2452504"/>
            <a:ext cx="8309380" cy="1097280"/>
          </a:xfrm>
          <a:prstGeom prst="wedgeRoundRectCallout">
            <a:avLst>
              <a:gd name="adj1" fmla="val 55005"/>
              <a:gd name="adj2" fmla="val -42717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5600"/>
              <a:t>It’s in the ________.</a:t>
            </a:r>
            <a:endParaRPr lang="en-US" sz="5600" dirty="0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472483" y="1641185"/>
            <a:ext cx="1210886" cy="1210886"/>
          </a:xfrm>
          <a:prstGeom prst="rect">
            <a:avLst/>
          </a:prstGeom>
        </p:spPr>
      </p:pic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453424C5-404F-CE89-A5C2-B0A5603B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340" y="9153643"/>
            <a:ext cx="5105400" cy="2768722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2099144" y="11604824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mountains</a:t>
            </a:r>
          </a:p>
        </p:txBody>
      </p:sp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CC69A0CC-6A1C-5A0F-DF65-C6AE6B07E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14" y="9160493"/>
            <a:ext cx="5105400" cy="2768722"/>
          </a:xfrm>
          <a:prstGeom prst="rect">
            <a:avLst/>
          </a:prstGeom>
        </p:spPr>
      </p:pic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7699218" y="11597976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village</a:t>
            </a:r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442CC139-C9B4-3E4F-8846-64C70C0DA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1488" y="9169637"/>
            <a:ext cx="5105400" cy="2768722"/>
          </a:xfrm>
          <a:prstGeom prst="rect">
            <a:avLst/>
          </a:prstGeom>
        </p:spPr>
      </p:pic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13299292" y="11588832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city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06337E9A-929A-F4D4-34BA-9FFC467F6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1562" y="9169637"/>
            <a:ext cx="5105400" cy="2768722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18899366" y="11588832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town</a:t>
            </a:r>
          </a:p>
        </p:txBody>
      </p:sp>
    </p:spTree>
    <p:extLst>
      <p:ext uri="{BB962C8B-B14F-4D97-AF65-F5344CB8AC3E}">
        <p14:creationId xmlns:p14="http://schemas.microsoft.com/office/powerpoint/2010/main" val="9543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B1FE6504-90CD-4278-BB2D-7F28AC4FFABB}"/>
              </a:ext>
            </a:extLst>
          </p:cNvPr>
          <p:cNvGrpSpPr/>
          <p:nvPr/>
        </p:nvGrpSpPr>
        <p:grpSpPr>
          <a:xfrm>
            <a:off x="3243650" y="9933561"/>
            <a:ext cx="8005642" cy="1767606"/>
            <a:chOff x="4227485" y="4004305"/>
            <a:chExt cx="4911716" cy="1081969"/>
          </a:xfrm>
        </p:grpSpPr>
        <p:sp>
          <p:nvSpPr>
            <p:cNvPr id="45" name="Mspham-0936082789">
              <a:extLst>
                <a:ext uri="{FF2B5EF4-FFF2-40B4-BE49-F238E27FC236}">
                  <a16:creationId xmlns:a16="http://schemas.microsoft.com/office/drawing/2014/main" id="{D407FAC0-3408-92E5-AD2A-62002CBD086A}"/>
                </a:ext>
              </a:extLst>
            </p:cNvPr>
            <p:cNvSpPr txBox="1"/>
            <p:nvPr/>
          </p:nvSpPr>
          <p:spPr>
            <a:xfrm>
              <a:off x="7629342" y="4426898"/>
              <a:ext cx="1509859" cy="65937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46" name="MsPham-0936082789">
              <a:extLst>
                <a:ext uri="{FF2B5EF4-FFF2-40B4-BE49-F238E27FC236}">
                  <a16:creationId xmlns:a16="http://schemas.microsoft.com/office/drawing/2014/main" id="{8324FC26-BABB-D4FE-51EA-3FCDE65C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7485" y="4004305"/>
              <a:ext cx="845189" cy="845190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14203195" y="1182562"/>
            <a:ext cx="2460930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24" name="MsPham-0936082789">
            <a:extLst>
              <a:ext uri="{FF2B5EF4-FFF2-40B4-BE49-F238E27FC236}">
                <a16:creationId xmlns:a16="http://schemas.microsoft.com/office/drawing/2014/main" id="{25D9249D-D704-C8C3-D070-29984A7F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075" y="1327559"/>
            <a:ext cx="1169550" cy="1169550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934040" y="3742985"/>
            <a:ext cx="9310248" cy="560385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9534115" y="3742984"/>
            <a:ext cx="3710174" cy="561070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3244288" y="3742984"/>
            <a:ext cx="1889900" cy="5619852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3244289" y="3742984"/>
            <a:ext cx="7489974" cy="5619852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2ADDB671-CB3F-51A6-CCE8-B9BE919265CB}"/>
              </a:ext>
            </a:extLst>
          </p:cNvPr>
          <p:cNvSpPr txBox="1">
            <a:spLocks/>
          </p:cNvSpPr>
          <p:nvPr/>
        </p:nvSpPr>
        <p:spPr>
          <a:xfrm>
            <a:off x="6366111" y="765111"/>
            <a:ext cx="10679886" cy="1731998"/>
          </a:xfrm>
          <a:prstGeom prst="wedgeRoundRectCallout">
            <a:avLst>
              <a:gd name="adj1" fmla="val -55234"/>
              <a:gd name="adj2" fmla="val -16184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/>
              <a:t>How many _________ are there </a:t>
            </a:r>
          </a:p>
          <a:p>
            <a:pPr>
              <a:lnSpc>
                <a:spcPct val="100000"/>
              </a:lnSpc>
            </a:pPr>
            <a:r>
              <a:rPr lang="en-US"/>
              <a:t>at your school?</a:t>
            </a:r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17E327D-1C8D-8774-E822-8998E5187EDA}"/>
              </a:ext>
            </a:extLst>
          </p:cNvPr>
          <p:cNvSpPr txBox="1">
            <a:spLocks/>
          </p:cNvSpPr>
          <p:nvPr/>
        </p:nvSpPr>
        <p:spPr>
          <a:xfrm>
            <a:off x="9442580" y="2645704"/>
            <a:ext cx="7603416" cy="1097280"/>
          </a:xfrm>
          <a:prstGeom prst="wedgeRoundRectCallout">
            <a:avLst>
              <a:gd name="adj1" fmla="val 55005"/>
              <a:gd name="adj2" fmla="val -42717"/>
              <a:gd name="adj3" fmla="val 16667"/>
            </a:avLst>
          </a:prstGeom>
          <a:solidFill>
            <a:schemeClr val="bg1"/>
          </a:solidFill>
          <a:ln>
            <a:solidFill>
              <a:srgbClr val="2D837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/>
              <a:t> There is/are ______.</a:t>
            </a:r>
            <a:endParaRPr lang="en-US" dirty="0"/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472483" y="1641185"/>
            <a:ext cx="1210886" cy="1210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E878C-85D7-10EA-4EAF-D084B9632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40" y="9438323"/>
            <a:ext cx="4718280" cy="2695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787D1-CFD0-0E71-065D-E274FAA4E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769" y="9438323"/>
            <a:ext cx="4712330" cy="2695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B669F-529E-6BDD-C02D-7CDB74D44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5947" y="9435346"/>
            <a:ext cx="4712330" cy="2701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9EA0E-3ED0-92C2-5F3C-D118E4A17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5122" y="9435346"/>
            <a:ext cx="4718280" cy="2701260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2010540" y="11747064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playgrounds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7509286" y="11740216"/>
            <a:ext cx="4147724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600"/>
              <a:t>computer rooms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13315276" y="11731072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gardens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18814022" y="11731072"/>
            <a:ext cx="3840480" cy="73152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4000"/>
              <a:t>buildings</a:t>
            </a:r>
          </a:p>
        </p:txBody>
      </p:sp>
    </p:spTree>
    <p:extLst>
      <p:ext uri="{BB962C8B-B14F-4D97-AF65-F5344CB8AC3E}">
        <p14:creationId xmlns:p14="http://schemas.microsoft.com/office/powerpoint/2010/main" val="9347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5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F94651-302C-4955-A806-182C50CE1BC8}"/>
              </a:ext>
            </a:extLst>
          </p:cNvPr>
          <p:cNvGrpSpPr/>
          <p:nvPr/>
        </p:nvGrpSpPr>
        <p:grpSpPr>
          <a:xfrm>
            <a:off x="4267199" y="5605528"/>
            <a:ext cx="2579456" cy="3656673"/>
            <a:chOff x="4142213" y="3183324"/>
            <a:chExt cx="845189" cy="1198152"/>
          </a:xfrm>
        </p:grpSpPr>
        <p:sp>
          <p:nvSpPr>
            <p:cNvPr id="3" name="Mspham-0936082789">
              <a:extLst>
                <a:ext uri="{FF2B5EF4-FFF2-40B4-BE49-F238E27FC236}">
                  <a16:creationId xmlns:a16="http://schemas.microsoft.com/office/drawing/2014/main" id="{D475B291-FD8D-AD6C-CF20-8480EE6CCB5A}"/>
                </a:ext>
              </a:extLst>
            </p:cNvPr>
            <p:cNvSpPr txBox="1"/>
            <p:nvPr/>
          </p:nvSpPr>
          <p:spPr>
            <a:xfrm>
              <a:off x="4161631" y="4028513"/>
              <a:ext cx="806352" cy="3529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3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4" name="MsPham-0936082789">
              <a:extLst>
                <a:ext uri="{FF2B5EF4-FFF2-40B4-BE49-F238E27FC236}">
                  <a16:creationId xmlns:a16="http://schemas.microsoft.com/office/drawing/2014/main" id="{F8B49163-C231-17C4-AFE9-44C35C300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2213" y="3183324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386F837-BD46-4B7E-BD39-083A16AC079B}"/>
              </a:ext>
            </a:extLst>
          </p:cNvPr>
          <p:cNvSpPr/>
          <p:nvPr/>
        </p:nvSpPr>
        <p:spPr>
          <a:xfrm>
            <a:off x="-30480" y="-1"/>
            <a:ext cx="24414480" cy="13716002"/>
          </a:xfrm>
          <a:prstGeom prst="rect">
            <a:avLst/>
          </a:prstGeom>
          <a:solidFill>
            <a:srgbClr val="9E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46F72-BE99-E79B-11F0-DFA5D7E868E2}"/>
              </a:ext>
            </a:extLst>
          </p:cNvPr>
          <p:cNvSpPr/>
          <p:nvPr/>
        </p:nvSpPr>
        <p:spPr>
          <a:xfrm>
            <a:off x="-30480" y="-1"/>
            <a:ext cx="24414480" cy="13716002"/>
          </a:xfrm>
          <a:prstGeom prst="rect">
            <a:avLst/>
          </a:prstGeom>
          <a:solidFill>
            <a:srgbClr val="7DD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6DE11-9C4B-5583-9DE0-45A1ABE76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41194" y="319342"/>
            <a:ext cx="4179656" cy="2377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5427A-6A61-410D-4455-F09E0DF6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28800" y="406554"/>
            <a:ext cx="3575788" cy="2033728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FF077508-9552-7C9B-A523-CA1B8E38AF4B}"/>
              </a:ext>
            </a:extLst>
          </p:cNvPr>
          <p:cNvSpPr txBox="1"/>
          <p:nvPr/>
        </p:nvSpPr>
        <p:spPr>
          <a:xfrm>
            <a:off x="2021908" y="9392274"/>
            <a:ext cx="20574000" cy="3677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39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Aristote" panose="020B7200000000000000" pitchFamily="34" charset="0"/>
              </a:rPr>
              <a:t>Practice</a:t>
            </a:r>
            <a:endParaRPr lang="en-US" sz="397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Aristote" panose="020B7200000000000000" pitchFamily="34" charset="0"/>
            </a:endParaRPr>
          </a:p>
        </p:txBody>
      </p:sp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4B87107B-873B-DD5A-B3DA-658481EC8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8471" y="3004050"/>
            <a:ext cx="7056582" cy="6918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3D9C5-04C4-99CF-1C7E-18F519F81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360" y="989727"/>
            <a:ext cx="410906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B92E35-F30A-301E-AE35-DDB8ADBB4991}"/>
              </a:ext>
            </a:extLst>
          </p:cNvPr>
          <p:cNvGrpSpPr/>
          <p:nvPr/>
        </p:nvGrpSpPr>
        <p:grpSpPr>
          <a:xfrm>
            <a:off x="5868658" y="3076540"/>
            <a:ext cx="3326708" cy="1440075"/>
            <a:chOff x="1465986" y="3587904"/>
            <a:chExt cx="1122548" cy="485932"/>
          </a:xfrm>
        </p:grpSpPr>
        <p:sp>
          <p:nvSpPr>
            <p:cNvPr id="13" name="Mspham-0936082789">
              <a:extLst>
                <a:ext uri="{FF2B5EF4-FFF2-40B4-BE49-F238E27FC236}">
                  <a16:creationId xmlns:a16="http://schemas.microsoft.com/office/drawing/2014/main" id="{B25CB1F1-4815-2073-150D-14514ACF5568}"/>
                </a:ext>
              </a:extLst>
            </p:cNvPr>
            <p:cNvSpPr txBox="1"/>
            <p:nvPr/>
          </p:nvSpPr>
          <p:spPr>
            <a:xfrm>
              <a:off x="1947448" y="3690666"/>
              <a:ext cx="641086" cy="2804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4" name="MsPham-0936082789">
              <a:extLst>
                <a:ext uri="{FF2B5EF4-FFF2-40B4-BE49-F238E27FC236}">
                  <a16:creationId xmlns:a16="http://schemas.microsoft.com/office/drawing/2014/main" id="{BE353223-B8C1-8D6E-9D81-1D8D65123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986" y="3587904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3102016" y="660400"/>
            <a:ext cx="12355332" cy="10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2" tIns="182852" rIns="182852" bIns="18285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complete.</a:t>
            </a:r>
            <a:endParaRPr lang="en-US" sz="5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42BAD300-EF2E-62EA-53B5-834FF85673F3}"/>
              </a:ext>
            </a:extLst>
          </p:cNvPr>
          <p:cNvSpPr txBox="1">
            <a:spLocks/>
          </p:cNvSpPr>
          <p:nvPr/>
        </p:nvSpPr>
        <p:spPr>
          <a:xfrm>
            <a:off x="1721670" y="652732"/>
            <a:ext cx="1005840" cy="100584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540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4A4C0-62DA-3961-BD78-B4C9BB0C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16" y="2477244"/>
            <a:ext cx="21320568" cy="2638684"/>
          </a:xfrm>
          <a:prstGeom prst="rect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33BACB3-414B-405F-1AE9-E50A1FE298F1}"/>
              </a:ext>
            </a:extLst>
          </p:cNvPr>
          <p:cNvSpPr txBox="1">
            <a:spLocks/>
          </p:cNvSpPr>
          <p:nvPr/>
        </p:nvSpPr>
        <p:spPr>
          <a:xfrm>
            <a:off x="1721671" y="5715233"/>
            <a:ext cx="22084498" cy="652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2" tIns="182852" rIns="182852" bIns="18285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Bef>
                <a:spcPts val="1200"/>
              </a:spcBef>
              <a:spcAft>
                <a:spcPts val="2400"/>
              </a:spcAft>
            </a:pP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Our school is in the </a:t>
            </a:r>
            <a:r>
              <a:rPr lang="en-US" sz="64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1200"/>
              </a:spcBef>
              <a:spcAft>
                <a:spcPts val="2400"/>
              </a:spcAft>
            </a:pP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There are   </a:t>
            </a:r>
            <a:r>
              <a:rPr lang="en-US" sz="64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buildings at our school.</a:t>
            </a:r>
          </a:p>
          <a:p>
            <a:pPr algn="l">
              <a:spcBef>
                <a:spcPts val="1200"/>
              </a:spcBef>
              <a:spcAft>
                <a:spcPts val="2400"/>
              </a:spcAft>
            </a:pP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There is a    </a:t>
            </a:r>
            <a:r>
              <a:rPr lang="en-US" sz="64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</a:t>
            </a: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many trees and flowers.</a:t>
            </a:r>
          </a:p>
          <a:p>
            <a:pPr algn="l">
              <a:spcBef>
                <a:spcPts val="1200"/>
              </a:spcBef>
              <a:spcAft>
                <a:spcPts val="2400"/>
              </a:spcAft>
            </a:pP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We can play sports in the    </a:t>
            </a:r>
            <a:r>
              <a:rPr lang="en-US" sz="64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playground</a:t>
            </a:r>
            <a:r>
              <a:rPr lang="en-US" sz="6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7C333E25-E21A-BB3B-646C-801E5F9BD07D}"/>
              </a:ext>
            </a:extLst>
          </p:cNvPr>
          <p:cNvSpPr txBox="1">
            <a:spLocks/>
          </p:cNvSpPr>
          <p:nvPr/>
        </p:nvSpPr>
        <p:spPr>
          <a:xfrm>
            <a:off x="9920852" y="6262480"/>
            <a:ext cx="5547232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l"/>
            <a:r>
              <a:rPr lang="en-US" sz="5400" b="0">
                <a:solidFill>
                  <a:srgbClr val="C00000"/>
                </a:solidFill>
              </a:rPr>
              <a:t>___________</a:t>
            </a:r>
            <a:r>
              <a:rPr lang="en-US" sz="5400" b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AE06E0BF-6E23-C4EA-AAAF-41B029086BC8}"/>
              </a:ext>
            </a:extLst>
          </p:cNvPr>
          <p:cNvSpPr txBox="1">
            <a:spLocks/>
          </p:cNvSpPr>
          <p:nvPr/>
        </p:nvSpPr>
        <p:spPr>
          <a:xfrm>
            <a:off x="6506066" y="7657092"/>
            <a:ext cx="2773616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5400" b="0">
                <a:solidFill>
                  <a:srgbClr val="C00000"/>
                </a:solidFill>
              </a:rPr>
              <a:t>______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D24D242C-5F6E-EB88-922F-2C4FDEF068D6}"/>
              </a:ext>
            </a:extLst>
          </p:cNvPr>
          <p:cNvSpPr txBox="1">
            <a:spLocks/>
          </p:cNvSpPr>
          <p:nvPr/>
        </p:nvSpPr>
        <p:spPr>
          <a:xfrm>
            <a:off x="6542396" y="9067908"/>
            <a:ext cx="4106312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5400" b="0">
                <a:solidFill>
                  <a:srgbClr val="C00000"/>
                </a:solidFill>
              </a:rPr>
              <a:t>__________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CF0A9985-8532-4468-577B-2F9512946E52}"/>
              </a:ext>
            </a:extLst>
          </p:cNvPr>
          <p:cNvSpPr txBox="1">
            <a:spLocks/>
          </p:cNvSpPr>
          <p:nvPr/>
        </p:nvSpPr>
        <p:spPr>
          <a:xfrm>
            <a:off x="12246468" y="10527486"/>
            <a:ext cx="6767332" cy="1005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l"/>
            <a:r>
              <a:rPr lang="en-US" sz="5400" b="0">
                <a:solidFill>
                  <a:srgbClr val="C00000"/>
                </a:solidFill>
              </a:rPr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2346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3032568" y="660400"/>
            <a:ext cx="12424780" cy="10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2" tIns="182852" rIns="182852" bIns="18285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Let’s write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6FF62-16C4-7BEC-DC42-45BA0CE95DC5}"/>
              </a:ext>
            </a:extLst>
          </p:cNvPr>
          <p:cNvGrpSpPr/>
          <p:nvPr/>
        </p:nvGrpSpPr>
        <p:grpSpPr>
          <a:xfrm>
            <a:off x="5446036" y="3888052"/>
            <a:ext cx="3326708" cy="1440075"/>
            <a:chOff x="1465986" y="3587904"/>
            <a:chExt cx="1122548" cy="485932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190A05A3-2FD1-D0F4-1D7F-EECB8351D09E}"/>
                </a:ext>
              </a:extLst>
            </p:cNvPr>
            <p:cNvSpPr txBox="1"/>
            <p:nvPr/>
          </p:nvSpPr>
          <p:spPr>
            <a:xfrm>
              <a:off x="1947448" y="3690666"/>
              <a:ext cx="641086" cy="2804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5" name="MsPham-0936082789">
              <a:extLst>
                <a:ext uri="{FF2B5EF4-FFF2-40B4-BE49-F238E27FC236}">
                  <a16:creationId xmlns:a16="http://schemas.microsoft.com/office/drawing/2014/main" id="{D0492471-1099-D197-B77C-D07F67DF4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986" y="3587904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340B6B7-AE27-7FAD-66F6-02AB4D4651E4}"/>
              </a:ext>
            </a:extLst>
          </p:cNvPr>
          <p:cNvSpPr txBox="1">
            <a:spLocks/>
          </p:cNvSpPr>
          <p:nvPr/>
        </p:nvSpPr>
        <p:spPr>
          <a:xfrm>
            <a:off x="1721670" y="652732"/>
            <a:ext cx="1005840" cy="100584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5400"/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EABC3-6A11-E713-F90A-7B88A7CBF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670" y="2986705"/>
            <a:ext cx="21749364" cy="77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416FC3-18B6-E72D-2A3F-5DA208DF2119}"/>
              </a:ext>
            </a:extLst>
          </p:cNvPr>
          <p:cNvGrpSpPr/>
          <p:nvPr/>
        </p:nvGrpSpPr>
        <p:grpSpPr>
          <a:xfrm>
            <a:off x="17020718" y="8911464"/>
            <a:ext cx="3326708" cy="1440075"/>
            <a:chOff x="1465986" y="3587904"/>
            <a:chExt cx="1122548" cy="485932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CD0D392F-13C3-D417-52C7-7954F43695E0}"/>
                </a:ext>
              </a:extLst>
            </p:cNvPr>
            <p:cNvSpPr txBox="1"/>
            <p:nvPr/>
          </p:nvSpPr>
          <p:spPr>
            <a:xfrm>
              <a:off x="1947448" y="3690666"/>
              <a:ext cx="641086" cy="2804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2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5" name="MsPham-0936082789">
              <a:extLst>
                <a:ext uri="{FF2B5EF4-FFF2-40B4-BE49-F238E27FC236}">
                  <a16:creationId xmlns:a16="http://schemas.microsoft.com/office/drawing/2014/main" id="{85F6C5DD-31A9-C4DC-22C6-BDF8DC828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986" y="3587904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2986268" y="660400"/>
            <a:ext cx="12471080" cy="10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2" tIns="182852" rIns="182852" bIns="18285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5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50B01F82-10F5-86C0-56A6-240317002E2C}"/>
              </a:ext>
            </a:extLst>
          </p:cNvPr>
          <p:cNvSpPr txBox="1">
            <a:spLocks/>
          </p:cNvSpPr>
          <p:nvPr/>
        </p:nvSpPr>
        <p:spPr>
          <a:xfrm>
            <a:off x="1721670" y="652732"/>
            <a:ext cx="1005840" cy="100584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5400"/>
              <a:t>5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0938C597-55D8-FC4E-906D-B48CB026FACC}"/>
              </a:ext>
            </a:extLst>
          </p:cNvPr>
          <p:cNvSpPr txBox="1">
            <a:spLocks/>
          </p:cNvSpPr>
          <p:nvPr/>
        </p:nvSpPr>
        <p:spPr>
          <a:xfrm>
            <a:off x="10845665" y="660400"/>
            <a:ext cx="7071946" cy="103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2" tIns="182852" rIns="182852" bIns="18285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8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school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116E4-0AF5-9E2B-48FE-2446F34E48CD}"/>
              </a:ext>
            </a:extLst>
          </p:cNvPr>
          <p:cNvGrpSpPr/>
          <p:nvPr/>
        </p:nvGrpSpPr>
        <p:grpSpPr>
          <a:xfrm>
            <a:off x="0" y="2268095"/>
            <a:ext cx="24384000" cy="11447906"/>
            <a:chOff x="0" y="1134047"/>
            <a:chExt cx="12192000" cy="5723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67D9E-0C57-ECE0-70C6-AB6471C4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756" y="1134047"/>
              <a:ext cx="10386349" cy="572395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94A471-EF25-0DC6-B335-D736FCD01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496"/>
            <a:stretch/>
          </p:blipFill>
          <p:spPr>
            <a:xfrm>
              <a:off x="11046105" y="1134047"/>
              <a:ext cx="1145895" cy="57239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A16ACA-BD5A-678D-612B-1DDC98AA3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4874"/>
            <a:stretch/>
          </p:blipFill>
          <p:spPr>
            <a:xfrm>
              <a:off x="0" y="1134047"/>
              <a:ext cx="659756" cy="5723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1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66" r="66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00" y="5969172"/>
            <a:ext cx="5360488" cy="67854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649974" y="5837089"/>
            <a:ext cx="4961152" cy="70495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20772" y="5837088"/>
            <a:ext cx="3920656" cy="6507312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950EB6F9-5272-B0F8-7359-46689C890B08}"/>
              </a:ext>
            </a:extLst>
          </p:cNvPr>
          <p:cNvSpPr txBox="1"/>
          <p:nvPr/>
        </p:nvSpPr>
        <p:spPr>
          <a:xfrm>
            <a:off x="2743201" y="4114801"/>
            <a:ext cx="18897602" cy="453497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ts val="8819"/>
              </a:lnSpc>
              <a:spcBef>
                <a:spcPct val="0"/>
              </a:spcBef>
              <a:defRPr sz="6299">
                <a:solidFill>
                  <a:srgbClr val="EF3220"/>
                </a:solidFill>
                <a:latin typeface="Atma Bold"/>
              </a:defRPr>
            </a:lvl1pPr>
          </a:lstStyle>
          <a:p>
            <a:r>
              <a:rPr lang="en-US" sz="2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03F2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Cooper" panose="020B7200000000000000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roup 1791">
            <a:extLst>
              <a:ext uri="{FF2B5EF4-FFF2-40B4-BE49-F238E27FC236}">
                <a16:creationId xmlns:a16="http://schemas.microsoft.com/office/drawing/2014/main" id="{CEEC2BF3-8381-0F5A-97FB-157A9890CC4F}"/>
              </a:ext>
            </a:extLst>
          </p:cNvPr>
          <p:cNvGrpSpPr/>
          <p:nvPr/>
        </p:nvGrpSpPr>
        <p:grpSpPr>
          <a:xfrm>
            <a:off x="10492971" y="7553626"/>
            <a:ext cx="3038014" cy="3902895"/>
            <a:chOff x="4067088" y="3183324"/>
            <a:chExt cx="995441" cy="1278829"/>
          </a:xfrm>
        </p:grpSpPr>
        <p:sp>
          <p:nvSpPr>
            <p:cNvPr id="1793" name="Mspham-0936082789">
              <a:extLst>
                <a:ext uri="{FF2B5EF4-FFF2-40B4-BE49-F238E27FC236}">
                  <a16:creationId xmlns:a16="http://schemas.microsoft.com/office/drawing/2014/main" id="{0D29BA58-5C49-A358-2544-6C3FE1836B16}"/>
                </a:ext>
              </a:extLst>
            </p:cNvPr>
            <p:cNvSpPr txBox="1"/>
            <p:nvPr/>
          </p:nvSpPr>
          <p:spPr>
            <a:xfrm>
              <a:off x="4067089" y="4028513"/>
              <a:ext cx="995440" cy="4336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40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794" name="MsPham-0936082789">
              <a:extLst>
                <a:ext uri="{FF2B5EF4-FFF2-40B4-BE49-F238E27FC236}">
                  <a16:creationId xmlns:a16="http://schemas.microsoft.com/office/drawing/2014/main" id="{AD3DF50F-9EC8-BE89-917F-E8AC8C1E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088" y="3183324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5ED8863-C294-9C8E-4458-4CB3A377A144}"/>
              </a:ext>
            </a:extLst>
          </p:cNvPr>
          <p:cNvSpPr/>
          <p:nvPr/>
        </p:nvSpPr>
        <p:spPr>
          <a:xfrm>
            <a:off x="-30480" y="-1"/>
            <a:ext cx="24414480" cy="13716002"/>
          </a:xfrm>
          <a:prstGeom prst="rect">
            <a:avLst/>
          </a:prstGeom>
          <a:solidFill>
            <a:srgbClr val="9ED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3E78207-D825-83F4-CFB6-D8FF79336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841194" y="319342"/>
            <a:ext cx="4179656" cy="237718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35BA589-58A7-6E02-04C4-61077CBAA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406554"/>
            <a:ext cx="3575788" cy="2033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E2CDFE-A8BB-2C0C-09CB-B9070479C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089" y="1246534"/>
            <a:ext cx="1678338" cy="108558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6B4E16-45E8-4505-9296-008A4E314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2176" y="595000"/>
            <a:ext cx="4806164" cy="1658128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sp>
        <p:nvSpPr>
          <p:cNvPr id="15" name="TextBox 22">
            <a:extLst>
              <a:ext uri="{FF2B5EF4-FFF2-40B4-BE49-F238E27FC236}">
                <a16:creationId xmlns:a16="http://schemas.microsoft.com/office/drawing/2014/main" id="{FB9BA1B1-F896-8719-68EC-13340C0396D5}"/>
              </a:ext>
            </a:extLst>
          </p:cNvPr>
          <p:cNvSpPr txBox="1"/>
          <p:nvPr/>
        </p:nvSpPr>
        <p:spPr>
          <a:xfrm>
            <a:off x="5863" y="5761801"/>
            <a:ext cx="13102906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Thank you!</a:t>
            </a:r>
            <a:endParaRPr lang="en-US" sz="230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HelvetInsH" panose="020B7200000000000000" pitchFamily="34" charset="0"/>
            </a:endParaRPr>
          </a:p>
        </p:txBody>
      </p:sp>
      <p:pic>
        <p:nvPicPr>
          <p:cNvPr id="1790" name="Picture 1789">
            <a:extLst>
              <a:ext uri="{FF2B5EF4-FFF2-40B4-BE49-F238E27FC236}">
                <a16:creationId xmlns:a16="http://schemas.microsoft.com/office/drawing/2014/main" id="{1DBC6EF3-0A81-238C-D655-5F3541555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0651" y="3119455"/>
            <a:ext cx="2408130" cy="1316850"/>
          </a:xfrm>
          <a:prstGeom prst="rect">
            <a:avLst/>
          </a:prstGeom>
        </p:spPr>
      </p:pic>
      <p:pic>
        <p:nvPicPr>
          <p:cNvPr id="1791" name="Picture 1790">
            <a:extLst>
              <a:ext uri="{FF2B5EF4-FFF2-40B4-BE49-F238E27FC236}">
                <a16:creationId xmlns:a16="http://schemas.microsoft.com/office/drawing/2014/main" id="{4DD08D1C-A74E-97DF-AA4A-54D6D6918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7000" y="2834422"/>
            <a:ext cx="1322948" cy="646232"/>
          </a:xfrm>
          <a:prstGeom prst="rect">
            <a:avLst/>
          </a:prstGeom>
        </p:spPr>
      </p:pic>
      <p:pic>
        <p:nvPicPr>
          <p:cNvPr id="1789" name="Picture 1788">
            <a:extLst>
              <a:ext uri="{FF2B5EF4-FFF2-40B4-BE49-F238E27FC236}">
                <a16:creationId xmlns:a16="http://schemas.microsoft.com/office/drawing/2014/main" id="{BCFD4CAE-C542-0A63-6B79-58D8E6B8F37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9303" b="32131"/>
          <a:stretch/>
        </p:blipFill>
        <p:spPr>
          <a:xfrm>
            <a:off x="10519702" y="3897824"/>
            <a:ext cx="13864300" cy="9818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941F7-E5DE-F422-45D0-060E7B0C94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5140" y="1089559"/>
            <a:ext cx="410906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Arrow: Striped Right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10298865" y="11058712"/>
            <a:ext cx="3589194" cy="1711728"/>
          </a:xfrm>
          <a:prstGeom prst="stripedRightArrow">
            <a:avLst>
              <a:gd name="adj1" fmla="val 6321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</a:p>
        </p:txBody>
      </p:sp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433048" y="4595779"/>
            <a:ext cx="2259672" cy="2262222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927" y="4112467"/>
            <a:ext cx="2262222" cy="2262222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65335" y="-61715"/>
            <a:ext cx="2262222" cy="2262222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7864" y="1864655"/>
            <a:ext cx="2259672" cy="2262222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26144" y="9984733"/>
            <a:ext cx="2262220" cy="225967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2709661" y="3326347"/>
            <a:ext cx="18632670" cy="6658386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numCol="1" anchor="ctr" anchorCtr="0">
            <a:prstTxWarp prst="textArchUp">
              <a:avLst>
                <a:gd name="adj" fmla="val 12334654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47800" spc="1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.VnCooper" panose="020B7200000000000000" pitchFamily="34" charset="0"/>
              </a:rPr>
              <a:t>Playing with the seal!</a:t>
            </a:r>
            <a:endParaRPr lang="en-US" sz="47800" spc="1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.VnCoop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62017" y="2625301"/>
            <a:ext cx="2813050" cy="2816226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7824" y="1115747"/>
            <a:ext cx="2816226" cy="2816226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1323" y="3152731"/>
            <a:ext cx="2813050" cy="2816226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6325" y="7233963"/>
            <a:ext cx="2816226" cy="2816226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44148" y="5583055"/>
            <a:ext cx="2816224" cy="281305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Rectangle: Rounded Corners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9892809" y="11444744"/>
            <a:ext cx="4358722" cy="132569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1870903" y="8223496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MsPham-0936082789">
            <a:extLst>
              <a:ext uri="{FF2B5EF4-FFF2-40B4-BE49-F238E27FC236}">
                <a16:creationId xmlns:a16="http://schemas.microsoft.com/office/drawing/2014/main" id="{033DA274-5D5D-2ADF-7965-1254F6A96EAB}"/>
              </a:ext>
            </a:extLst>
          </p:cNvPr>
          <p:cNvSpPr txBox="1">
            <a:spLocks/>
          </p:cNvSpPr>
          <p:nvPr/>
        </p:nvSpPr>
        <p:spPr>
          <a:xfrm>
            <a:off x="3926243" y="4110848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Where 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MsPham-0936082789">
            <a:extLst>
              <a:ext uri="{FF2B5EF4-FFF2-40B4-BE49-F238E27FC236}">
                <a16:creationId xmlns:a16="http://schemas.microsoft.com/office/drawing/2014/main" id="{79700BC4-E40A-D99E-1662-C1BBC7EBFC09}"/>
              </a:ext>
            </a:extLst>
          </p:cNvPr>
          <p:cNvSpPr txBox="1">
            <a:spLocks/>
          </p:cNvSpPr>
          <p:nvPr/>
        </p:nvSpPr>
        <p:spPr>
          <a:xfrm>
            <a:off x="18662088" y="6477000"/>
            <a:ext cx="331395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400">
                <a:solidFill>
                  <a:sysClr val="windowText" lastClr="000000"/>
                </a:solidFill>
                <a:latin typeface="Arial" panose="020B0604020202020204" pitchFamily="34" charset="0"/>
              </a:rPr>
              <a:t>school</a:t>
            </a:r>
            <a:endParaRPr lang="en-US" sz="54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MsPham-0936082789">
            <a:extLst>
              <a:ext uri="{FF2B5EF4-FFF2-40B4-BE49-F238E27FC236}">
                <a16:creationId xmlns:a16="http://schemas.microsoft.com/office/drawing/2014/main" id="{09CED8B6-02CB-AC96-CB66-D8420DDC83A2}"/>
              </a:ext>
            </a:extLst>
          </p:cNvPr>
          <p:cNvSpPr txBox="1">
            <a:spLocks/>
          </p:cNvSpPr>
          <p:nvPr/>
        </p:nvSpPr>
        <p:spPr>
          <a:xfrm>
            <a:off x="15950953" y="3564222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?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MsPham-0936082789">
            <a:extLst>
              <a:ext uri="{FF2B5EF4-FFF2-40B4-BE49-F238E27FC236}">
                <a16:creationId xmlns:a16="http://schemas.microsoft.com/office/drawing/2014/main" id="{BDB2CA85-D2F2-2412-7377-4D47CA3A0BD3}"/>
              </a:ext>
            </a:extLst>
          </p:cNvPr>
          <p:cNvSpPr txBox="1">
            <a:spLocks/>
          </p:cNvSpPr>
          <p:nvPr/>
        </p:nvSpPr>
        <p:spPr>
          <a:xfrm>
            <a:off x="10242866" y="1908984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your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4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32332" y="1868365"/>
            <a:ext cx="2813050" cy="2816226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2660" y="1868365"/>
            <a:ext cx="2816226" cy="2816226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17496" y="1868365"/>
            <a:ext cx="2816226" cy="2816226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1000" y="1868365"/>
            <a:ext cx="2813050" cy="2816226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43987" y="1869953"/>
            <a:ext cx="2816224" cy="281305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Arrow: Striped Right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10298865" y="11058712"/>
            <a:ext cx="3589194" cy="1711728"/>
          </a:xfrm>
          <a:prstGeom prst="stripedRightArrow">
            <a:avLst>
              <a:gd name="adj1" fmla="val 6321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74A4D7A2-929B-0B07-A4A3-26CFB8AE050B}"/>
              </a:ext>
            </a:extLst>
          </p:cNvPr>
          <p:cNvSpPr txBox="1">
            <a:spLocks/>
          </p:cNvSpPr>
          <p:nvPr/>
        </p:nvSpPr>
        <p:spPr>
          <a:xfrm>
            <a:off x="4233211" y="2706821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Where 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2278F80-9C39-6954-457D-DE5A02EFF616}"/>
              </a:ext>
            </a:extLst>
          </p:cNvPr>
          <p:cNvSpPr txBox="1">
            <a:spLocks/>
          </p:cNvSpPr>
          <p:nvPr/>
        </p:nvSpPr>
        <p:spPr>
          <a:xfrm>
            <a:off x="7686446" y="2766379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23FE6598-1579-9D3B-5CFA-BFED42F859BB}"/>
              </a:ext>
            </a:extLst>
          </p:cNvPr>
          <p:cNvSpPr txBox="1">
            <a:spLocks/>
          </p:cNvSpPr>
          <p:nvPr/>
        </p:nvSpPr>
        <p:spPr>
          <a:xfrm>
            <a:off x="11139681" y="2825937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your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654C7B65-1FE5-4198-3382-64E89DE19CB2}"/>
              </a:ext>
            </a:extLst>
          </p:cNvPr>
          <p:cNvSpPr txBox="1">
            <a:spLocks/>
          </p:cNvSpPr>
          <p:nvPr/>
        </p:nvSpPr>
        <p:spPr>
          <a:xfrm>
            <a:off x="14252643" y="2788920"/>
            <a:ext cx="322579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school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54707F1D-FCFD-6A93-096C-7A5460E04221}"/>
              </a:ext>
            </a:extLst>
          </p:cNvPr>
          <p:cNvSpPr txBox="1">
            <a:spLocks/>
          </p:cNvSpPr>
          <p:nvPr/>
        </p:nvSpPr>
        <p:spPr>
          <a:xfrm>
            <a:off x="18046151" y="2945053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?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5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62017" y="2625301"/>
            <a:ext cx="2813050" cy="2816226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9165" y="1195539"/>
            <a:ext cx="2816226" cy="2816226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737587" y="1217189"/>
            <a:ext cx="2816226" cy="2816226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1323" y="3152731"/>
            <a:ext cx="2813050" cy="2816226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6325" y="7233963"/>
            <a:ext cx="2816226" cy="2816226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44148" y="5583055"/>
            <a:ext cx="2816224" cy="281305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Rectangle: Rounded Corners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9892809" y="11444744"/>
            <a:ext cx="4358722" cy="132569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1600200" y="8077200"/>
            <a:ext cx="3257699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school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MsPham-0936082789">
            <a:extLst>
              <a:ext uri="{FF2B5EF4-FFF2-40B4-BE49-F238E27FC236}">
                <a16:creationId xmlns:a16="http://schemas.microsoft.com/office/drawing/2014/main" id="{033DA274-5D5D-2ADF-7965-1254F6A96EAB}"/>
              </a:ext>
            </a:extLst>
          </p:cNvPr>
          <p:cNvSpPr txBox="1">
            <a:spLocks/>
          </p:cNvSpPr>
          <p:nvPr/>
        </p:nvSpPr>
        <p:spPr>
          <a:xfrm>
            <a:off x="3926243" y="4110848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in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MsPham-0936082789">
            <a:extLst>
              <a:ext uri="{FF2B5EF4-FFF2-40B4-BE49-F238E27FC236}">
                <a16:creationId xmlns:a16="http://schemas.microsoft.com/office/drawing/2014/main" id="{1AF6D5B5-D93D-405B-B898-F641FD2DFF91}"/>
              </a:ext>
            </a:extLst>
          </p:cNvPr>
          <p:cNvSpPr txBox="1">
            <a:spLocks/>
          </p:cNvSpPr>
          <p:nvPr/>
        </p:nvSpPr>
        <p:spPr>
          <a:xfrm>
            <a:off x="7787445" y="2068696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My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MsPham-0936082789">
            <a:extLst>
              <a:ext uri="{FF2B5EF4-FFF2-40B4-BE49-F238E27FC236}">
                <a16:creationId xmlns:a16="http://schemas.microsoft.com/office/drawing/2014/main" id="{79700BC4-E40A-D99E-1662-C1BBC7EBFC09}"/>
              </a:ext>
            </a:extLst>
          </p:cNvPr>
          <p:cNvSpPr txBox="1">
            <a:spLocks/>
          </p:cNvSpPr>
          <p:nvPr/>
        </p:nvSpPr>
        <p:spPr>
          <a:xfrm>
            <a:off x="18970045" y="6375348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MsPham-0936082789">
            <a:extLst>
              <a:ext uri="{FF2B5EF4-FFF2-40B4-BE49-F238E27FC236}">
                <a16:creationId xmlns:a16="http://schemas.microsoft.com/office/drawing/2014/main" id="{09CED8B6-02CB-AC96-CB66-D8420DDC83A2}"/>
              </a:ext>
            </a:extLst>
          </p:cNvPr>
          <p:cNvSpPr txBox="1">
            <a:spLocks/>
          </p:cNvSpPr>
          <p:nvPr/>
        </p:nvSpPr>
        <p:spPr>
          <a:xfrm>
            <a:off x="15950953" y="3564222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MsPham-0936082789">
            <a:extLst>
              <a:ext uri="{FF2B5EF4-FFF2-40B4-BE49-F238E27FC236}">
                <a16:creationId xmlns:a16="http://schemas.microsoft.com/office/drawing/2014/main" id="{BDB2CA85-D2F2-2412-7377-4D47CA3A0BD3}"/>
              </a:ext>
            </a:extLst>
          </p:cNvPr>
          <p:cNvSpPr txBox="1">
            <a:spLocks/>
          </p:cNvSpPr>
          <p:nvPr/>
        </p:nvSpPr>
        <p:spPr>
          <a:xfrm>
            <a:off x="11667963" y="2010426"/>
            <a:ext cx="3015250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6400">
                <a:solidFill>
                  <a:sysClr val="windowText" lastClr="000000"/>
                </a:solidFill>
                <a:latin typeface="Arial" panose="020B0604020202020204" pitchFamily="34" charset="0"/>
              </a:rPr>
              <a:t>the</a:t>
            </a:r>
            <a:endParaRPr lang="en-US" sz="64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C5F2000C-7BE7-26E4-69E7-476956476188}"/>
              </a:ext>
            </a:extLst>
          </p:cNvPr>
          <p:cNvSpPr txBox="1">
            <a:spLocks/>
          </p:cNvSpPr>
          <p:nvPr/>
        </p:nvSpPr>
        <p:spPr>
          <a:xfrm>
            <a:off x="18662088" y="6562768"/>
            <a:ext cx="331395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village.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7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53089" y="1868365"/>
            <a:ext cx="2813050" cy="2816226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23417" y="1868365"/>
            <a:ext cx="2816226" cy="2816226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38253" y="1868365"/>
            <a:ext cx="2816226" cy="2816226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1757" y="1868365"/>
            <a:ext cx="2813050" cy="2816226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96921" y="1868365"/>
            <a:ext cx="2816226" cy="2816226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364744" y="1869953"/>
            <a:ext cx="2816224" cy="281305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Arrow: Striped Right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10298865" y="11058712"/>
            <a:ext cx="3589194" cy="1711728"/>
          </a:xfrm>
          <a:prstGeom prst="stripedRightArrow">
            <a:avLst>
              <a:gd name="adj1" fmla="val 6321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2291841" y="2727838"/>
            <a:ext cx="2821307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My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4E0D6C5A-1CC9-7CAC-21D8-946C214D88C2}"/>
              </a:ext>
            </a:extLst>
          </p:cNvPr>
          <p:cNvSpPr txBox="1">
            <a:spLocks/>
          </p:cNvSpPr>
          <p:nvPr/>
        </p:nvSpPr>
        <p:spPr>
          <a:xfrm>
            <a:off x="5771290" y="2727838"/>
            <a:ext cx="2821307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school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33D92E42-9C5E-7F37-025E-8FC8C13B36DD}"/>
              </a:ext>
            </a:extLst>
          </p:cNvPr>
          <p:cNvSpPr txBox="1">
            <a:spLocks/>
          </p:cNvSpPr>
          <p:nvPr/>
        </p:nvSpPr>
        <p:spPr>
          <a:xfrm>
            <a:off x="9250739" y="2727838"/>
            <a:ext cx="2821307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82D3446F-5F0A-7EBC-B2F9-F370B36E2F00}"/>
              </a:ext>
            </a:extLst>
          </p:cNvPr>
          <p:cNvSpPr txBox="1">
            <a:spLocks/>
          </p:cNvSpPr>
          <p:nvPr/>
        </p:nvSpPr>
        <p:spPr>
          <a:xfrm>
            <a:off x="12730189" y="2727838"/>
            <a:ext cx="2586820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in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0DA3FF3C-5F0A-966B-6E18-E31E9EB22657}"/>
              </a:ext>
            </a:extLst>
          </p:cNvPr>
          <p:cNvSpPr txBox="1">
            <a:spLocks/>
          </p:cNvSpPr>
          <p:nvPr/>
        </p:nvSpPr>
        <p:spPr>
          <a:xfrm>
            <a:off x="16209638" y="2727838"/>
            <a:ext cx="234504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the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029F5612-A1DE-32E4-002F-BB0C9AACE6CA}"/>
              </a:ext>
            </a:extLst>
          </p:cNvPr>
          <p:cNvSpPr txBox="1">
            <a:spLocks/>
          </p:cNvSpPr>
          <p:nvPr/>
        </p:nvSpPr>
        <p:spPr>
          <a:xfrm>
            <a:off x="19233852" y="2727838"/>
            <a:ext cx="3276542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village.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57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62017" y="2625301"/>
            <a:ext cx="2813050" cy="2816226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79165" y="1195539"/>
            <a:ext cx="2816226" cy="2816226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737587" y="1217189"/>
            <a:ext cx="2816226" cy="2816226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31323" y="3152731"/>
            <a:ext cx="2813050" cy="2816226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6325" y="7233963"/>
            <a:ext cx="2816226" cy="2816226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21269" y="6024566"/>
            <a:ext cx="2816224" cy="2813050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69" name="Freeform 146">
            <a:extLst>
              <a:ext uri="{FF2B5EF4-FFF2-40B4-BE49-F238E27FC236}">
                <a16:creationId xmlns:a16="http://schemas.microsoft.com/office/drawing/2014/main" id="{A2F9722E-8710-30CD-4C89-0007D47A22E3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Rectangle: Rounded Corners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9892809" y="11444744"/>
            <a:ext cx="4358722" cy="132569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70" name="MsPham-0936082789">
            <a:extLst>
              <a:ext uri="{FF2B5EF4-FFF2-40B4-BE49-F238E27FC236}">
                <a16:creationId xmlns:a16="http://schemas.microsoft.com/office/drawing/2014/main" id="{072B4ED7-1BBD-A6B2-DFA5-766251F2B348}"/>
              </a:ext>
            </a:extLst>
          </p:cNvPr>
          <p:cNvSpPr txBox="1">
            <a:spLocks/>
          </p:cNvSpPr>
          <p:nvPr/>
        </p:nvSpPr>
        <p:spPr>
          <a:xfrm>
            <a:off x="1870903" y="8223496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?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MsPham-0936082789">
            <a:extLst>
              <a:ext uri="{FF2B5EF4-FFF2-40B4-BE49-F238E27FC236}">
                <a16:creationId xmlns:a16="http://schemas.microsoft.com/office/drawing/2014/main" id="{033DA274-5D5D-2ADF-7965-1254F6A96EAB}"/>
              </a:ext>
            </a:extLst>
          </p:cNvPr>
          <p:cNvSpPr txBox="1">
            <a:spLocks/>
          </p:cNvSpPr>
          <p:nvPr/>
        </p:nvSpPr>
        <p:spPr>
          <a:xfrm>
            <a:off x="3926243" y="4110848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How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MsPham-0936082789">
            <a:extLst>
              <a:ext uri="{FF2B5EF4-FFF2-40B4-BE49-F238E27FC236}">
                <a16:creationId xmlns:a16="http://schemas.microsoft.com/office/drawing/2014/main" id="{1AF6D5B5-D93D-405B-B898-F641FD2DFF91}"/>
              </a:ext>
            </a:extLst>
          </p:cNvPr>
          <p:cNvSpPr txBox="1">
            <a:spLocks/>
          </p:cNvSpPr>
          <p:nvPr/>
        </p:nvSpPr>
        <p:spPr>
          <a:xfrm>
            <a:off x="7787445" y="2068696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there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MsPham-0936082789">
            <a:extLst>
              <a:ext uri="{FF2B5EF4-FFF2-40B4-BE49-F238E27FC236}">
                <a16:creationId xmlns:a16="http://schemas.microsoft.com/office/drawing/2014/main" id="{79700BC4-E40A-D99E-1662-C1BBC7EBFC09}"/>
              </a:ext>
            </a:extLst>
          </p:cNvPr>
          <p:cNvSpPr txBox="1">
            <a:spLocks/>
          </p:cNvSpPr>
          <p:nvPr/>
        </p:nvSpPr>
        <p:spPr>
          <a:xfrm>
            <a:off x="18447166" y="6816859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many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MsPham-0936082789">
            <a:extLst>
              <a:ext uri="{FF2B5EF4-FFF2-40B4-BE49-F238E27FC236}">
                <a16:creationId xmlns:a16="http://schemas.microsoft.com/office/drawing/2014/main" id="{09CED8B6-02CB-AC96-CB66-D8420DDC83A2}"/>
              </a:ext>
            </a:extLst>
          </p:cNvPr>
          <p:cNvSpPr txBox="1">
            <a:spLocks/>
          </p:cNvSpPr>
          <p:nvPr/>
        </p:nvSpPr>
        <p:spPr>
          <a:xfrm>
            <a:off x="15950953" y="3564222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rooms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MsPham-0936082789">
            <a:extLst>
              <a:ext uri="{FF2B5EF4-FFF2-40B4-BE49-F238E27FC236}">
                <a16:creationId xmlns:a16="http://schemas.microsoft.com/office/drawing/2014/main" id="{BDB2CA85-D2F2-2412-7377-4D47CA3A0BD3}"/>
              </a:ext>
            </a:extLst>
          </p:cNvPr>
          <p:cNvSpPr txBox="1">
            <a:spLocks/>
          </p:cNvSpPr>
          <p:nvPr/>
        </p:nvSpPr>
        <p:spPr>
          <a:xfrm>
            <a:off x="11667963" y="2010426"/>
            <a:ext cx="3015250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4800">
                <a:solidFill>
                  <a:sysClr val="windowText" lastClr="000000"/>
                </a:solidFill>
                <a:latin typeface="Arial" panose="020B0604020202020204" pitchFamily="34" charset="0"/>
              </a:rPr>
              <a:t>are</a:t>
            </a:r>
            <a:endParaRPr lang="en-US" sz="48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50">
            <a:extLst>
              <a:ext uri="{FF2B5EF4-FFF2-40B4-BE49-F238E27FC236}">
                <a16:creationId xmlns:a16="http://schemas.microsoft.com/office/drawing/2014/main" id="{CA9BE23B-0E95-53CD-D214-34E703C53C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880000" y="1941845"/>
            <a:ext cx="2813050" cy="2816226"/>
            <a:chOff x="876" y="456"/>
            <a:chExt cx="536" cy="536"/>
          </a:xfrm>
        </p:grpSpPr>
        <p:sp>
          <p:nvSpPr>
            <p:cNvPr id="5" name="Oval 51">
              <a:extLst>
                <a:ext uri="{FF2B5EF4-FFF2-40B4-BE49-F238E27FC236}">
                  <a16:creationId xmlns:a16="http://schemas.microsoft.com/office/drawing/2014/main" id="{C68747B2-24FA-75ED-0A0D-EB7F82533F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" name="Oval 52">
              <a:extLst>
                <a:ext uri="{FF2B5EF4-FFF2-40B4-BE49-F238E27FC236}">
                  <a16:creationId xmlns:a16="http://schemas.microsoft.com/office/drawing/2014/main" id="{044EA4F2-FDAD-44DD-2687-CE74EA8738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id="{E1060AB4-673F-6480-08EA-5CFF4A3A57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8" name="Group 89">
            <a:extLst>
              <a:ext uri="{FF2B5EF4-FFF2-40B4-BE49-F238E27FC236}">
                <a16:creationId xmlns:a16="http://schemas.microsoft.com/office/drawing/2014/main" id="{19844FF8-88D1-209D-F04B-7C5E0AC40D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71322" y="6283813"/>
            <a:ext cx="2816226" cy="2816226"/>
            <a:chOff x="876" y="456"/>
            <a:chExt cx="536" cy="536"/>
          </a:xfrm>
        </p:grpSpPr>
        <p:sp>
          <p:nvSpPr>
            <p:cNvPr id="9" name="Oval 90">
              <a:extLst>
                <a:ext uri="{FF2B5EF4-FFF2-40B4-BE49-F238E27FC236}">
                  <a16:creationId xmlns:a16="http://schemas.microsoft.com/office/drawing/2014/main" id="{C890502D-A966-1948-E48E-B71D209E4F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0" name="Oval 91">
              <a:extLst>
                <a:ext uri="{FF2B5EF4-FFF2-40B4-BE49-F238E27FC236}">
                  <a16:creationId xmlns:a16="http://schemas.microsoft.com/office/drawing/2014/main" id="{2904485D-C1AC-5D99-4657-B345C829B1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1" name="Oval 92">
              <a:extLst>
                <a:ext uri="{FF2B5EF4-FFF2-40B4-BE49-F238E27FC236}">
                  <a16:creationId xmlns:a16="http://schemas.microsoft.com/office/drawing/2014/main" id="{36B4846B-DDE5-CA29-E7F9-4A7B08B881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12" name="Group 85">
            <a:extLst>
              <a:ext uri="{FF2B5EF4-FFF2-40B4-BE49-F238E27FC236}">
                <a16:creationId xmlns:a16="http://schemas.microsoft.com/office/drawing/2014/main" id="{CB33482E-02F4-B5FE-D235-F6C2CEA9F0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354692" y="5263815"/>
            <a:ext cx="2816226" cy="2816226"/>
            <a:chOff x="876" y="456"/>
            <a:chExt cx="536" cy="536"/>
          </a:xfrm>
        </p:grpSpPr>
        <p:sp>
          <p:nvSpPr>
            <p:cNvPr id="13" name="Oval 86">
              <a:extLst>
                <a:ext uri="{FF2B5EF4-FFF2-40B4-BE49-F238E27FC236}">
                  <a16:creationId xmlns:a16="http://schemas.microsoft.com/office/drawing/2014/main" id="{0508F73D-E67D-D108-B201-BB8D44E9B7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4" name="Oval 87">
              <a:extLst>
                <a:ext uri="{FF2B5EF4-FFF2-40B4-BE49-F238E27FC236}">
                  <a16:creationId xmlns:a16="http://schemas.microsoft.com/office/drawing/2014/main" id="{5A9100BD-B37E-AFA7-3913-F1C2934213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5" name="Oval 88">
              <a:extLst>
                <a:ext uri="{FF2B5EF4-FFF2-40B4-BE49-F238E27FC236}">
                  <a16:creationId xmlns:a16="http://schemas.microsoft.com/office/drawing/2014/main" id="{765D9F8D-993E-C33F-72B9-5F8BBC1102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0DA394BE-FBEE-D7D6-E23C-532758383C68}"/>
              </a:ext>
            </a:extLst>
          </p:cNvPr>
          <p:cNvSpPr txBox="1">
            <a:spLocks/>
          </p:cNvSpPr>
          <p:nvPr/>
        </p:nvSpPr>
        <p:spPr>
          <a:xfrm>
            <a:off x="5479602" y="7156970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your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B9529B4A-5F10-A50C-09CA-7F7E89554CB3}"/>
              </a:ext>
            </a:extLst>
          </p:cNvPr>
          <p:cNvSpPr txBox="1">
            <a:spLocks/>
          </p:cNvSpPr>
          <p:nvPr/>
        </p:nvSpPr>
        <p:spPr>
          <a:xfrm>
            <a:off x="20068936" y="2880766"/>
            <a:ext cx="2711134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at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EF496C99-8D50-8175-331B-B47E70B4B078}"/>
              </a:ext>
            </a:extLst>
          </p:cNvPr>
          <p:cNvSpPr txBox="1">
            <a:spLocks/>
          </p:cNvSpPr>
          <p:nvPr/>
        </p:nvSpPr>
        <p:spPr>
          <a:xfrm>
            <a:off x="13285068" y="6057052"/>
            <a:ext cx="3015250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4800">
                <a:solidFill>
                  <a:sysClr val="windowText" lastClr="000000"/>
                </a:solidFill>
                <a:latin typeface="Arial" panose="020B0604020202020204" pitchFamily="34" charset="0"/>
              </a:rPr>
              <a:t>school</a:t>
            </a:r>
            <a:endParaRPr lang="en-US" sz="48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E79C9-E213-9FE7-CAE1-F03C4232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" y="0"/>
            <a:ext cx="24384000" cy="13716000"/>
          </a:xfrm>
          <a:prstGeom prst="rect">
            <a:avLst/>
          </a:prstGeom>
        </p:spPr>
      </p:pic>
      <p:grpSp>
        <p:nvGrpSpPr>
          <p:cNvPr id="62" name="Group 50">
            <a:extLst>
              <a:ext uri="{FF2B5EF4-FFF2-40B4-BE49-F238E27FC236}">
                <a16:creationId xmlns:a16="http://schemas.microsoft.com/office/drawing/2014/main" id="{5E4710E3-EB64-8351-9C7E-481B49E3B9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50943" y="2154615"/>
            <a:ext cx="2829095" cy="2832289"/>
            <a:chOff x="876" y="456"/>
            <a:chExt cx="536" cy="536"/>
          </a:xfrm>
        </p:grpSpPr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362B99C5-8930-9677-9504-AF3C4EEEC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10F8FE40-50B0-CA73-FE9D-D9E7B8CDEF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A6D09E4-E66C-564F-B158-42B739FA92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0" name="Group 89">
            <a:extLst>
              <a:ext uri="{FF2B5EF4-FFF2-40B4-BE49-F238E27FC236}">
                <a16:creationId xmlns:a16="http://schemas.microsoft.com/office/drawing/2014/main" id="{4BFE76D0-6DB0-533F-A835-9056DDC25F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76329" y="2154615"/>
            <a:ext cx="2832289" cy="2832289"/>
            <a:chOff x="876" y="456"/>
            <a:chExt cx="536" cy="536"/>
          </a:xfrm>
        </p:grpSpPr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664EC90E-F54F-7C4C-CD4E-D3EF7DC595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2" name="Oval 91">
              <a:extLst>
                <a:ext uri="{FF2B5EF4-FFF2-40B4-BE49-F238E27FC236}">
                  <a16:creationId xmlns:a16="http://schemas.microsoft.com/office/drawing/2014/main" id="{258F38C4-8515-3406-6F27-C56D9AF20E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3" name="Oval 92">
              <a:extLst>
                <a:ext uri="{FF2B5EF4-FFF2-40B4-BE49-F238E27FC236}">
                  <a16:creationId xmlns:a16="http://schemas.microsoft.com/office/drawing/2014/main" id="{637B33CC-7EDF-4F44-3CCE-7E8A61148D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:a16="http://schemas.microsoft.com/office/drawing/2014/main" id="{EF0FC46F-1AEE-D3CD-A0F6-1C8284342F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13636" y="2154615"/>
            <a:ext cx="2832289" cy="2832289"/>
            <a:chOff x="876" y="456"/>
            <a:chExt cx="536" cy="536"/>
          </a:xfrm>
        </p:grpSpPr>
        <p:sp>
          <p:nvSpPr>
            <p:cNvPr id="36" name="Oval 86">
              <a:extLst>
                <a:ext uri="{FF2B5EF4-FFF2-40B4-BE49-F238E27FC236}">
                  <a16:creationId xmlns:a16="http://schemas.microsoft.com/office/drawing/2014/main" id="{5C0D38C1-AAAD-AA5E-A4DB-4DF22BA987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7" name="Oval 87">
              <a:extLst>
                <a:ext uri="{FF2B5EF4-FFF2-40B4-BE49-F238E27FC236}">
                  <a16:creationId xmlns:a16="http://schemas.microsoft.com/office/drawing/2014/main" id="{3031DC63-9EE1-03D3-4FE4-B843B16A40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38" name="Oval 88">
              <a:extLst>
                <a:ext uri="{FF2B5EF4-FFF2-40B4-BE49-F238E27FC236}">
                  <a16:creationId xmlns:a16="http://schemas.microsoft.com/office/drawing/2014/main" id="{63AA5635-480C-6752-74EF-F24410F8E9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0" name="Group 81">
            <a:extLst>
              <a:ext uri="{FF2B5EF4-FFF2-40B4-BE49-F238E27FC236}">
                <a16:creationId xmlns:a16="http://schemas.microsoft.com/office/drawing/2014/main" id="{B8EABAC4-1A01-65C4-3BDE-247DB09E58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42216" y="2154615"/>
            <a:ext cx="2829095" cy="2832289"/>
            <a:chOff x="876" y="456"/>
            <a:chExt cx="536" cy="536"/>
          </a:xfrm>
        </p:grpSpPr>
        <p:sp>
          <p:nvSpPr>
            <p:cNvPr id="41" name="Oval 82">
              <a:extLst>
                <a:ext uri="{FF2B5EF4-FFF2-40B4-BE49-F238E27FC236}">
                  <a16:creationId xmlns:a16="http://schemas.microsoft.com/office/drawing/2014/main" id="{456DD97D-3004-1E43-93B3-3AA60FA0CB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2" name="Oval 83">
              <a:extLst>
                <a:ext uri="{FF2B5EF4-FFF2-40B4-BE49-F238E27FC236}">
                  <a16:creationId xmlns:a16="http://schemas.microsoft.com/office/drawing/2014/main" id="{CB685439-0726-DA6E-76D6-C822382A63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CD73E136-1932-EC57-AA24-B8C51B94D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45" name="Group 77">
            <a:extLst>
              <a:ext uri="{FF2B5EF4-FFF2-40B4-BE49-F238E27FC236}">
                <a16:creationId xmlns:a16="http://schemas.microsoft.com/office/drawing/2014/main" id="{9279AB80-7536-D9F1-BC67-AD0780C68B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4909" y="2154615"/>
            <a:ext cx="2832289" cy="2832289"/>
            <a:chOff x="876" y="456"/>
            <a:chExt cx="536" cy="536"/>
          </a:xfrm>
        </p:grpSpPr>
        <p:sp>
          <p:nvSpPr>
            <p:cNvPr id="46" name="Oval 78">
              <a:extLst>
                <a:ext uri="{FF2B5EF4-FFF2-40B4-BE49-F238E27FC236}">
                  <a16:creationId xmlns:a16="http://schemas.microsoft.com/office/drawing/2014/main" id="{EF1506F7-3D3C-C5E5-2D4D-33BBE89894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7" name="Oval 79">
              <a:extLst>
                <a:ext uri="{FF2B5EF4-FFF2-40B4-BE49-F238E27FC236}">
                  <a16:creationId xmlns:a16="http://schemas.microsoft.com/office/drawing/2014/main" id="{BF8F597A-744C-1D1A-84C8-8CAF93305C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48" name="Oval 80">
              <a:extLst>
                <a:ext uri="{FF2B5EF4-FFF2-40B4-BE49-F238E27FC236}">
                  <a16:creationId xmlns:a16="http://schemas.microsoft.com/office/drawing/2014/main" id="{07FF298C-70C5-651C-F42C-8D08D84422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56" name="Group 98">
            <a:extLst>
              <a:ext uri="{FF2B5EF4-FFF2-40B4-BE49-F238E27FC236}">
                <a16:creationId xmlns:a16="http://schemas.microsoft.com/office/drawing/2014/main" id="{DF582E3C-55A4-7349-A406-846FF95B7B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22363" y="2156212"/>
            <a:ext cx="2832286" cy="2829095"/>
            <a:chOff x="876" y="456"/>
            <a:chExt cx="536" cy="536"/>
          </a:xfrm>
        </p:grpSpPr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DF6952CD-EDC0-0D12-2A9A-628B14225D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8" name="Oval 100">
              <a:extLst>
                <a:ext uri="{FF2B5EF4-FFF2-40B4-BE49-F238E27FC236}">
                  <a16:creationId xmlns:a16="http://schemas.microsoft.com/office/drawing/2014/main" id="{FFA5A9CE-39BD-5136-AE8F-4D12E842E2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59" name="Oval 101">
              <a:extLst>
                <a:ext uri="{FF2B5EF4-FFF2-40B4-BE49-F238E27FC236}">
                  <a16:creationId xmlns:a16="http://schemas.microsoft.com/office/drawing/2014/main" id="{841DB8D2-BED1-F653-36C5-326F203F1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67" name="Freeform 143">
            <a:extLst>
              <a:ext uri="{FF2B5EF4-FFF2-40B4-BE49-F238E27FC236}">
                <a16:creationId xmlns:a16="http://schemas.microsoft.com/office/drawing/2014/main" id="{19CE894F-E81B-FF6C-1537-CDAF1ECB593D}"/>
              </a:ext>
            </a:extLst>
          </p:cNvPr>
          <p:cNvSpPr>
            <a:spLocks noChangeAspect="1"/>
          </p:cNvSpPr>
          <p:nvPr/>
        </p:nvSpPr>
        <p:spPr bwMode="auto">
          <a:xfrm>
            <a:off x="23157180" y="-274320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4E814C-B977-75C2-066E-2ECBCE8CA3DB}"/>
              </a:ext>
            </a:extLst>
          </p:cNvPr>
          <p:cNvGrpSpPr/>
          <p:nvPr/>
        </p:nvGrpSpPr>
        <p:grpSpPr>
          <a:xfrm>
            <a:off x="8523873" y="5817526"/>
            <a:ext cx="9165266" cy="7140288"/>
            <a:chOff x="3977244" y="3165935"/>
            <a:chExt cx="4582633" cy="3570144"/>
          </a:xfrm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D07629-BB47-114A-A74B-7D0E969CB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17919" y="5842384"/>
              <a:ext cx="3288241" cy="893695"/>
            </a:xfrm>
            <a:custGeom>
              <a:avLst/>
              <a:gdLst>
                <a:gd name="T0" fmla="*/ 336 w 2304"/>
                <a:gd name="T1" fmla="*/ 0 h 768"/>
                <a:gd name="T2" fmla="*/ 1968 w 2304"/>
                <a:gd name="T3" fmla="*/ 0 h 768"/>
                <a:gd name="T4" fmla="*/ 2304 w 2304"/>
                <a:gd name="T5" fmla="*/ 768 h 768"/>
                <a:gd name="T6" fmla="*/ 0 w 2304"/>
                <a:gd name="T7" fmla="*/ 768 h 768"/>
                <a:gd name="T8" fmla="*/ 336 w 2304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4" h="768">
                  <a:moveTo>
                    <a:pt x="336" y="0"/>
                  </a:moveTo>
                  <a:lnTo>
                    <a:pt x="1968" y="0"/>
                  </a:lnTo>
                  <a:lnTo>
                    <a:pt x="2304" y="768"/>
                  </a:lnTo>
                  <a:lnTo>
                    <a:pt x="0" y="76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593903" algn="ctr" rotWithShape="0">
                <a:srgbClr val="FFCC99"/>
              </a:outerShdw>
            </a:effec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383F96-8346-A1C2-C953-B2AF640C4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26924"/>
            <a:stretch/>
          </p:blipFill>
          <p:spPr>
            <a:xfrm>
              <a:off x="3977244" y="3165935"/>
              <a:ext cx="4582633" cy="3382769"/>
            </a:xfrm>
            <a:prstGeom prst="rect">
              <a:avLst/>
            </a:prstGeom>
          </p:spPr>
        </p:pic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F0B1423-573A-33EC-D44D-F7D52D746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7454" y="5786528"/>
              <a:ext cx="2329171" cy="55856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4FDA21B-7781-3C72-C70E-1EA302CB4C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97454" y="5842384"/>
              <a:ext cx="2329171" cy="893695"/>
            </a:xfrm>
            <a:custGeom>
              <a:avLst/>
              <a:gdLst>
                <a:gd name="T0" fmla="*/ 0 w 1632"/>
                <a:gd name="T1" fmla="*/ 0 h 768"/>
                <a:gd name="T2" fmla="*/ 288 w 1632"/>
                <a:gd name="T3" fmla="*/ 768 h 768"/>
                <a:gd name="T4" fmla="*/ 816 w 1632"/>
                <a:gd name="T5" fmla="*/ 0 h 768"/>
                <a:gd name="T6" fmla="*/ 1344 w 1632"/>
                <a:gd name="T7" fmla="*/ 768 h 768"/>
                <a:gd name="T8" fmla="*/ 1632 w 163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768">
                  <a:moveTo>
                    <a:pt x="0" y="0"/>
                  </a:moveTo>
                  <a:lnTo>
                    <a:pt x="288" y="768"/>
                  </a:lnTo>
                  <a:lnTo>
                    <a:pt x="816" y="0"/>
                  </a:lnTo>
                  <a:lnTo>
                    <a:pt x="1344" y="768"/>
                  </a:lnTo>
                  <a:lnTo>
                    <a:pt x="1632" y="0"/>
                  </a:lnTo>
                </a:path>
              </a:pathLst>
            </a:custGeom>
            <a:solidFill>
              <a:srgbClr val="FFCC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pic>
          <p:nvPicPr>
            <p:cNvPr id="29" name="Picture 2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530B1A1-97AB-FA22-6EE5-2246A0094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82108" r="28115"/>
            <a:stretch/>
          </p:blipFill>
          <p:spPr>
            <a:xfrm>
              <a:off x="5269097" y="5720463"/>
              <a:ext cx="1914442" cy="828241"/>
            </a:xfrm>
            <a:prstGeom prst="rect">
              <a:avLst/>
            </a:prstGeom>
          </p:spPr>
        </p:pic>
      </p:grpSp>
      <p:sp>
        <p:nvSpPr>
          <p:cNvPr id="68" name="Arrow: Striped Right 6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F48875-11C4-EB74-6DA2-6FF86F5A4752}"/>
              </a:ext>
            </a:extLst>
          </p:cNvPr>
          <p:cNvSpPr/>
          <p:nvPr/>
        </p:nvSpPr>
        <p:spPr>
          <a:xfrm>
            <a:off x="10298865" y="11058712"/>
            <a:ext cx="3589194" cy="1711728"/>
          </a:xfrm>
          <a:prstGeom prst="stripedRightArrow">
            <a:avLst>
              <a:gd name="adj1" fmla="val 6321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</p:txBody>
      </p:sp>
      <p:grpSp>
        <p:nvGrpSpPr>
          <p:cNvPr id="2" name="Group 50">
            <a:extLst>
              <a:ext uri="{FF2B5EF4-FFF2-40B4-BE49-F238E27FC236}">
                <a16:creationId xmlns:a16="http://schemas.microsoft.com/office/drawing/2014/main" id="{951106EC-7870-CFB4-F9E2-C634CF3793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459665" y="2154615"/>
            <a:ext cx="2829095" cy="2832289"/>
            <a:chOff x="876" y="456"/>
            <a:chExt cx="536" cy="536"/>
          </a:xfrm>
        </p:grpSpPr>
        <p:sp>
          <p:nvSpPr>
            <p:cNvPr id="5" name="Oval 51">
              <a:extLst>
                <a:ext uri="{FF2B5EF4-FFF2-40B4-BE49-F238E27FC236}">
                  <a16:creationId xmlns:a16="http://schemas.microsoft.com/office/drawing/2014/main" id="{10ADFBF8-FFB0-EDB8-0193-C3FAC578B0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6" name="Oval 52">
              <a:extLst>
                <a:ext uri="{FF2B5EF4-FFF2-40B4-BE49-F238E27FC236}">
                  <a16:creationId xmlns:a16="http://schemas.microsoft.com/office/drawing/2014/main" id="{80CE6AB2-E5F4-6970-6C76-CEF5C023B6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7" name="Oval 53">
              <a:extLst>
                <a:ext uri="{FF2B5EF4-FFF2-40B4-BE49-F238E27FC236}">
                  <a16:creationId xmlns:a16="http://schemas.microsoft.com/office/drawing/2014/main" id="{9B14B532-B12F-0D60-C063-EA6028E0B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8" name="Group 85">
            <a:extLst>
              <a:ext uri="{FF2B5EF4-FFF2-40B4-BE49-F238E27FC236}">
                <a16:creationId xmlns:a16="http://schemas.microsoft.com/office/drawing/2014/main" id="{D0BD79D6-8A25-883D-5A15-53ECFB37AE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985056" y="2154615"/>
            <a:ext cx="2832289" cy="2832289"/>
            <a:chOff x="876" y="456"/>
            <a:chExt cx="536" cy="536"/>
          </a:xfrm>
        </p:grpSpPr>
        <p:sp>
          <p:nvSpPr>
            <p:cNvPr id="9" name="Oval 86">
              <a:extLst>
                <a:ext uri="{FF2B5EF4-FFF2-40B4-BE49-F238E27FC236}">
                  <a16:creationId xmlns:a16="http://schemas.microsoft.com/office/drawing/2014/main" id="{1380DF4D-32F9-5486-5146-A3C43C2371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6" y="456"/>
              <a:ext cx="536" cy="536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0" name="Oval 87">
              <a:extLst>
                <a:ext uri="{FF2B5EF4-FFF2-40B4-BE49-F238E27FC236}">
                  <a16:creationId xmlns:a16="http://schemas.microsoft.com/office/drawing/2014/main" id="{C59D4F7C-B019-CDAE-13B6-37BA27EB2D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2" y="480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  <p:sp>
          <p:nvSpPr>
            <p:cNvPr id="11" name="Oval 88">
              <a:extLst>
                <a:ext uri="{FF2B5EF4-FFF2-40B4-BE49-F238E27FC236}">
                  <a16:creationId xmlns:a16="http://schemas.microsoft.com/office/drawing/2014/main" id="{F8AB2756-0485-1C30-E1F6-194BA8606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-1663474">
              <a:off x="1000" y="512"/>
              <a:ext cx="187" cy="11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16" name="Freeform 146">
            <a:extLst>
              <a:ext uri="{FF2B5EF4-FFF2-40B4-BE49-F238E27FC236}">
                <a16:creationId xmlns:a16="http://schemas.microsoft.com/office/drawing/2014/main" id="{AB58D216-CBD9-0801-03D6-E1DC06C5CEFD}"/>
              </a:ext>
            </a:extLst>
          </p:cNvPr>
          <p:cNvSpPr>
            <a:spLocks noChangeAspect="1"/>
          </p:cNvSpPr>
          <p:nvPr/>
        </p:nvSpPr>
        <p:spPr bwMode="auto">
          <a:xfrm>
            <a:off x="-315670" y="4243156"/>
            <a:ext cx="1231900" cy="1130300"/>
          </a:xfrm>
          <a:custGeom>
            <a:avLst/>
            <a:gdLst>
              <a:gd name="T0" fmla="*/ 0 w 1056"/>
              <a:gd name="T1" fmla="*/ 167970 h 969"/>
              <a:gd name="T2" fmla="*/ 223982 w 1056"/>
              <a:gd name="T3" fmla="*/ 195965 h 969"/>
              <a:gd name="T4" fmla="*/ 279977 w 1056"/>
              <a:gd name="T5" fmla="*/ 0 h 969"/>
              <a:gd name="T6" fmla="*/ 363970 w 1056"/>
              <a:gd name="T7" fmla="*/ 195965 h 969"/>
              <a:gd name="T8" fmla="*/ 615950 w 1056"/>
              <a:gd name="T9" fmla="*/ 167970 h 969"/>
              <a:gd name="T10" fmla="*/ 391968 w 1056"/>
              <a:gd name="T11" fmla="*/ 335941 h 969"/>
              <a:gd name="T12" fmla="*/ 503959 w 1056"/>
              <a:gd name="T13" fmla="*/ 531906 h 969"/>
              <a:gd name="T14" fmla="*/ 295143 w 1056"/>
              <a:gd name="T15" fmla="*/ 397180 h 969"/>
              <a:gd name="T16" fmla="*/ 111991 w 1056"/>
              <a:gd name="T17" fmla="*/ 531906 h 969"/>
              <a:gd name="T18" fmla="*/ 197734 w 1056"/>
              <a:gd name="T19" fmla="*/ 321360 h 969"/>
              <a:gd name="T20" fmla="*/ 0 w 1056"/>
              <a:gd name="T21" fmla="*/ 167970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56" h="969">
                <a:moveTo>
                  <a:pt x="0" y="288"/>
                </a:moveTo>
                <a:cubicBezTo>
                  <a:pt x="190" y="421"/>
                  <a:pt x="384" y="336"/>
                  <a:pt x="384" y="336"/>
                </a:cubicBezTo>
                <a:cubicBezTo>
                  <a:pt x="302" y="142"/>
                  <a:pt x="480" y="0"/>
                  <a:pt x="480" y="0"/>
                </a:cubicBezTo>
                <a:cubicBezTo>
                  <a:pt x="480" y="0"/>
                  <a:pt x="701" y="142"/>
                  <a:pt x="624" y="336"/>
                </a:cubicBezTo>
                <a:cubicBezTo>
                  <a:pt x="624" y="336"/>
                  <a:pt x="850" y="115"/>
                  <a:pt x="1056" y="288"/>
                </a:cubicBezTo>
                <a:cubicBezTo>
                  <a:pt x="776" y="449"/>
                  <a:pt x="672" y="576"/>
                  <a:pt x="672" y="576"/>
                </a:cubicBezTo>
                <a:cubicBezTo>
                  <a:pt x="672" y="576"/>
                  <a:pt x="804" y="468"/>
                  <a:pt x="864" y="912"/>
                </a:cubicBezTo>
                <a:cubicBezTo>
                  <a:pt x="543" y="969"/>
                  <a:pt x="571" y="737"/>
                  <a:pt x="506" y="681"/>
                </a:cubicBezTo>
                <a:cubicBezTo>
                  <a:pt x="497" y="830"/>
                  <a:pt x="451" y="932"/>
                  <a:pt x="192" y="912"/>
                </a:cubicBezTo>
                <a:cubicBezTo>
                  <a:pt x="163" y="691"/>
                  <a:pt x="339" y="551"/>
                  <a:pt x="339" y="551"/>
                </a:cubicBezTo>
                <a:cubicBezTo>
                  <a:pt x="339" y="551"/>
                  <a:pt x="42" y="561"/>
                  <a:pt x="0" y="2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0B47708B-3AA3-CBF6-2D4F-373C1969F12F}"/>
              </a:ext>
            </a:extLst>
          </p:cNvPr>
          <p:cNvSpPr txBox="1">
            <a:spLocks/>
          </p:cNvSpPr>
          <p:nvPr/>
        </p:nvSpPr>
        <p:spPr>
          <a:xfrm>
            <a:off x="1881656" y="3022119"/>
            <a:ext cx="22931392" cy="109728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243800" tIns="243800" rIns="243800" bIns="243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US" sz="5600">
                <a:solidFill>
                  <a:sysClr val="windowText" lastClr="000000"/>
                </a:solidFill>
                <a:latin typeface="Arial" panose="020B0604020202020204" pitchFamily="34" charset="0"/>
              </a:rPr>
              <a:t>How     many    rooms     are       there       at         your    school?</a:t>
            </a:r>
            <a:endParaRPr lang="en-US" sz="5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4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203</Words>
  <Application>Microsoft Office PowerPoint</Application>
  <PresentationFormat>Custom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.VnAristote</vt:lpstr>
      <vt:lpstr>.VnAvant</vt:lpstr>
      <vt:lpstr>.VnCooper</vt:lpstr>
      <vt:lpstr>.VnHelvetInsH</vt:lpstr>
      <vt:lpstr>Arial</vt:lpstr>
      <vt:lpstr>Calibri</vt:lpstr>
      <vt:lpstr>Century Gothic</vt:lpstr>
      <vt:lpstr>Comic Sans MS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Illustration Kids Channel Youtube Banner</dc:title>
  <dc:creator>MsPham</dc:creator>
  <cp:lastModifiedBy>Pham Huyen</cp:lastModifiedBy>
  <cp:revision>73</cp:revision>
  <dcterms:created xsi:type="dcterms:W3CDTF">2006-08-16T00:00:00Z</dcterms:created>
  <dcterms:modified xsi:type="dcterms:W3CDTF">2023-06-24T03:28:09Z</dcterms:modified>
  <dc:identifier>DAFhXMuXHZo</dc:identifier>
</cp:coreProperties>
</file>