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007577284" r:id="rId2"/>
    <p:sldId id="2007577341" r:id="rId3"/>
    <p:sldId id="2007577391" r:id="rId4"/>
    <p:sldId id="2007577393" r:id="rId5"/>
    <p:sldId id="2007577385" r:id="rId6"/>
    <p:sldId id="2007577389" r:id="rId7"/>
    <p:sldId id="2007577370" r:id="rId8"/>
    <p:sldId id="2007577371" r:id="rId9"/>
    <p:sldId id="845" r:id="rId10"/>
    <p:sldId id="2007577395" r:id="rId11"/>
    <p:sldId id="2007577398" r:id="rId12"/>
    <p:sldId id="2007577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37D8F58-03D7-1AF9-522E-C9E4707D5BB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10275248" y="151942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6701">
            <a:off x="1410589" y="1642461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1034178" y="2133071"/>
            <a:ext cx="104080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summer holiday</a:t>
            </a:r>
          </a:p>
        </p:txBody>
      </p:sp>
      <p:sp>
        <p:nvSpPr>
          <p:cNvPr id="24" name="Google Shape;1586;p38">
            <a:extLst>
              <a:ext uri="{FF2B5EF4-FFF2-40B4-BE49-F238E27FC236}">
                <a16:creationId xmlns:a16="http://schemas.microsoft.com/office/drawing/2014/main" id="{86BE1041-2D42-CD83-70D9-21FD377544AC}"/>
              </a:ext>
            </a:extLst>
          </p:cNvPr>
          <p:cNvSpPr txBox="1">
            <a:spLocks/>
          </p:cNvSpPr>
          <p:nvPr/>
        </p:nvSpPr>
        <p:spPr>
          <a:xfrm>
            <a:off x="2069144" y="838200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rgbClr val="F08F5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10</a:t>
            </a:r>
            <a:endParaRPr lang="en-US" sz="4000" b="1">
              <a:solidFill>
                <a:srgbClr val="F08F5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84E706-0102-F97B-2DDF-CA6D0386CEF8}"/>
              </a:ext>
            </a:extLst>
          </p:cNvPr>
          <p:cNvGrpSpPr/>
          <p:nvPr/>
        </p:nvGrpSpPr>
        <p:grpSpPr>
          <a:xfrm>
            <a:off x="3835400" y="3855903"/>
            <a:ext cx="4521200" cy="525597"/>
            <a:chOff x="8517469" y="8626817"/>
            <a:chExt cx="9042400" cy="1051194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D10ED45-9E03-2427-A344-20F05A5EC193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</p:sp>
        <p:sp>
          <p:nvSpPr>
            <p:cNvPr id="27" name="Google Shape;1587;p38">
              <a:extLst>
                <a:ext uri="{FF2B5EF4-FFF2-40B4-BE49-F238E27FC236}">
                  <a16:creationId xmlns:a16="http://schemas.microsoft.com/office/drawing/2014/main" id="{34D729A1-4681-C4A0-3B0A-62049E3AB549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Sydney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sz="28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No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,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wasn’t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en-V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55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EDEA29C-2A4A-DC22-569E-1E2C527DA8BE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716156" y="1716682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52720" y="2085021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51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D4ABCE3-3C55-427B-A5D2-DE261FEDCFE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Sydney.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25D4A-FE41-DCFE-2040-71DB6BA374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97" t="8828" r="1642" b="51950"/>
          <a:stretch/>
        </p:blipFill>
        <p:spPr>
          <a:xfrm>
            <a:off x="7105342" y="1178476"/>
            <a:ext cx="2856609" cy="17933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7F1FAE-357F-CAD7-781D-DB4EA5C641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97" t="8828" r="1642" b="51950"/>
          <a:stretch/>
        </p:blipFill>
        <p:spPr>
          <a:xfrm>
            <a:off x="13243849" y="1201853"/>
            <a:ext cx="2856609" cy="17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the countryside.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45353-9BEB-7064-2B3E-D5673B3A9C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23" t="54431"/>
          <a:stretch/>
        </p:blipFill>
        <p:spPr>
          <a:xfrm>
            <a:off x="7260437" y="1191706"/>
            <a:ext cx="2798744" cy="1952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BAEA6-20BD-809B-2387-93442B941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23" t="54431"/>
          <a:stretch/>
        </p:blipFill>
        <p:spPr>
          <a:xfrm>
            <a:off x="13203842" y="1168831"/>
            <a:ext cx="2798744" cy="1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1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1476" y="392119"/>
            <a:ext cx="142444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99" y="645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720740" y="1652832"/>
            <a:ext cx="140098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761730" y="1652832"/>
            <a:ext cx="435999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155802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450268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2726314" y="477520"/>
            <a:ext cx="6461574" cy="54864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03952" y="4807555"/>
            <a:ext cx="3494767" cy="1171307"/>
            <a:chOff x="4142213" y="3183324"/>
            <a:chExt cx="5051757" cy="195946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7495F2D-9690-2429-509B-06EBDB275F1E}"/>
              </a:ext>
            </a:extLst>
          </p:cNvPr>
          <p:cNvSpPr/>
          <p:nvPr/>
        </p:nvSpPr>
        <p:spPr>
          <a:xfrm>
            <a:off x="3410259" y="1104192"/>
            <a:ext cx="5422937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 was in _________.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2B86F3C-2615-853F-093D-12672F916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676" r="419" b="6324"/>
          <a:stretch/>
        </p:blipFill>
        <p:spPr>
          <a:xfrm>
            <a:off x="370549" y="4490882"/>
            <a:ext cx="11173103" cy="1414273"/>
          </a:xfrm>
          <a:prstGeom prst="roundRect">
            <a:avLst>
              <a:gd name="adj" fmla="val 8046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648348" y="575308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546248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444148" y="576489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238093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1371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ADC03D-42E7-ABDD-AFF3-C5CC71CA859E}"/>
              </a:ext>
            </a:extLst>
          </p:cNvPr>
          <p:cNvGrpSpPr/>
          <p:nvPr/>
        </p:nvGrpSpPr>
        <p:grpSpPr>
          <a:xfrm>
            <a:off x="1739271" y="1613631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839BDE8-C5BE-43D2-913D-7CDFFDB63569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4596517-0F2B-5C2E-E8B4-30B7C453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E032C-6282-3A26-812D-CDD3A3C5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95" y="829286"/>
            <a:ext cx="2651990" cy="221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BC4B9-EBF4-4C47-6745-29AB60AA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372" y="3971009"/>
            <a:ext cx="2487384" cy="22130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878615" y="992437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878615" y="41219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5093678" y="910861"/>
            <a:ext cx="6072161" cy="20498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last summner, Mai?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___________.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bog city?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______, it is.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4917440" y="3897251"/>
            <a:ext cx="7132320" cy="26002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last summner, Nam?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 in Sydney. Were you in Sydney, too?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______, I wasn’t.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6786880" y="1350392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5588000" y="5316433"/>
            <a:ext cx="138705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FE26734-7F1A-83EF-D136-05460A6EAE4D}"/>
              </a:ext>
            </a:extLst>
          </p:cNvPr>
          <p:cNvSpPr txBox="1">
            <a:spLocks/>
          </p:cNvSpPr>
          <p:nvPr/>
        </p:nvSpPr>
        <p:spPr>
          <a:xfrm>
            <a:off x="5709920" y="4875043"/>
            <a:ext cx="1469733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A47AAC9-9CCE-1277-A2B2-5F21E7B2B009}"/>
              </a:ext>
            </a:extLst>
          </p:cNvPr>
          <p:cNvSpPr txBox="1">
            <a:spLocks/>
          </p:cNvSpPr>
          <p:nvPr/>
        </p:nvSpPr>
        <p:spPr>
          <a:xfrm>
            <a:off x="5709920" y="2305295"/>
            <a:ext cx="200474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</a:p>
        </p:txBody>
      </p:sp>
    </p:spTree>
    <p:extLst>
      <p:ext uri="{BB962C8B-B14F-4D97-AF65-F5344CB8AC3E}">
        <p14:creationId xmlns:p14="http://schemas.microsoft.com/office/powerpoint/2010/main" val="30334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606800" y="68138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Making sentences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7581900" y="2002876"/>
            <a:ext cx="1705511" cy="720038"/>
            <a:chOff x="1465986" y="3587904"/>
            <a:chExt cx="1150998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3666DA-67B3-24BD-D525-66B3E0857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2" y="1426517"/>
            <a:ext cx="11444675" cy="47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9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wasn’t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3789" y="1021899"/>
            <a:ext cx="132559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No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4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675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.VnAristote</vt:lpstr>
      <vt:lpstr>.VnBlack</vt:lpstr>
      <vt:lpstr>.VnCooper</vt:lpstr>
      <vt:lpstr>.VnHelvetIns</vt:lpstr>
      <vt:lpstr>.VnHelvetInsH</vt:lpstr>
      <vt:lpstr>Arial</vt:lpstr>
      <vt:lpstr>Calibri</vt:lpstr>
      <vt:lpstr>Calibri Light</vt:lpstr>
      <vt:lpstr>Comic Sans MS</vt:lpstr>
      <vt:lpstr>Cooper Black</vt:lpstr>
      <vt:lpstr>Franklin Gothic Demi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55</cp:revision>
  <dcterms:created xsi:type="dcterms:W3CDTF">2023-08-09T08:46:57Z</dcterms:created>
  <dcterms:modified xsi:type="dcterms:W3CDTF">2025-12-27T00:50:08Z</dcterms:modified>
</cp:coreProperties>
</file>