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007577284" r:id="rId2"/>
    <p:sldId id="2007577341" r:id="rId3"/>
    <p:sldId id="324" r:id="rId4"/>
    <p:sldId id="328" r:id="rId5"/>
    <p:sldId id="330" r:id="rId6"/>
    <p:sldId id="2007577385" r:id="rId7"/>
    <p:sldId id="2007577386" r:id="rId8"/>
    <p:sldId id="2007577391" r:id="rId9"/>
    <p:sldId id="2007577288" r:id="rId10"/>
    <p:sldId id="2007577289" r:id="rId11"/>
    <p:sldId id="2007577290" r:id="rId12"/>
    <p:sldId id="2007577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37D8F58-03D7-1AF9-522E-C9E4707D5BB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10275248" y="151942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6701">
            <a:off x="1410589" y="1642461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1034178" y="2133071"/>
            <a:ext cx="104080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summer holiday</a:t>
            </a:r>
          </a:p>
        </p:txBody>
      </p:sp>
      <p:sp>
        <p:nvSpPr>
          <p:cNvPr id="24" name="Google Shape;1586;p38">
            <a:extLst>
              <a:ext uri="{FF2B5EF4-FFF2-40B4-BE49-F238E27FC236}">
                <a16:creationId xmlns:a16="http://schemas.microsoft.com/office/drawing/2014/main" id="{86BE1041-2D42-CD83-70D9-21FD377544AC}"/>
              </a:ext>
            </a:extLst>
          </p:cNvPr>
          <p:cNvSpPr txBox="1">
            <a:spLocks/>
          </p:cNvSpPr>
          <p:nvPr/>
        </p:nvSpPr>
        <p:spPr>
          <a:xfrm>
            <a:off x="2069144" y="838200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rgbClr val="F08F5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10</a:t>
            </a:r>
            <a:endParaRPr lang="en-US" sz="4000" b="1">
              <a:solidFill>
                <a:srgbClr val="F08F5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84E706-0102-F97B-2DDF-CA6D0386CEF8}"/>
              </a:ext>
            </a:extLst>
          </p:cNvPr>
          <p:cNvGrpSpPr/>
          <p:nvPr/>
        </p:nvGrpSpPr>
        <p:grpSpPr>
          <a:xfrm>
            <a:off x="3835400" y="3855903"/>
            <a:ext cx="4521200" cy="525597"/>
            <a:chOff x="8517469" y="8626817"/>
            <a:chExt cx="9042400" cy="1051194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D10ED45-9E03-2427-A344-20F05A5EC193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</p:sp>
        <p:sp>
          <p:nvSpPr>
            <p:cNvPr id="27" name="Google Shape;1587;p38">
              <a:extLst>
                <a:ext uri="{FF2B5EF4-FFF2-40B4-BE49-F238E27FC236}">
                  <a16:creationId xmlns:a16="http://schemas.microsoft.com/office/drawing/2014/main" id="{34D729A1-4681-C4A0-3B0A-62049E3AB549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write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6FF62-16C4-7BEC-DC42-45BA0CE95DC5}"/>
              </a:ext>
            </a:extLst>
          </p:cNvPr>
          <p:cNvGrpSpPr/>
          <p:nvPr/>
        </p:nvGrpSpPr>
        <p:grpSpPr>
          <a:xfrm>
            <a:off x="3553275" y="2708961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90A05A3-2FD1-D0F4-1D7F-EECB8351D09E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D0492471-1099-D197-B77C-D07F67DF4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9A57C0-36E3-61A3-112F-86A31F69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35" y="2107076"/>
            <a:ext cx="10769600" cy="26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8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6FC3-18B6-E72D-2A3F-5DA208DF2119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CD0D392F-13C3-D417-52C7-7954F43695E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85F6C5DD-31A9-C4DC-22C6-BDF8DC8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A64AC1-5931-BBA8-474C-FC0108663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49" y="1136033"/>
            <a:ext cx="10727702" cy="51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9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EDEA29C-2A4A-DC22-569E-1E2C527DA8BE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716156" y="1716682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52720" y="2085021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51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D4ABCE3-3C55-427B-A5D2-DE261FEDCFE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F1AE8-E18D-B282-867D-6E4B94B1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were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is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754557" y="2282590"/>
            <a:ext cx="6733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Where were you last weekend?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 ______ in Sydney.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74FEFC-D212-3D13-2D30-672CAE5212FC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51" name="Picture 50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id="{346DCAF2-6F92-D5EF-1006-281977013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1A0317A-DD87-A5C3-9F9C-DEA46D375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718D9A2-14C5-5716-C854-6A9A68250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F74CB-35E1-6BA3-7FC5-B15FBC29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437133" y="5640503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81249" y="4667463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at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2919066"/>
            <a:chOff x="1871981" y="421635"/>
            <a:chExt cx="8454652" cy="2919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2601026" y="2099463"/>
              <a:ext cx="6681961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Were you ___ the zoo yesterday?</a:t>
              </a: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20E5C9-F568-C4C8-8AA8-F581DFEDD5EC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47" name="Picture 46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id="{5E947489-9473-EB31-155E-99B7549E9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0AFEC98-8F81-804C-E8CD-8E6F86FFE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C16B7939-02EA-24AB-BEBF-97210737C5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13359 -0.45857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2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80081-20C9-7545-1A74-E7DAD289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next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7578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ago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last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7578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this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993463" y="2076309"/>
            <a:ext cx="6096000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Where was your family ___ weekend?</a:t>
            </a:r>
            <a:endParaRPr lang="vi-VN" sz="3733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391960-32C6-B48F-AAD8-2EC47D04557D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51" name="Picture 50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id="{EF1CE3DD-2DB3-3DCE-FF5D-3845F8967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81AFD47-9A5F-E76F-E398-FDA6AC40A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DDDD1E09-C78E-8F66-F2B5-47C393F8B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1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15" y="52560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 flipH="1">
            <a:off x="4720740" y="1280856"/>
            <a:ext cx="1036953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1761730" y="1280856"/>
            <a:ext cx="3995963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5757693" y="1280856"/>
            <a:ext cx="1922058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5757693" y="1280856"/>
            <a:ext cx="4866718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2757459" y="640776"/>
            <a:ext cx="6000467" cy="64008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 you ____ last weekend?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03952" y="4807555"/>
            <a:ext cx="3494767" cy="1171307"/>
            <a:chOff x="4142213" y="3183324"/>
            <a:chExt cx="5051757" cy="195946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C24094-DDE9-A69A-AA1B-B67856F0D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45"/>
          <a:stretch/>
        </p:blipFill>
        <p:spPr>
          <a:xfrm>
            <a:off x="492369" y="4484135"/>
            <a:ext cx="2538722" cy="1680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F8806-ED6B-EC54-DA3F-00AF514AA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20" t="-323" r="-192" b="323"/>
          <a:stretch/>
        </p:blipFill>
        <p:spPr>
          <a:xfrm>
            <a:off x="9328280" y="4484135"/>
            <a:ext cx="2592262" cy="1680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B6B0E-0F79-970F-1FEE-09070552A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5" r="50058"/>
          <a:stretch/>
        </p:blipFill>
        <p:spPr>
          <a:xfrm>
            <a:off x="3410259" y="4484135"/>
            <a:ext cx="2620962" cy="1680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A76AD-8E14-5849-C95A-6D1A2B270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0" t="-323" r="25295" b="323"/>
          <a:stretch/>
        </p:blipFill>
        <p:spPr>
          <a:xfrm>
            <a:off x="6410389" y="4484135"/>
            <a:ext cx="2538723" cy="168061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797269" y="595254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760010" y="595254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709981" y="599318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659952" y="597886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1ED23E90-5507-81BD-7530-16619500FB06}"/>
              </a:ext>
            </a:extLst>
          </p:cNvPr>
          <p:cNvSpPr/>
          <p:nvPr/>
        </p:nvSpPr>
        <p:spPr>
          <a:xfrm>
            <a:off x="9417747" y="451200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CCAEAA2-3CE8-3D01-5A8A-AE1AE1C0C943}"/>
              </a:ext>
            </a:extLst>
          </p:cNvPr>
          <p:cNvSpPr/>
          <p:nvPr/>
        </p:nvSpPr>
        <p:spPr>
          <a:xfrm>
            <a:off x="9369399" y="1073129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DC81AEB2-EF4A-2D90-C9E1-8213EDC9C454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8757926" y="826380"/>
            <a:ext cx="546780" cy="108288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5A96ACDF-9970-4221-A27B-1130C9ECA57D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8757926" y="934668"/>
            <a:ext cx="482832" cy="51667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C206C50-8E0E-B724-E3D2-7CA31E79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06" y="618088"/>
            <a:ext cx="419100" cy="4165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C0B2E4-0D14-95AD-E067-1952E9B89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758" y="1243052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0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472DC-F611-8B03-F24B-A5E5F853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" y="845510"/>
            <a:ext cx="9438640" cy="3647873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558A68F-1C65-7A6D-E194-7203655D3BE1}"/>
              </a:ext>
            </a:extLst>
          </p:cNvPr>
          <p:cNvSpPr txBox="1">
            <a:spLocks/>
          </p:cNvSpPr>
          <p:nvPr/>
        </p:nvSpPr>
        <p:spPr>
          <a:xfrm>
            <a:off x="1076960" y="4493383"/>
            <a:ext cx="10444480" cy="21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Last summer, Mai was in London and Tony was in ______________. </a:t>
            </a:r>
          </a:p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London was busy and Ha Long Bay was ______________. </a:t>
            </a:r>
          </a:p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people in London were __________ and the people in Ha Long were friendly. </a:t>
            </a:r>
          </a:p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Their holidays were ______________.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FFD5E82-8DDC-4F48-567B-8648AFA64A2B}"/>
              </a:ext>
            </a:extLst>
          </p:cNvPr>
          <p:cNvSpPr txBox="1">
            <a:spLocks/>
          </p:cNvSpPr>
          <p:nvPr/>
        </p:nvSpPr>
        <p:spPr>
          <a:xfrm>
            <a:off x="8463417" y="4493383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3757068-BF3E-2E31-5F7E-18C20FB46E0D}"/>
              </a:ext>
            </a:extLst>
          </p:cNvPr>
          <p:cNvSpPr txBox="1">
            <a:spLocks/>
          </p:cNvSpPr>
          <p:nvPr/>
        </p:nvSpPr>
        <p:spPr>
          <a:xfrm>
            <a:off x="7183257" y="4955049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A6DB730-DC96-BD43-F41C-D10420ACBEA6}"/>
              </a:ext>
            </a:extLst>
          </p:cNvPr>
          <p:cNvSpPr txBox="1">
            <a:spLocks/>
          </p:cNvSpPr>
          <p:nvPr/>
        </p:nvSpPr>
        <p:spPr>
          <a:xfrm>
            <a:off x="5400246" y="5393364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213AE69-1DDF-C453-5BCB-31F5F0E19C6F}"/>
              </a:ext>
            </a:extLst>
          </p:cNvPr>
          <p:cNvSpPr txBox="1">
            <a:spLocks/>
          </p:cNvSpPr>
          <p:nvPr/>
        </p:nvSpPr>
        <p:spPr>
          <a:xfrm>
            <a:off x="4499337" y="6176534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</a:p>
        </p:txBody>
      </p:sp>
    </p:spTree>
    <p:extLst>
      <p:ext uri="{BB962C8B-B14F-4D97-AF65-F5344CB8AC3E}">
        <p14:creationId xmlns:p14="http://schemas.microsoft.com/office/powerpoint/2010/main" val="38381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831</Words>
  <Application>Microsoft Office PowerPoint</Application>
  <PresentationFormat>Widescreen</PresentationFormat>
  <Paragraphs>87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.VnAristote</vt:lpstr>
      <vt:lpstr>.VnCooper</vt:lpstr>
      <vt:lpstr>.VnHelvetIns</vt:lpstr>
      <vt:lpstr>.VnHelvetInsH</vt:lpstr>
      <vt:lpstr>Arial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40</cp:revision>
  <dcterms:created xsi:type="dcterms:W3CDTF">2023-08-09T08:46:57Z</dcterms:created>
  <dcterms:modified xsi:type="dcterms:W3CDTF">2025-12-27T00:52:28Z</dcterms:modified>
</cp:coreProperties>
</file>