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007577284" r:id="rId2"/>
    <p:sldId id="2007577341" r:id="rId3"/>
    <p:sldId id="2007577285" r:id="rId4"/>
    <p:sldId id="2007577233" r:id="rId5"/>
    <p:sldId id="2007577350" r:id="rId6"/>
    <p:sldId id="2007577356" r:id="rId7"/>
    <p:sldId id="2007577282" r:id="rId8"/>
    <p:sldId id="2007577375" r:id="rId9"/>
    <p:sldId id="200757728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B"/>
    <a:srgbClr val="F4F4F4"/>
    <a:srgbClr val="FFFFFF"/>
    <a:srgbClr val="C6AD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33CD2-86DF-406E-A4FC-3ABFBFB99C60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10C162-5524-4873-8886-8281F2782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21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C5DE3-0CE3-99FE-82F1-D00B589E4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4D7C7D-DDB8-C0AB-7C02-8EDA1793A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B4BE4-9149-5492-4F56-B230FEF2A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9BB50-016F-A048-3FA9-6ED9BAA74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1D0CB-1E1E-CF17-2F05-91C9CA416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21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50E81-EF2C-4354-2EDC-0D76F2282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032913-1B91-E750-18B6-A61942CDF7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E552A-57A6-00B5-6158-51A000A52B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DBDE3-E62A-CE2B-5B3A-9ECFB034B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6067F-6B28-423D-1A89-17752D4E5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94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AF282A-8EBB-06D6-10DC-B6E43A440F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66898F-6BD5-3E69-878E-C9F95ABE7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1E623-A825-FE0D-FD65-5A3ECC87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5CD4A-6A1D-2D8E-0F38-01DBA4CA2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4B72-8BF5-BB66-AA5C-D66001F4F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58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26861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7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20603-7090-8BC3-16E2-59D59577E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8DD89-B6F2-6CB0-5D0E-D9BF72B9F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C6F6C-C5F0-AE1C-5603-75267E6F3F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21DE5-516F-8545-004D-EF729013F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25973-99F6-A3F5-C3B1-DEC63FC36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06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CE949-1337-722A-3AD0-ED4AFDD18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C9E26-81EC-8730-A91A-3A542A6B9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1B7C6-C240-8074-1775-D83C590D03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A7514-AA12-24B5-2C51-CF3B3FCF0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8E16E-0821-E780-3456-C5721D44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18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EE1F2-C4BC-D87D-2A67-DE4270C9F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157B3-DCC2-75A7-7300-55B1DA91BF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E6D19E-5693-53B9-ADFB-1D0DDF75BB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E0C9E8-1B05-F6EE-B23C-889427CB93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0A90D8-0D09-2A23-4DC6-B744BC57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0F56B-E3E2-CEE9-7DFC-4C241AAF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34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9DB77-C0BE-EFDC-8E9F-6FD7D3DC0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45E91-FFA5-597E-62C5-E9C78058D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DBB230-8AE1-ADBA-C6E7-D923066598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173353-4306-BC24-833D-BA7E933246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C58FC7-FB8C-8493-7DD2-C9AE20F18A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C8B5D7-CA58-C1E2-1D56-061720F8A6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3E12CB-F0E4-0549-5FAE-08B1FDAA2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4017F5-A44B-C2CE-D848-699C91FA5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2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C849D-8E1B-5DCE-340D-A66216B0B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A92C3A-590E-F704-5F52-359A8F5A57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1C4A4B-7F64-0F7C-6683-7B518742C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31036F-9A4A-0734-4818-8BEB727D9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285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4D5EB5-56A0-7CEF-292A-C2AB88C1A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45F8B4-872B-24E7-B1C3-522D501BF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9F745-301F-C74B-6B7B-95F2861E3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57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C4833-8E02-04C3-587C-7396D109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CB8DB-E756-27BA-53D3-F2F4C78C7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39B56E-2521-0D57-8974-476505A7A8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E2B533-C88E-93D8-55B9-1C5316E2F1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B6AB61-B3AA-6F53-4F5D-8BD111A62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13D653-FEE7-03A5-0739-5A49ADFA7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13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46D67-40BF-4923-0980-14412A05D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C94160-73D2-FA40-0702-90F4BD1939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8E09E-9139-BE5B-03E9-5088109893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F4A6B9-4B01-5275-41B3-AA123E3A4C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5103E2-E46C-F9EE-B810-B555CEE46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AD8A82-E956-814B-7E90-7A30F1DAD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916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ular frame with blue sky and clouds&#10;&#10;Description automatically generated">
            <a:extLst>
              <a:ext uri="{FF2B5EF4-FFF2-40B4-BE49-F238E27FC236}">
                <a16:creationId xmlns:a16="http://schemas.microsoft.com/office/drawing/2014/main" id="{29084B2D-92E8-B191-9693-F5407660B1E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27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13.png"/><Relationship Id="rId3" Type="http://schemas.openxmlformats.org/officeDocument/2006/relationships/image" Target="../media/image3.svg"/><Relationship Id="rId7" Type="http://schemas.openxmlformats.org/officeDocument/2006/relationships/image" Target="../media/image21.png"/><Relationship Id="rId12" Type="http://schemas.openxmlformats.org/officeDocument/2006/relationships/image" Target="../media/image24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3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audio" Target="../media/audio4.wav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13.png"/><Relationship Id="rId3" Type="http://schemas.openxmlformats.org/officeDocument/2006/relationships/image" Target="../media/image3.svg"/><Relationship Id="rId7" Type="http://schemas.openxmlformats.org/officeDocument/2006/relationships/image" Target="../media/image21.png"/><Relationship Id="rId12" Type="http://schemas.openxmlformats.org/officeDocument/2006/relationships/image" Target="../media/image24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3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E37D8F58-03D7-1AF9-522E-C9E4707D5BB3}"/>
              </a:ext>
            </a:extLst>
          </p:cNvPr>
          <p:cNvSpPr txBox="1"/>
          <p:nvPr/>
        </p:nvSpPr>
        <p:spPr>
          <a:xfrm>
            <a:off x="549107" y="816874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147570-C350-4833-7347-C6678DAA03F5}"/>
              </a:ext>
            </a:extLst>
          </p:cNvPr>
          <p:cNvSpPr/>
          <p:nvPr/>
        </p:nvSpPr>
        <p:spPr>
          <a:xfrm>
            <a:off x="0" y="0"/>
            <a:ext cx="12476432" cy="7150092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Freeform 2"/>
          <p:cNvSpPr/>
          <p:nvPr/>
        </p:nvSpPr>
        <p:spPr>
          <a:xfrm>
            <a:off x="-1400883" y="2215319"/>
            <a:ext cx="2992315" cy="4030053"/>
          </a:xfrm>
          <a:custGeom>
            <a:avLst/>
            <a:gdLst/>
            <a:ahLst/>
            <a:cxnLst/>
            <a:rect l="l" t="t" r="r" b="b"/>
            <a:pathLst>
              <a:path w="3740393" h="5037566">
                <a:moveTo>
                  <a:pt x="0" y="0"/>
                </a:moveTo>
                <a:lnTo>
                  <a:pt x="3740393" y="0"/>
                </a:lnTo>
                <a:lnTo>
                  <a:pt x="3740393" y="5037566"/>
                </a:lnTo>
                <a:lnTo>
                  <a:pt x="0" y="5037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2917" y="2215320"/>
            <a:ext cx="12639348" cy="4934772"/>
          </a:xfrm>
          <a:custGeom>
            <a:avLst/>
            <a:gdLst/>
            <a:ahLst/>
            <a:cxnLst/>
            <a:rect l="l" t="t" r="r" b="b"/>
            <a:pathLst>
              <a:path w="15799185" h="6168465">
                <a:moveTo>
                  <a:pt x="0" y="0"/>
                </a:moveTo>
                <a:lnTo>
                  <a:pt x="15799186" y="0"/>
                </a:lnTo>
                <a:lnTo>
                  <a:pt x="15799186" y="6168465"/>
                </a:lnTo>
                <a:lnTo>
                  <a:pt x="0" y="61684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70" r="-87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22882" y="4819435"/>
            <a:ext cx="3431583" cy="2573687"/>
          </a:xfrm>
          <a:custGeom>
            <a:avLst/>
            <a:gdLst/>
            <a:ahLst/>
            <a:cxnLst/>
            <a:rect l="l" t="t" r="r" b="b"/>
            <a:pathLst>
              <a:path w="4289478" h="3217108">
                <a:moveTo>
                  <a:pt x="0" y="0"/>
                </a:moveTo>
                <a:lnTo>
                  <a:pt x="4289477" y="0"/>
                </a:lnTo>
                <a:lnTo>
                  <a:pt x="4289477" y="3217108"/>
                </a:lnTo>
                <a:lnTo>
                  <a:pt x="0" y="3217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99806">
            <a:off x="10275248" y="1519428"/>
            <a:ext cx="789751" cy="622916"/>
          </a:xfrm>
          <a:custGeom>
            <a:avLst/>
            <a:gdLst/>
            <a:ahLst/>
            <a:cxnLst/>
            <a:rect l="l" t="t" r="r" b="b"/>
            <a:pathLst>
              <a:path w="987189" h="778645">
                <a:moveTo>
                  <a:pt x="0" y="0"/>
                </a:moveTo>
                <a:lnTo>
                  <a:pt x="987190" y="0"/>
                </a:lnTo>
                <a:lnTo>
                  <a:pt x="987190" y="778645"/>
                </a:lnTo>
                <a:lnTo>
                  <a:pt x="0" y="7786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143466" y="230301"/>
            <a:ext cx="5358815" cy="910999"/>
          </a:xfrm>
          <a:custGeom>
            <a:avLst/>
            <a:gdLst/>
            <a:ahLst/>
            <a:cxnLst/>
            <a:rect l="l" t="t" r="r" b="b"/>
            <a:pathLst>
              <a:path w="6698519" h="1138748">
                <a:moveTo>
                  <a:pt x="0" y="0"/>
                </a:moveTo>
                <a:lnTo>
                  <a:pt x="6698520" y="0"/>
                </a:lnTo>
                <a:lnTo>
                  <a:pt x="6698520" y="1138748"/>
                </a:lnTo>
                <a:lnTo>
                  <a:pt x="0" y="11387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182696" y="93527"/>
            <a:ext cx="5358815" cy="910999"/>
          </a:xfrm>
          <a:custGeom>
            <a:avLst/>
            <a:gdLst/>
            <a:ahLst/>
            <a:cxnLst/>
            <a:rect l="l" t="t" r="r" b="b"/>
            <a:pathLst>
              <a:path w="6698519" h="1138748">
                <a:moveTo>
                  <a:pt x="0" y="0"/>
                </a:moveTo>
                <a:lnTo>
                  <a:pt x="6698519" y="0"/>
                </a:lnTo>
                <a:lnTo>
                  <a:pt x="6698519" y="1138748"/>
                </a:lnTo>
                <a:lnTo>
                  <a:pt x="0" y="11387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96701">
            <a:off x="1410589" y="1642461"/>
            <a:ext cx="1186178" cy="646961"/>
          </a:xfrm>
          <a:custGeom>
            <a:avLst/>
            <a:gdLst/>
            <a:ahLst/>
            <a:cxnLst/>
            <a:rect l="l" t="t" r="r" b="b"/>
            <a:pathLst>
              <a:path w="1482722" h="808701">
                <a:moveTo>
                  <a:pt x="0" y="0"/>
                </a:moveTo>
                <a:lnTo>
                  <a:pt x="1482722" y="0"/>
                </a:lnTo>
                <a:lnTo>
                  <a:pt x="1482722" y="808702"/>
                </a:lnTo>
                <a:lnTo>
                  <a:pt x="0" y="808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207294" y="1021570"/>
            <a:ext cx="1408012" cy="1384303"/>
          </a:xfrm>
          <a:custGeom>
            <a:avLst/>
            <a:gdLst/>
            <a:ahLst/>
            <a:cxnLst/>
            <a:rect l="l" t="t" r="r" b="b"/>
            <a:pathLst>
              <a:path w="1760015" h="1730378">
                <a:moveTo>
                  <a:pt x="0" y="0"/>
                </a:moveTo>
                <a:lnTo>
                  <a:pt x="1760015" y="0"/>
                </a:lnTo>
                <a:lnTo>
                  <a:pt x="1760015" y="1730379"/>
                </a:lnTo>
                <a:lnTo>
                  <a:pt x="0" y="17303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193481"/>
            </a:stretch>
          </a:blipFill>
        </p:spPr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F004267-1309-7094-B3BB-76F4BFA54C5A}"/>
              </a:ext>
            </a:extLst>
          </p:cNvPr>
          <p:cNvGrpSpPr/>
          <p:nvPr/>
        </p:nvGrpSpPr>
        <p:grpSpPr>
          <a:xfrm>
            <a:off x="8608236" y="227984"/>
            <a:ext cx="2999854" cy="699435"/>
            <a:chOff x="2768312" y="622592"/>
            <a:chExt cx="7409617" cy="172759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A20BEB4-0EB3-5405-69E6-851487D7B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0422" y="721822"/>
              <a:ext cx="2517507" cy="1628369"/>
            </a:xfrm>
            <a:prstGeom prst="rect">
              <a:avLst/>
            </a:prstGeom>
          </p:spPr>
        </p:pic>
        <p:pic>
          <p:nvPicPr>
            <p:cNvPr id="22" name="Picture 2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74733D6F-FC45-F3D0-A4BA-D1DD3D5D2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768312" y="622592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E643637-BB25-594E-EC1B-7F6C828D9133}"/>
              </a:ext>
            </a:extLst>
          </p:cNvPr>
          <p:cNvSpPr txBox="1"/>
          <p:nvPr/>
        </p:nvSpPr>
        <p:spPr>
          <a:xfrm>
            <a:off x="1034178" y="2133071"/>
            <a:ext cx="10408075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9D3D0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H" panose="020B7200000000000000" pitchFamily="34" charset="0"/>
              </a:rPr>
              <a:t>Our summer holiday</a:t>
            </a:r>
          </a:p>
        </p:txBody>
      </p:sp>
      <p:sp>
        <p:nvSpPr>
          <p:cNvPr id="24" name="Google Shape;1586;p38">
            <a:extLst>
              <a:ext uri="{FF2B5EF4-FFF2-40B4-BE49-F238E27FC236}">
                <a16:creationId xmlns:a16="http://schemas.microsoft.com/office/drawing/2014/main" id="{86BE1041-2D42-CD83-70D9-21FD377544AC}"/>
              </a:ext>
            </a:extLst>
          </p:cNvPr>
          <p:cNvSpPr txBox="1">
            <a:spLocks/>
          </p:cNvSpPr>
          <p:nvPr/>
        </p:nvSpPr>
        <p:spPr>
          <a:xfrm>
            <a:off x="2069144" y="838200"/>
            <a:ext cx="3098587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>
                <a:solidFill>
                  <a:srgbClr val="F08F5E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10</a:t>
            </a:r>
            <a:endParaRPr lang="en-US" sz="4000" b="1">
              <a:solidFill>
                <a:srgbClr val="F08F5E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A84E706-0102-F97B-2DDF-CA6D0386CEF8}"/>
              </a:ext>
            </a:extLst>
          </p:cNvPr>
          <p:cNvGrpSpPr/>
          <p:nvPr/>
        </p:nvGrpSpPr>
        <p:grpSpPr>
          <a:xfrm>
            <a:off x="3835400" y="3855903"/>
            <a:ext cx="4521200" cy="525597"/>
            <a:chOff x="8517469" y="8626817"/>
            <a:chExt cx="9042400" cy="1051194"/>
          </a:xfrm>
        </p:grpSpPr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2D10ED45-9E03-2427-A344-20F05A5EC193}"/>
                </a:ext>
              </a:extLst>
            </p:cNvPr>
            <p:cNvSpPr/>
            <p:nvPr/>
          </p:nvSpPr>
          <p:spPr>
            <a:xfrm>
              <a:off x="9561833" y="8647782"/>
              <a:ext cx="6729155" cy="1009265"/>
            </a:xfrm>
            <a:custGeom>
              <a:avLst/>
              <a:gdLst/>
              <a:ahLst/>
              <a:cxnLst/>
              <a:rect l="l" t="t" r="r" b="b"/>
              <a:pathLst>
                <a:path w="1103341" h="243348">
                  <a:moveTo>
                    <a:pt x="0" y="0"/>
                  </a:moveTo>
                  <a:lnTo>
                    <a:pt x="1103341" y="0"/>
                  </a:lnTo>
                  <a:lnTo>
                    <a:pt x="1103341" y="243348"/>
                  </a:lnTo>
                  <a:lnTo>
                    <a:pt x="0" y="243348"/>
                  </a:lnTo>
                  <a:close/>
                </a:path>
              </a:pathLst>
            </a:custGeom>
            <a:solidFill>
              <a:srgbClr val="F08F5E"/>
            </a:solidFill>
          </p:spPr>
        </p:sp>
        <p:sp>
          <p:nvSpPr>
            <p:cNvPr id="27" name="Google Shape;1587;p38">
              <a:extLst>
                <a:ext uri="{FF2B5EF4-FFF2-40B4-BE49-F238E27FC236}">
                  <a16:creationId xmlns:a16="http://schemas.microsoft.com/office/drawing/2014/main" id="{34D729A1-4681-C4A0-3B0A-62049E3AB549}"/>
                </a:ext>
              </a:extLst>
            </p:cNvPr>
            <p:cNvSpPr txBox="1">
              <a:spLocks/>
            </p:cNvSpPr>
            <p:nvPr/>
          </p:nvSpPr>
          <p:spPr>
            <a:xfrm>
              <a:off x="8517469" y="8626817"/>
              <a:ext cx="9042400" cy="1051194"/>
            </a:xfrm>
            <a:prstGeom prst="rect">
              <a:avLst/>
            </a:prstGeom>
          </p:spPr>
          <p:txBody>
            <a:bodyPr spcFirstLastPara="1" wrap="square" lIns="60950" tIns="60950" rIns="60950" bIns="609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1 – Period 1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ED4ABCE3-3C55-427B-A5D2-DE261FEDCFE3}"/>
              </a:ext>
            </a:extLst>
          </p:cNvPr>
          <p:cNvSpPr txBox="1"/>
          <p:nvPr/>
        </p:nvSpPr>
        <p:spPr>
          <a:xfrm>
            <a:off x="549107" y="816874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66" r="66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9100" y="2984586"/>
            <a:ext cx="2680244" cy="33927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24987" y="2918544"/>
            <a:ext cx="2480576" cy="35247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660386" y="2918544"/>
            <a:ext cx="1960328" cy="3253656"/>
          </a:xfrm>
          <a:prstGeom prst="rect">
            <a:avLst/>
          </a:prstGeom>
        </p:spPr>
      </p:pic>
      <p:sp>
        <p:nvSpPr>
          <p:cNvPr id="8" name="TextBox 22">
            <a:extLst>
              <a:ext uri="{FF2B5EF4-FFF2-40B4-BE49-F238E27FC236}">
                <a16:creationId xmlns:a16="http://schemas.microsoft.com/office/drawing/2014/main" id="{950EB6F9-5272-B0F8-7359-46689C890B08}"/>
              </a:ext>
            </a:extLst>
          </p:cNvPr>
          <p:cNvSpPr txBox="1"/>
          <p:nvPr/>
        </p:nvSpPr>
        <p:spPr>
          <a:xfrm>
            <a:off x="1371600" y="2057400"/>
            <a:ext cx="9448801" cy="2267489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ts val="8819"/>
              </a:lnSpc>
              <a:spcBef>
                <a:spcPct val="0"/>
              </a:spcBef>
              <a:defRPr sz="6299">
                <a:solidFill>
                  <a:srgbClr val="EF3220"/>
                </a:solidFill>
                <a:latin typeface="Atma Bold"/>
              </a:defRPr>
            </a:lvl1pPr>
          </a:lstStyle>
          <a:p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Warm-up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17783200-21D5-B4FA-3185-38EED3428A06}"/>
              </a:ext>
            </a:extLst>
          </p:cNvPr>
          <p:cNvSpPr txBox="1"/>
          <p:nvPr/>
        </p:nvSpPr>
        <p:spPr>
          <a:xfrm>
            <a:off x="549107" y="816874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147570-C350-4833-7347-C6678DAA03F5}"/>
              </a:ext>
            </a:extLst>
          </p:cNvPr>
          <p:cNvSpPr/>
          <p:nvPr/>
        </p:nvSpPr>
        <p:spPr>
          <a:xfrm>
            <a:off x="0" y="0"/>
            <a:ext cx="12476432" cy="7150092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Freeform 2"/>
          <p:cNvSpPr/>
          <p:nvPr/>
        </p:nvSpPr>
        <p:spPr>
          <a:xfrm>
            <a:off x="-1400883" y="2215319"/>
            <a:ext cx="2992315" cy="4030053"/>
          </a:xfrm>
          <a:custGeom>
            <a:avLst/>
            <a:gdLst/>
            <a:ahLst/>
            <a:cxnLst/>
            <a:rect l="l" t="t" r="r" b="b"/>
            <a:pathLst>
              <a:path w="3740393" h="5037566">
                <a:moveTo>
                  <a:pt x="0" y="0"/>
                </a:moveTo>
                <a:lnTo>
                  <a:pt x="3740393" y="0"/>
                </a:lnTo>
                <a:lnTo>
                  <a:pt x="3740393" y="5037566"/>
                </a:lnTo>
                <a:lnTo>
                  <a:pt x="0" y="5037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2917" y="2215320"/>
            <a:ext cx="12639348" cy="4934772"/>
          </a:xfrm>
          <a:custGeom>
            <a:avLst/>
            <a:gdLst/>
            <a:ahLst/>
            <a:cxnLst/>
            <a:rect l="l" t="t" r="r" b="b"/>
            <a:pathLst>
              <a:path w="15799185" h="6168465">
                <a:moveTo>
                  <a:pt x="0" y="0"/>
                </a:moveTo>
                <a:lnTo>
                  <a:pt x="15799186" y="0"/>
                </a:lnTo>
                <a:lnTo>
                  <a:pt x="15799186" y="6168465"/>
                </a:lnTo>
                <a:lnTo>
                  <a:pt x="0" y="61684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70" r="-87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22882" y="4819435"/>
            <a:ext cx="3431583" cy="2573687"/>
          </a:xfrm>
          <a:custGeom>
            <a:avLst/>
            <a:gdLst/>
            <a:ahLst/>
            <a:cxnLst/>
            <a:rect l="l" t="t" r="r" b="b"/>
            <a:pathLst>
              <a:path w="4289478" h="3217108">
                <a:moveTo>
                  <a:pt x="0" y="0"/>
                </a:moveTo>
                <a:lnTo>
                  <a:pt x="4289477" y="0"/>
                </a:lnTo>
                <a:lnTo>
                  <a:pt x="4289477" y="3217108"/>
                </a:lnTo>
                <a:lnTo>
                  <a:pt x="0" y="3217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99806">
            <a:off x="9520373" y="1825188"/>
            <a:ext cx="789751" cy="622916"/>
          </a:xfrm>
          <a:custGeom>
            <a:avLst/>
            <a:gdLst/>
            <a:ahLst/>
            <a:cxnLst/>
            <a:rect l="l" t="t" r="r" b="b"/>
            <a:pathLst>
              <a:path w="987189" h="778645">
                <a:moveTo>
                  <a:pt x="0" y="0"/>
                </a:moveTo>
                <a:lnTo>
                  <a:pt x="987190" y="0"/>
                </a:lnTo>
                <a:lnTo>
                  <a:pt x="987190" y="778645"/>
                </a:lnTo>
                <a:lnTo>
                  <a:pt x="0" y="7786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143466" y="230301"/>
            <a:ext cx="5358815" cy="910999"/>
          </a:xfrm>
          <a:custGeom>
            <a:avLst/>
            <a:gdLst/>
            <a:ahLst/>
            <a:cxnLst/>
            <a:rect l="l" t="t" r="r" b="b"/>
            <a:pathLst>
              <a:path w="6698519" h="1138748">
                <a:moveTo>
                  <a:pt x="0" y="0"/>
                </a:moveTo>
                <a:lnTo>
                  <a:pt x="6698520" y="0"/>
                </a:lnTo>
                <a:lnTo>
                  <a:pt x="6698520" y="1138748"/>
                </a:lnTo>
                <a:lnTo>
                  <a:pt x="0" y="11387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182696" y="93527"/>
            <a:ext cx="5358815" cy="910999"/>
          </a:xfrm>
          <a:custGeom>
            <a:avLst/>
            <a:gdLst/>
            <a:ahLst/>
            <a:cxnLst/>
            <a:rect l="l" t="t" r="r" b="b"/>
            <a:pathLst>
              <a:path w="6698519" h="1138748">
                <a:moveTo>
                  <a:pt x="0" y="0"/>
                </a:moveTo>
                <a:lnTo>
                  <a:pt x="6698519" y="0"/>
                </a:lnTo>
                <a:lnTo>
                  <a:pt x="6698519" y="1138748"/>
                </a:lnTo>
                <a:lnTo>
                  <a:pt x="0" y="11387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9885920">
            <a:off x="1726308" y="1701157"/>
            <a:ext cx="1186178" cy="646961"/>
          </a:xfrm>
          <a:custGeom>
            <a:avLst/>
            <a:gdLst/>
            <a:ahLst/>
            <a:cxnLst/>
            <a:rect l="l" t="t" r="r" b="b"/>
            <a:pathLst>
              <a:path w="1482722" h="808701">
                <a:moveTo>
                  <a:pt x="0" y="0"/>
                </a:moveTo>
                <a:lnTo>
                  <a:pt x="1482722" y="0"/>
                </a:lnTo>
                <a:lnTo>
                  <a:pt x="1482722" y="808702"/>
                </a:lnTo>
                <a:lnTo>
                  <a:pt x="0" y="808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207294" y="1021570"/>
            <a:ext cx="1408012" cy="1384303"/>
          </a:xfrm>
          <a:custGeom>
            <a:avLst/>
            <a:gdLst/>
            <a:ahLst/>
            <a:cxnLst/>
            <a:rect l="l" t="t" r="r" b="b"/>
            <a:pathLst>
              <a:path w="1760015" h="1730378">
                <a:moveTo>
                  <a:pt x="0" y="0"/>
                </a:moveTo>
                <a:lnTo>
                  <a:pt x="1760015" y="0"/>
                </a:lnTo>
                <a:lnTo>
                  <a:pt x="1760015" y="1730379"/>
                </a:lnTo>
                <a:lnTo>
                  <a:pt x="0" y="17303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193481"/>
            </a:stretch>
          </a:blipFill>
        </p:spPr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F004267-1309-7094-B3BB-76F4BFA54C5A}"/>
              </a:ext>
            </a:extLst>
          </p:cNvPr>
          <p:cNvGrpSpPr/>
          <p:nvPr/>
        </p:nvGrpSpPr>
        <p:grpSpPr>
          <a:xfrm>
            <a:off x="8608236" y="227984"/>
            <a:ext cx="2999854" cy="699435"/>
            <a:chOff x="2768312" y="622592"/>
            <a:chExt cx="7409617" cy="172759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A20BEB4-0EB3-5405-69E6-851487D7B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0422" y="721822"/>
              <a:ext cx="2517507" cy="1628369"/>
            </a:xfrm>
            <a:prstGeom prst="rect">
              <a:avLst/>
            </a:prstGeom>
          </p:spPr>
        </p:pic>
        <p:pic>
          <p:nvPicPr>
            <p:cNvPr id="22" name="Picture 2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74733D6F-FC45-F3D0-A4BA-D1DD3D5D2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768312" y="622592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E643637-BB25-594E-EC1B-7F6C828D9133}"/>
              </a:ext>
            </a:extLst>
          </p:cNvPr>
          <p:cNvSpPr txBox="1"/>
          <p:nvPr/>
        </p:nvSpPr>
        <p:spPr>
          <a:xfrm>
            <a:off x="907923" y="1745850"/>
            <a:ext cx="10408075" cy="19928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95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D7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Vocabulary</a:t>
            </a:r>
            <a:endParaRPr lang="en-US" sz="21500" b="1">
              <a:ln w="9525">
                <a:solidFill>
                  <a:schemeClr val="bg1"/>
                </a:solidFill>
                <a:prstDash val="solid"/>
              </a:ln>
              <a:solidFill>
                <a:srgbClr val="FF6D74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Aristot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287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bãi biển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294809" y="3455323"/>
            <a:ext cx="370142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800"/>
              <a:t>/ɒn ðə biːtʃ/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40250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on the beach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117066" y="2802763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B321FD7-3760-2139-23A8-2279B08917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99" b="53601"/>
          <a:stretch/>
        </p:blipFill>
        <p:spPr>
          <a:xfrm>
            <a:off x="1084082" y="1611507"/>
            <a:ext cx="5161207" cy="367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7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8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8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97AA5BE-895D-5A45-CDB0-EC164F93A79D}"/>
              </a:ext>
            </a:extLst>
          </p:cNvPr>
          <p:cNvSpPr/>
          <p:nvPr/>
        </p:nvSpPr>
        <p:spPr>
          <a:xfrm>
            <a:off x="7240975" y="4140201"/>
            <a:ext cx="37552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khu cắm trại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8C57219-8AC7-6F7C-2D54-034BDF5B784C}"/>
              </a:ext>
            </a:extLst>
          </p:cNvPr>
          <p:cNvSpPr txBox="1"/>
          <p:nvPr/>
        </p:nvSpPr>
        <p:spPr>
          <a:xfrm>
            <a:off x="7025951" y="3455322"/>
            <a:ext cx="420810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800"/>
              <a:t>/æt ðə ˈkæmpsaɪt/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6F436ED-F006-BE81-F3D5-BFE8D12C35CB}"/>
              </a:ext>
            </a:extLst>
          </p:cNvPr>
          <p:cNvSpPr txBox="1"/>
          <p:nvPr/>
        </p:nvSpPr>
        <p:spPr>
          <a:xfrm>
            <a:off x="6705600" y="2571028"/>
            <a:ext cx="4826000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400"/>
              <a:t>at the campsite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8137479-D015-1291-3987-464005DDCDEA}"/>
              </a:ext>
            </a:extLst>
          </p:cNvPr>
          <p:cNvGrpSpPr/>
          <p:nvPr/>
        </p:nvGrpSpPr>
        <p:grpSpPr>
          <a:xfrm>
            <a:off x="2117066" y="2802763"/>
            <a:ext cx="1322799" cy="1874503"/>
            <a:chOff x="4131377" y="3183324"/>
            <a:chExt cx="866861" cy="1228406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9522096B-BE59-BDB6-D1F3-F1F56A1B617C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E349102E-DAC0-4878-828C-DBE77023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F50EEAC-3623-F915-5D37-45EC97E643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131" r="50023"/>
          <a:stretch/>
        </p:blipFill>
        <p:spPr>
          <a:xfrm>
            <a:off x="1024201" y="1774469"/>
            <a:ext cx="5169048" cy="363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7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8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8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9C9AD0C1-17D0-CAE6-DF1C-BE3C73AF2D07}"/>
              </a:ext>
            </a:extLst>
          </p:cNvPr>
          <p:cNvGrpSpPr/>
          <p:nvPr/>
        </p:nvGrpSpPr>
        <p:grpSpPr>
          <a:xfrm>
            <a:off x="2674860" y="1274245"/>
            <a:ext cx="1724422" cy="661798"/>
            <a:chOff x="2887993" y="3304722"/>
            <a:chExt cx="2564021" cy="984018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A9625D1-9B8B-220E-0D4D-5CDADEE68146}"/>
                </a:ext>
              </a:extLst>
            </p:cNvPr>
            <p:cNvSpPr txBox="1"/>
            <p:nvPr/>
          </p:nvSpPr>
          <p:spPr>
            <a:xfrm>
              <a:off x="2887993" y="3419246"/>
              <a:ext cx="1966852" cy="8694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06825" y="330472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352040" y="1202083"/>
            <a:ext cx="3794760" cy="712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at the zoo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2352040" y="2940105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at the campsite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352040" y="2071094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on the beach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2352040" y="3809116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in the countryside</a:t>
            </a: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811763" y="240654"/>
            <a:ext cx="921344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Vocabulary</a:t>
            </a: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422AAFA4-E2D4-6A89-9417-25E052DC2DB1}"/>
              </a:ext>
            </a:extLst>
          </p:cNvPr>
          <p:cNvSpPr txBox="1">
            <a:spLocks/>
          </p:cNvSpPr>
          <p:nvPr/>
        </p:nvSpPr>
        <p:spPr>
          <a:xfrm>
            <a:off x="6431280" y="1202083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Ở sở thú</a:t>
            </a:r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38780DF3-9C62-BCED-7077-6927D571F824}"/>
              </a:ext>
            </a:extLst>
          </p:cNvPr>
          <p:cNvSpPr txBox="1">
            <a:spLocks/>
          </p:cNvSpPr>
          <p:nvPr/>
        </p:nvSpPr>
        <p:spPr>
          <a:xfrm>
            <a:off x="6431280" y="2940105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Ở khu cắm trại</a:t>
            </a:r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09C2D3FE-23EF-0033-CBE9-3ADED214172C}"/>
              </a:ext>
            </a:extLst>
          </p:cNvPr>
          <p:cNvSpPr txBox="1">
            <a:spLocks/>
          </p:cNvSpPr>
          <p:nvPr/>
        </p:nvSpPr>
        <p:spPr>
          <a:xfrm>
            <a:off x="6431280" y="2071094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Ở bãi biển</a:t>
            </a:r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D976FEA6-E61A-254F-2985-6A93738419C0}"/>
              </a:ext>
            </a:extLst>
          </p:cNvPr>
          <p:cNvSpPr txBox="1">
            <a:spLocks/>
          </p:cNvSpPr>
          <p:nvPr/>
        </p:nvSpPr>
        <p:spPr>
          <a:xfrm>
            <a:off x="6431280" y="3809116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Ở nông thôn</a:t>
            </a: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EC6436CA-612C-E95F-CE50-31FC378D5A7C}"/>
              </a:ext>
            </a:extLst>
          </p:cNvPr>
          <p:cNvSpPr txBox="1">
            <a:spLocks/>
          </p:cNvSpPr>
          <p:nvPr/>
        </p:nvSpPr>
        <p:spPr>
          <a:xfrm>
            <a:off x="2352040" y="4678127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last weekend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BF315E78-6190-9F5E-7BDA-F39DB3DA72D9}"/>
              </a:ext>
            </a:extLst>
          </p:cNvPr>
          <p:cNvSpPr txBox="1">
            <a:spLocks/>
          </p:cNvSpPr>
          <p:nvPr/>
        </p:nvSpPr>
        <p:spPr>
          <a:xfrm>
            <a:off x="6431280" y="4678127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Cuối tuần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E390B973-FED0-D159-2BB6-18BFC30430A7}"/>
              </a:ext>
            </a:extLst>
          </p:cNvPr>
          <p:cNvSpPr txBox="1">
            <a:spLocks/>
          </p:cNvSpPr>
          <p:nvPr/>
        </p:nvSpPr>
        <p:spPr>
          <a:xfrm>
            <a:off x="2352040" y="5547138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summer holiday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FAD478C9-4972-7251-D6CB-DD6C998776B1}"/>
              </a:ext>
            </a:extLst>
          </p:cNvPr>
          <p:cNvSpPr txBox="1">
            <a:spLocks/>
          </p:cNvSpPr>
          <p:nvPr/>
        </p:nvSpPr>
        <p:spPr>
          <a:xfrm>
            <a:off x="6431280" y="5547138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Kì nghỉ hè</a:t>
            </a:r>
          </a:p>
        </p:txBody>
      </p:sp>
    </p:spTree>
    <p:extLst>
      <p:ext uri="{BB962C8B-B14F-4D97-AF65-F5344CB8AC3E}">
        <p14:creationId xmlns:p14="http://schemas.microsoft.com/office/powerpoint/2010/main" val="135451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/>
      <p:bldP spid="12" grpId="0"/>
      <p:bldP spid="18" grpId="0"/>
      <p:bldP spid="19" grpId="0"/>
      <p:bldP spid="20" grpId="0"/>
      <p:bldP spid="21" grpId="0"/>
      <p:bldP spid="2" grpId="0"/>
      <p:bldP spid="3" grpId="0"/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0B459C99-E7B5-702E-5C74-64C37E355FC3}"/>
              </a:ext>
            </a:extLst>
          </p:cNvPr>
          <p:cNvGrpSpPr/>
          <p:nvPr/>
        </p:nvGrpSpPr>
        <p:grpSpPr>
          <a:xfrm>
            <a:off x="2902234" y="1999238"/>
            <a:ext cx="1292781" cy="848840"/>
            <a:chOff x="3709758" y="3204070"/>
            <a:chExt cx="1768014" cy="1160877"/>
          </a:xfrm>
        </p:grpSpPr>
        <p:sp>
          <p:nvSpPr>
            <p:cNvPr id="14" name="Mspham-0936082789">
              <a:extLst>
                <a:ext uri="{FF2B5EF4-FFF2-40B4-BE49-F238E27FC236}">
                  <a16:creationId xmlns:a16="http://schemas.microsoft.com/office/drawing/2014/main" id="{10A71CD7-2D36-A03E-762E-62342E353A27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id="{80D01855-7A39-F43A-6F7F-324A5EB4C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CFE21E8-9BDD-3083-BBFB-CA580A02AF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5545"/>
          <a:stretch/>
        </p:blipFill>
        <p:spPr>
          <a:xfrm>
            <a:off x="1814049" y="1144752"/>
            <a:ext cx="3469152" cy="22965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FE208D-C295-905E-E9D6-47176C5D58F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5220" t="-323" r="-192" b="323"/>
          <a:stretch/>
        </p:blipFill>
        <p:spPr>
          <a:xfrm>
            <a:off x="6002427" y="3961600"/>
            <a:ext cx="3542314" cy="22965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4D3AA4-5433-165C-D280-B5A46B1FF42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695" r="50058"/>
          <a:stretch/>
        </p:blipFill>
        <p:spPr>
          <a:xfrm>
            <a:off x="5982818" y="1170462"/>
            <a:ext cx="3581532" cy="22965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B433EC-61B2-DE35-4770-2DDED99A57A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250" t="-323" r="25295" b="323"/>
          <a:stretch/>
        </p:blipFill>
        <p:spPr>
          <a:xfrm>
            <a:off x="1814049" y="3890480"/>
            <a:ext cx="3469153" cy="2296558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Listen, point and say.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0FB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8A04444-F193-EE18-DE7F-97841EFA395B}"/>
              </a:ext>
            </a:extLst>
          </p:cNvPr>
          <p:cNvSpPr txBox="1">
            <a:spLocks/>
          </p:cNvSpPr>
          <p:nvPr/>
        </p:nvSpPr>
        <p:spPr>
          <a:xfrm>
            <a:off x="2230695" y="3245827"/>
            <a:ext cx="2635861" cy="41148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at the zoo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985D5F0E-7D49-996E-5123-A3138769D979}"/>
              </a:ext>
            </a:extLst>
          </p:cNvPr>
          <p:cNvSpPr txBox="1">
            <a:spLocks/>
          </p:cNvSpPr>
          <p:nvPr/>
        </p:nvSpPr>
        <p:spPr>
          <a:xfrm>
            <a:off x="6455654" y="3235570"/>
            <a:ext cx="2635861" cy="41148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on the beach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F4ACAF28-E2BA-CEB6-B0DF-3244A32335A3}"/>
              </a:ext>
            </a:extLst>
          </p:cNvPr>
          <p:cNvSpPr txBox="1">
            <a:spLocks/>
          </p:cNvSpPr>
          <p:nvPr/>
        </p:nvSpPr>
        <p:spPr>
          <a:xfrm>
            <a:off x="2230695" y="5991555"/>
            <a:ext cx="2635861" cy="41148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at the campsite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A626E5DD-F77C-C1C7-FC56-F8E9D829D3BC}"/>
              </a:ext>
            </a:extLst>
          </p:cNvPr>
          <p:cNvSpPr txBox="1">
            <a:spLocks/>
          </p:cNvSpPr>
          <p:nvPr/>
        </p:nvSpPr>
        <p:spPr>
          <a:xfrm>
            <a:off x="6455654" y="5991555"/>
            <a:ext cx="2635861" cy="41148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in the countryside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BF9504A-A01E-FDB1-7E11-483D75EBB6D9}"/>
              </a:ext>
            </a:extLst>
          </p:cNvPr>
          <p:cNvSpPr/>
          <p:nvPr/>
        </p:nvSpPr>
        <p:spPr>
          <a:xfrm>
            <a:off x="5526830" y="416150"/>
            <a:ext cx="3358090" cy="728602"/>
          </a:xfrm>
          <a:prstGeom prst="roundRect">
            <a:avLst/>
          </a:prstGeom>
          <a:solidFill>
            <a:srgbClr val="FCEBEA"/>
          </a:solidFill>
          <a:ln>
            <a:solidFill>
              <a:srgbClr val="F19F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 you </a:t>
            </a:r>
            <a:r>
              <a:rPr lang="en-US" sz="2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37FDA09E-A8E9-05F6-70CB-163E7CF7EB36}"/>
              </a:ext>
            </a:extLst>
          </p:cNvPr>
          <p:cNvSpPr/>
          <p:nvPr/>
        </p:nvSpPr>
        <p:spPr>
          <a:xfrm>
            <a:off x="9544741" y="296983"/>
            <a:ext cx="6369132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Yes, </a:t>
            </a:r>
            <a:r>
              <a:rPr lang="en-US" sz="2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DBFC0FA-8D91-EAE6-7FF5-4FB482D7A35A}"/>
              </a:ext>
            </a:extLst>
          </p:cNvPr>
          <p:cNvSpPr/>
          <p:nvPr/>
        </p:nvSpPr>
        <p:spPr>
          <a:xfrm>
            <a:off x="9496393" y="918912"/>
            <a:ext cx="6369132" cy="728602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No, </a:t>
            </a:r>
            <a:r>
              <a:rPr lang="en-US" sz="27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wasn’t.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03BCDC2-9BE4-C0A1-D875-8F9DCBC20537}"/>
              </a:ext>
            </a:extLst>
          </p:cNvPr>
          <p:cNvCxnSpPr>
            <a:cxnSpLocks/>
            <a:stCxn id="7" idx="3"/>
            <a:endCxn id="16" idx="1"/>
          </p:cNvCxnSpPr>
          <p:nvPr/>
        </p:nvCxnSpPr>
        <p:spPr>
          <a:xfrm flipV="1">
            <a:off x="8884920" y="672163"/>
            <a:ext cx="546780" cy="108288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277FA14-9E1F-471A-05C5-56232F181DC0}"/>
              </a:ext>
            </a:extLst>
          </p:cNvPr>
          <p:cNvCxnSpPr>
            <a:cxnSpLocks/>
            <a:stCxn id="7" idx="3"/>
            <a:endCxn id="18" idx="1"/>
          </p:cNvCxnSpPr>
          <p:nvPr/>
        </p:nvCxnSpPr>
        <p:spPr>
          <a:xfrm>
            <a:off x="8884920" y="780451"/>
            <a:ext cx="482832" cy="516676"/>
          </a:xfrm>
          <a:prstGeom prst="straightConnector1">
            <a:avLst/>
          </a:prstGeom>
          <a:ln w="12700">
            <a:solidFill>
              <a:srgbClr val="008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5CB43E5D-B1E5-6BF1-2FD2-B9D4F0B16E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1700" y="463871"/>
            <a:ext cx="419100" cy="4165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DCE0762-676F-1D44-ACD1-F83457CB1A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67752" y="1088835"/>
            <a:ext cx="421617" cy="41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0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8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8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98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98-MsPha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  <p:bldP spid="22" grpId="0" animBg="1"/>
      <p:bldP spid="7" grpId="0" animBg="1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3FD28FF-79B0-B527-2C6E-9733AFD24DF3}"/>
              </a:ext>
            </a:extLst>
          </p:cNvPr>
          <p:cNvGrpSpPr/>
          <p:nvPr/>
        </p:nvGrpSpPr>
        <p:grpSpPr>
          <a:xfrm>
            <a:off x="7979957" y="2909524"/>
            <a:ext cx="1422035" cy="887550"/>
            <a:chOff x="3709758" y="3204070"/>
            <a:chExt cx="1768014" cy="1103488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B31574FA-4444-1268-1AB5-3F79628F714A}"/>
                </a:ext>
              </a:extLst>
            </p:cNvPr>
            <p:cNvSpPr txBox="1"/>
            <p:nvPr/>
          </p:nvSpPr>
          <p:spPr>
            <a:xfrm>
              <a:off x="3709758" y="3733572"/>
              <a:ext cx="1285890" cy="5739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9503DF9D-1D41-367F-A6FD-5FDD23A96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7C1EEC61-A613-E03C-98FB-A624F9C20776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talk.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C338CA9-63E3-C124-791A-9C63B897CDBB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0FB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28E6A2-3971-13F4-3C7F-E1D22860A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5603" y="1022471"/>
            <a:ext cx="6253063" cy="48130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1C06FF-F6DF-104B-0BD2-21DB9C1A2A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791" y="1717847"/>
            <a:ext cx="4879812" cy="388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24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id="{3EDEA29C-2A4A-DC22-569E-1E2C527DA8BE}"/>
              </a:ext>
            </a:extLst>
          </p:cNvPr>
          <p:cNvSpPr txBox="1"/>
          <p:nvPr/>
        </p:nvSpPr>
        <p:spPr>
          <a:xfrm>
            <a:off x="549107" y="816874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147570-C350-4833-7347-C6678DAA03F5}"/>
              </a:ext>
            </a:extLst>
          </p:cNvPr>
          <p:cNvSpPr/>
          <p:nvPr/>
        </p:nvSpPr>
        <p:spPr>
          <a:xfrm>
            <a:off x="0" y="0"/>
            <a:ext cx="12476432" cy="7150092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Freeform 2"/>
          <p:cNvSpPr/>
          <p:nvPr/>
        </p:nvSpPr>
        <p:spPr>
          <a:xfrm>
            <a:off x="-1400883" y="2215319"/>
            <a:ext cx="2992315" cy="4030053"/>
          </a:xfrm>
          <a:custGeom>
            <a:avLst/>
            <a:gdLst/>
            <a:ahLst/>
            <a:cxnLst/>
            <a:rect l="l" t="t" r="r" b="b"/>
            <a:pathLst>
              <a:path w="3740393" h="5037566">
                <a:moveTo>
                  <a:pt x="0" y="0"/>
                </a:moveTo>
                <a:lnTo>
                  <a:pt x="3740393" y="0"/>
                </a:lnTo>
                <a:lnTo>
                  <a:pt x="3740393" y="5037566"/>
                </a:lnTo>
                <a:lnTo>
                  <a:pt x="0" y="5037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2917" y="2215320"/>
            <a:ext cx="12639348" cy="4934772"/>
          </a:xfrm>
          <a:custGeom>
            <a:avLst/>
            <a:gdLst/>
            <a:ahLst/>
            <a:cxnLst/>
            <a:rect l="l" t="t" r="r" b="b"/>
            <a:pathLst>
              <a:path w="15799185" h="6168465">
                <a:moveTo>
                  <a:pt x="0" y="0"/>
                </a:moveTo>
                <a:lnTo>
                  <a:pt x="15799186" y="0"/>
                </a:lnTo>
                <a:lnTo>
                  <a:pt x="15799186" y="6168465"/>
                </a:lnTo>
                <a:lnTo>
                  <a:pt x="0" y="61684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70" r="-87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22882" y="4819435"/>
            <a:ext cx="3431583" cy="2573687"/>
          </a:xfrm>
          <a:custGeom>
            <a:avLst/>
            <a:gdLst/>
            <a:ahLst/>
            <a:cxnLst/>
            <a:rect l="l" t="t" r="r" b="b"/>
            <a:pathLst>
              <a:path w="4289478" h="3217108">
                <a:moveTo>
                  <a:pt x="0" y="0"/>
                </a:moveTo>
                <a:lnTo>
                  <a:pt x="4289477" y="0"/>
                </a:lnTo>
                <a:lnTo>
                  <a:pt x="4289477" y="3217108"/>
                </a:lnTo>
                <a:lnTo>
                  <a:pt x="0" y="3217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99806">
            <a:off x="9716156" y="1716682"/>
            <a:ext cx="789751" cy="622916"/>
          </a:xfrm>
          <a:custGeom>
            <a:avLst/>
            <a:gdLst/>
            <a:ahLst/>
            <a:cxnLst/>
            <a:rect l="l" t="t" r="r" b="b"/>
            <a:pathLst>
              <a:path w="987189" h="778645">
                <a:moveTo>
                  <a:pt x="0" y="0"/>
                </a:moveTo>
                <a:lnTo>
                  <a:pt x="987190" y="0"/>
                </a:lnTo>
                <a:lnTo>
                  <a:pt x="987190" y="778645"/>
                </a:lnTo>
                <a:lnTo>
                  <a:pt x="0" y="7786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143466" y="230301"/>
            <a:ext cx="5358815" cy="910999"/>
          </a:xfrm>
          <a:custGeom>
            <a:avLst/>
            <a:gdLst/>
            <a:ahLst/>
            <a:cxnLst/>
            <a:rect l="l" t="t" r="r" b="b"/>
            <a:pathLst>
              <a:path w="6698519" h="1138748">
                <a:moveTo>
                  <a:pt x="0" y="0"/>
                </a:moveTo>
                <a:lnTo>
                  <a:pt x="6698520" y="0"/>
                </a:lnTo>
                <a:lnTo>
                  <a:pt x="6698520" y="1138748"/>
                </a:lnTo>
                <a:lnTo>
                  <a:pt x="0" y="11387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182696" y="93527"/>
            <a:ext cx="5358815" cy="910999"/>
          </a:xfrm>
          <a:custGeom>
            <a:avLst/>
            <a:gdLst/>
            <a:ahLst/>
            <a:cxnLst/>
            <a:rect l="l" t="t" r="r" b="b"/>
            <a:pathLst>
              <a:path w="6698519" h="1138748">
                <a:moveTo>
                  <a:pt x="0" y="0"/>
                </a:moveTo>
                <a:lnTo>
                  <a:pt x="6698519" y="0"/>
                </a:lnTo>
                <a:lnTo>
                  <a:pt x="6698519" y="1138748"/>
                </a:lnTo>
                <a:lnTo>
                  <a:pt x="0" y="11387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9885920">
            <a:off x="1726308" y="1701157"/>
            <a:ext cx="1186178" cy="646961"/>
          </a:xfrm>
          <a:custGeom>
            <a:avLst/>
            <a:gdLst/>
            <a:ahLst/>
            <a:cxnLst/>
            <a:rect l="l" t="t" r="r" b="b"/>
            <a:pathLst>
              <a:path w="1482722" h="808701">
                <a:moveTo>
                  <a:pt x="0" y="0"/>
                </a:moveTo>
                <a:lnTo>
                  <a:pt x="1482722" y="0"/>
                </a:lnTo>
                <a:lnTo>
                  <a:pt x="1482722" y="808702"/>
                </a:lnTo>
                <a:lnTo>
                  <a:pt x="0" y="808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207294" y="1021570"/>
            <a:ext cx="1408012" cy="1384303"/>
          </a:xfrm>
          <a:custGeom>
            <a:avLst/>
            <a:gdLst/>
            <a:ahLst/>
            <a:cxnLst/>
            <a:rect l="l" t="t" r="r" b="b"/>
            <a:pathLst>
              <a:path w="1760015" h="1730378">
                <a:moveTo>
                  <a:pt x="0" y="0"/>
                </a:moveTo>
                <a:lnTo>
                  <a:pt x="1760015" y="0"/>
                </a:lnTo>
                <a:lnTo>
                  <a:pt x="1760015" y="1730379"/>
                </a:lnTo>
                <a:lnTo>
                  <a:pt x="0" y="17303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193481"/>
            </a:stretch>
          </a:blipFill>
        </p:spPr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F004267-1309-7094-B3BB-76F4BFA54C5A}"/>
              </a:ext>
            </a:extLst>
          </p:cNvPr>
          <p:cNvGrpSpPr/>
          <p:nvPr/>
        </p:nvGrpSpPr>
        <p:grpSpPr>
          <a:xfrm>
            <a:off x="8608236" y="227984"/>
            <a:ext cx="2999854" cy="699435"/>
            <a:chOff x="2768312" y="622592"/>
            <a:chExt cx="7409617" cy="172759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A20BEB4-0EB3-5405-69E6-851487D7B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0422" y="721822"/>
              <a:ext cx="2517507" cy="1628369"/>
            </a:xfrm>
            <a:prstGeom prst="rect">
              <a:avLst/>
            </a:prstGeom>
          </p:spPr>
        </p:pic>
        <p:pic>
          <p:nvPicPr>
            <p:cNvPr id="22" name="Picture 2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74733D6F-FC45-F3D0-A4BA-D1DD3D5D2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768312" y="622592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E643637-BB25-594E-EC1B-7F6C828D9133}"/>
              </a:ext>
            </a:extLst>
          </p:cNvPr>
          <p:cNvSpPr txBox="1"/>
          <p:nvPr/>
        </p:nvSpPr>
        <p:spPr>
          <a:xfrm>
            <a:off x="952720" y="2085021"/>
            <a:ext cx="10408075" cy="19928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95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D7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3095197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636</Words>
  <Application>Microsoft Office PowerPoint</Application>
  <PresentationFormat>Widescreen</PresentationFormat>
  <Paragraphs>70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.VnAristote</vt:lpstr>
      <vt:lpstr>.VnCooper</vt:lpstr>
      <vt:lpstr>.VnHelvetIns</vt:lpstr>
      <vt:lpstr>.VnHelvetInsH</vt:lpstr>
      <vt:lpstr>Arial</vt:lpstr>
      <vt:lpstr>Calibri</vt:lpstr>
      <vt:lpstr>Calibri Light</vt:lpstr>
      <vt:lpstr>Comic Sans MS</vt:lpstr>
      <vt:lpstr>Kirang Haerang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Administrator</cp:lastModifiedBy>
  <cp:revision>55</cp:revision>
  <dcterms:created xsi:type="dcterms:W3CDTF">2023-08-09T08:46:57Z</dcterms:created>
  <dcterms:modified xsi:type="dcterms:W3CDTF">2025-12-27T01:01:01Z</dcterms:modified>
</cp:coreProperties>
</file>