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3" r:id="rId2"/>
    <p:sldId id="284" r:id="rId3"/>
    <p:sldId id="2007577344" r:id="rId4"/>
    <p:sldId id="2007577346" r:id="rId5"/>
    <p:sldId id="2007577345" r:id="rId6"/>
    <p:sldId id="2007577340" r:id="rId7"/>
    <p:sldId id="2007577329" r:id="rId8"/>
    <p:sldId id="2007577288" r:id="rId9"/>
    <p:sldId id="200757728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6BB1"/>
    <a:srgbClr val="FDDDDE"/>
    <a:srgbClr val="FCDADB"/>
    <a:srgbClr val="FDE1E1"/>
    <a:srgbClr val="3CB8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72" d="100"/>
          <a:sy n="72" d="100"/>
        </p:scale>
        <p:origin x="64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ABBED-4338-4713-83B3-50A435913A93}"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596ED-1268-40DA-B194-3E9F09D44C3C}" type="slidenum">
              <a:rPr lang="en-US" smtClean="0"/>
              <a:t>‹#›</a:t>
            </a:fld>
            <a:endParaRPr lang="en-US"/>
          </a:p>
        </p:txBody>
      </p:sp>
    </p:spTree>
    <p:extLst>
      <p:ext uri="{BB962C8B-B14F-4D97-AF65-F5344CB8AC3E}">
        <p14:creationId xmlns:p14="http://schemas.microsoft.com/office/powerpoint/2010/main" val="288801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spcBef>
                <a:spcPts val="1800"/>
              </a:spcBef>
              <a:buFont typeface="Wingdings" panose="05000000000000000000" pitchFamily="2" charset="2"/>
              <a:buChar char="ü"/>
            </a:pPr>
            <a:r>
              <a:rPr lang="en-US" sz="1200">
                <a:solidFill>
                  <a:srgbClr val="002060"/>
                </a:solidFill>
                <a:latin typeface="Arial" panose="020B0604020202020204" pitchFamily="34" charset="0"/>
                <a:cs typeface="Arial" panose="020B0604020202020204" pitchFamily="34" charset="0"/>
              </a:rPr>
              <a:t>Bộ bài giảng </a:t>
            </a:r>
            <a:r>
              <a:rPr lang="en-US" sz="1200" b="1">
                <a:solidFill>
                  <a:srgbClr val="002060"/>
                </a:solidFill>
                <a:latin typeface="Arial" panose="020B0604020202020204" pitchFamily="34" charset="0"/>
                <a:cs typeface="Arial" panose="020B0604020202020204" pitchFamily="34" charset="0"/>
              </a:rPr>
              <a:t>Tiếng Anh 4 Global </a:t>
            </a:r>
            <a:r>
              <a:rPr lang="en-US" sz="1200">
                <a:solidFill>
                  <a:srgbClr val="002060"/>
                </a:solidFill>
                <a:latin typeface="Arial" panose="020B0604020202020204" pitchFamily="34" charset="0"/>
                <a:cs typeface="Arial" panose="020B0604020202020204" pitchFamily="34" charset="0"/>
              </a:rPr>
              <a:t>này được biên soạn bởi MsPham, là công sức lao động và là tâm huyết của MsPham. Vì vậy, khi đăng kí nhận bài giảng, quý thầy cô được tùy ý chỉnh sửa cho phù hợp mục đích giảng dạy của mình.  </a:t>
            </a:r>
          </a:p>
          <a:p>
            <a:pPr marL="342900" indent="-342900" algn="just">
              <a:spcBef>
                <a:spcPts val="1800"/>
              </a:spcBef>
              <a:buFont typeface="Wingdings" panose="05000000000000000000" pitchFamily="2" charset="2"/>
              <a:buChar char="ü"/>
            </a:pPr>
            <a:r>
              <a:rPr lang="en-US" sz="1200">
                <a:solidFill>
                  <a:srgbClr val="002060"/>
                </a:solidFill>
                <a:latin typeface="Arial" panose="020B0604020202020204" pitchFamily="34" charset="0"/>
                <a:cs typeface="Arial" panose="020B0604020202020204" pitchFamily="34" charset="0"/>
              </a:rPr>
              <a:t>Tuy nhiên, mọi hình thức chia sẻ, trao đổi, mua bán bộ bài giảng này đều là ăn cắp. </a:t>
            </a:r>
          </a:p>
          <a:p>
            <a:pPr algn="just">
              <a:spcBef>
                <a:spcPts val="1200"/>
              </a:spcBef>
            </a:pPr>
            <a:r>
              <a:rPr lang="en-US" sz="1100">
                <a:solidFill>
                  <a:srgbClr val="002060"/>
                </a:solidFill>
                <a:latin typeface="Arial" panose="020B0604020202020204" pitchFamily="34" charset="0"/>
                <a:cs typeface="Arial" panose="020B0604020202020204" pitchFamily="34" charset="0"/>
              </a:rPr>
              <a:t>		Trân trọng! </a:t>
            </a:r>
          </a:p>
          <a:p>
            <a:pPr algn="just">
              <a:spcAft>
                <a:spcPts val="600"/>
              </a:spcAft>
            </a:pPr>
            <a:r>
              <a:rPr lang="en-US" sz="1100">
                <a:solidFill>
                  <a:srgbClr val="002060"/>
                </a:solidFill>
                <a:latin typeface="Arial" panose="020B0604020202020204" pitchFamily="34" charset="0"/>
                <a:cs typeface="Arial" panose="020B0604020202020204" pitchFamily="34" charset="0"/>
              </a:rPr>
              <a:t>		 MsPham – 0936082789</a:t>
            </a:r>
            <a:endParaRPr lang="en-US"/>
          </a:p>
        </p:txBody>
      </p:sp>
      <p:sp>
        <p:nvSpPr>
          <p:cNvPr id="4" name="Slide Number Placeholder 3"/>
          <p:cNvSpPr>
            <a:spLocks noGrp="1"/>
          </p:cNvSpPr>
          <p:nvPr>
            <p:ph type="sldNum" sz="quarter" idx="5"/>
          </p:nvPr>
        </p:nvSpPr>
        <p:spPr/>
        <p:txBody>
          <a:bodyPr/>
          <a:lstStyle/>
          <a:p>
            <a:fld id="{193596ED-1268-40DA-B194-3E9F09D44C3C}" type="slidenum">
              <a:rPr lang="en-US" smtClean="0"/>
              <a:t>1</a:t>
            </a:fld>
            <a:endParaRPr lang="en-US"/>
          </a:p>
        </p:txBody>
      </p:sp>
    </p:spTree>
    <p:extLst>
      <p:ext uri="{BB962C8B-B14F-4D97-AF65-F5344CB8AC3E}">
        <p14:creationId xmlns:p14="http://schemas.microsoft.com/office/powerpoint/2010/main" val="15679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spcBef>
                <a:spcPts val="1800"/>
              </a:spcBef>
              <a:buFont typeface="Wingdings" panose="05000000000000000000" pitchFamily="2" charset="2"/>
              <a:buChar char="ü"/>
            </a:pPr>
            <a:r>
              <a:rPr lang="en-US" sz="1200">
                <a:solidFill>
                  <a:srgbClr val="002060"/>
                </a:solidFill>
                <a:latin typeface="Arial" panose="020B0604020202020204" pitchFamily="34" charset="0"/>
                <a:cs typeface="Arial" panose="020B0604020202020204" pitchFamily="34" charset="0"/>
              </a:rPr>
              <a:t>Bộ bài giảng </a:t>
            </a:r>
            <a:r>
              <a:rPr lang="en-US" sz="1200" b="1">
                <a:solidFill>
                  <a:srgbClr val="002060"/>
                </a:solidFill>
                <a:latin typeface="Arial" panose="020B0604020202020204" pitchFamily="34" charset="0"/>
                <a:cs typeface="Arial" panose="020B0604020202020204" pitchFamily="34" charset="0"/>
              </a:rPr>
              <a:t>Tiếng Anh 4 Global </a:t>
            </a:r>
            <a:r>
              <a:rPr lang="en-US" sz="1200">
                <a:solidFill>
                  <a:srgbClr val="002060"/>
                </a:solidFill>
                <a:latin typeface="Arial" panose="020B0604020202020204" pitchFamily="34" charset="0"/>
                <a:cs typeface="Arial" panose="020B0604020202020204" pitchFamily="34" charset="0"/>
              </a:rPr>
              <a:t>này được biên soạn bởi MsPham, là công sức lao động và là tâm huyết của MsPham. Vì vậy, khi đăng kí nhận bài giảng, quý thầy cô được tùy ý chỉnh sửa cho phù hợp mục đích giảng dạy của mình.  </a:t>
            </a:r>
          </a:p>
          <a:p>
            <a:pPr marL="342900" indent="-342900" algn="just">
              <a:spcBef>
                <a:spcPts val="1800"/>
              </a:spcBef>
              <a:buFont typeface="Wingdings" panose="05000000000000000000" pitchFamily="2" charset="2"/>
              <a:buChar char="ü"/>
            </a:pPr>
            <a:r>
              <a:rPr lang="en-US" sz="1200">
                <a:solidFill>
                  <a:srgbClr val="002060"/>
                </a:solidFill>
                <a:latin typeface="Arial" panose="020B0604020202020204" pitchFamily="34" charset="0"/>
                <a:cs typeface="Arial" panose="020B0604020202020204" pitchFamily="34" charset="0"/>
              </a:rPr>
              <a:t>Tuy nhiên, mọi hình thức chia sẻ, trao đổi, mua bán bộ bài giảng này đều là ăn cắp. </a:t>
            </a:r>
          </a:p>
          <a:p>
            <a:pPr algn="just">
              <a:spcBef>
                <a:spcPts val="1200"/>
              </a:spcBef>
            </a:pPr>
            <a:r>
              <a:rPr lang="en-US" sz="1100">
                <a:solidFill>
                  <a:srgbClr val="002060"/>
                </a:solidFill>
                <a:latin typeface="Arial" panose="020B0604020202020204" pitchFamily="34" charset="0"/>
                <a:cs typeface="Arial" panose="020B0604020202020204" pitchFamily="34" charset="0"/>
              </a:rPr>
              <a:t>		Trân trọng! </a:t>
            </a:r>
          </a:p>
          <a:p>
            <a:pPr algn="just">
              <a:spcAft>
                <a:spcPts val="600"/>
              </a:spcAft>
            </a:pPr>
            <a:r>
              <a:rPr lang="en-US" sz="1100">
                <a:solidFill>
                  <a:srgbClr val="002060"/>
                </a:solidFill>
                <a:latin typeface="Arial" panose="020B0604020202020204" pitchFamily="34" charset="0"/>
                <a:cs typeface="Arial" panose="020B0604020202020204" pitchFamily="34" charset="0"/>
              </a:rPr>
              <a:t>		 MsPham – 0936082789</a:t>
            </a:r>
            <a:endParaRPr lang="en-US"/>
          </a:p>
        </p:txBody>
      </p:sp>
      <p:sp>
        <p:nvSpPr>
          <p:cNvPr id="4" name="Slide Number Placeholder 3"/>
          <p:cNvSpPr>
            <a:spLocks noGrp="1"/>
          </p:cNvSpPr>
          <p:nvPr>
            <p:ph type="sldNum" sz="quarter" idx="5"/>
          </p:nvPr>
        </p:nvSpPr>
        <p:spPr/>
        <p:txBody>
          <a:bodyPr/>
          <a:lstStyle/>
          <a:p>
            <a:fld id="{193596ED-1268-40DA-B194-3E9F09D44C3C}" type="slidenum">
              <a:rPr lang="en-US" smtClean="0"/>
              <a:t>2</a:t>
            </a:fld>
            <a:endParaRPr lang="en-US"/>
          </a:p>
        </p:txBody>
      </p:sp>
    </p:spTree>
    <p:extLst>
      <p:ext uri="{BB962C8B-B14F-4D97-AF65-F5344CB8AC3E}">
        <p14:creationId xmlns:p14="http://schemas.microsoft.com/office/powerpoint/2010/main" val="359954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spcBef>
                <a:spcPts val="1800"/>
              </a:spcBef>
              <a:buFont typeface="Wingdings" panose="05000000000000000000" pitchFamily="2" charset="2"/>
              <a:buChar char="ü"/>
            </a:pPr>
            <a:r>
              <a:rPr lang="en-US" sz="1200">
                <a:solidFill>
                  <a:srgbClr val="002060"/>
                </a:solidFill>
                <a:latin typeface="Arial" panose="020B0604020202020204" pitchFamily="34" charset="0"/>
                <a:cs typeface="Arial" panose="020B0604020202020204" pitchFamily="34" charset="0"/>
              </a:rPr>
              <a:t>Bộ bài giảng </a:t>
            </a:r>
            <a:r>
              <a:rPr lang="en-US" sz="1200" b="1">
                <a:solidFill>
                  <a:srgbClr val="002060"/>
                </a:solidFill>
                <a:latin typeface="Arial" panose="020B0604020202020204" pitchFamily="34" charset="0"/>
                <a:cs typeface="Arial" panose="020B0604020202020204" pitchFamily="34" charset="0"/>
              </a:rPr>
              <a:t>Tiếng Anh 4 Global </a:t>
            </a:r>
            <a:r>
              <a:rPr lang="en-US" sz="1200">
                <a:solidFill>
                  <a:srgbClr val="002060"/>
                </a:solidFill>
                <a:latin typeface="Arial" panose="020B0604020202020204" pitchFamily="34" charset="0"/>
                <a:cs typeface="Arial" panose="020B0604020202020204" pitchFamily="34" charset="0"/>
              </a:rPr>
              <a:t>này được biên soạn bởi MsPham, là công sức lao động và là tâm huyết của MsPham. Vì vậy, khi đăng kí nhận bài giảng, quý thầy cô được tùy ý chỉnh sửa cho phù hợp mục đích giảng dạy của mình.  </a:t>
            </a:r>
          </a:p>
          <a:p>
            <a:pPr marL="342900" indent="-342900" algn="just">
              <a:spcBef>
                <a:spcPts val="1800"/>
              </a:spcBef>
              <a:buFont typeface="Wingdings" panose="05000000000000000000" pitchFamily="2" charset="2"/>
              <a:buChar char="ü"/>
            </a:pPr>
            <a:r>
              <a:rPr lang="en-US" sz="1200">
                <a:solidFill>
                  <a:srgbClr val="002060"/>
                </a:solidFill>
                <a:latin typeface="Arial" panose="020B0604020202020204" pitchFamily="34" charset="0"/>
                <a:cs typeface="Arial" panose="020B0604020202020204" pitchFamily="34" charset="0"/>
              </a:rPr>
              <a:t>Tuy nhiên, mọi hình thức chia sẻ, trao đổi, mua bán bộ bài giảng này đều là ăn cắp. </a:t>
            </a:r>
          </a:p>
          <a:p>
            <a:pPr algn="just">
              <a:spcBef>
                <a:spcPts val="1200"/>
              </a:spcBef>
            </a:pPr>
            <a:r>
              <a:rPr lang="en-US" sz="1100">
                <a:solidFill>
                  <a:srgbClr val="002060"/>
                </a:solidFill>
                <a:latin typeface="Arial" panose="020B0604020202020204" pitchFamily="34" charset="0"/>
                <a:cs typeface="Arial" panose="020B0604020202020204" pitchFamily="34" charset="0"/>
              </a:rPr>
              <a:t>		Trân trọng! </a:t>
            </a:r>
          </a:p>
          <a:p>
            <a:pPr algn="just">
              <a:spcAft>
                <a:spcPts val="600"/>
              </a:spcAft>
            </a:pPr>
            <a:r>
              <a:rPr lang="en-US" sz="1100">
                <a:solidFill>
                  <a:srgbClr val="002060"/>
                </a:solidFill>
                <a:latin typeface="Arial" panose="020B0604020202020204" pitchFamily="34" charset="0"/>
                <a:cs typeface="Arial" panose="020B0604020202020204" pitchFamily="34" charset="0"/>
              </a:rPr>
              <a:t>		 MsPham – 0936082789</a:t>
            </a:r>
            <a:endParaRPr lang="en-US"/>
          </a:p>
        </p:txBody>
      </p:sp>
      <p:sp>
        <p:nvSpPr>
          <p:cNvPr id="4" name="Slide Number Placeholder 3"/>
          <p:cNvSpPr>
            <a:spLocks noGrp="1"/>
          </p:cNvSpPr>
          <p:nvPr>
            <p:ph type="sldNum" sz="quarter" idx="5"/>
          </p:nvPr>
        </p:nvSpPr>
        <p:spPr/>
        <p:txBody>
          <a:bodyPr/>
          <a:lstStyle/>
          <a:p>
            <a:fld id="{193596ED-1268-40DA-B194-3E9F09D44C3C}" type="slidenum">
              <a:rPr lang="en-US" smtClean="0"/>
              <a:t>7</a:t>
            </a:fld>
            <a:endParaRPr lang="en-US"/>
          </a:p>
        </p:txBody>
      </p:sp>
    </p:spTree>
    <p:extLst>
      <p:ext uri="{BB962C8B-B14F-4D97-AF65-F5344CB8AC3E}">
        <p14:creationId xmlns:p14="http://schemas.microsoft.com/office/powerpoint/2010/main" val="192730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FD8D-B206-A322-F606-65656E8C358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A2D809-262B-547C-6401-CD37B5ABD5F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FDDED4-0468-8B94-142B-5F2DFA71BFA2}"/>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12/5/2025</a:t>
            </a:fld>
            <a:endParaRPr lang="en-US"/>
          </a:p>
        </p:txBody>
      </p:sp>
      <p:sp>
        <p:nvSpPr>
          <p:cNvPr id="5" name="Footer Placeholder 4">
            <a:extLst>
              <a:ext uri="{FF2B5EF4-FFF2-40B4-BE49-F238E27FC236}">
                <a16:creationId xmlns:a16="http://schemas.microsoft.com/office/drawing/2014/main" id="{EF88FD0C-FB57-E71D-03F7-B6B815132E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84F7A7-98A1-BC2F-05C1-D50F40501252}"/>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228582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E72B6-7927-B6A5-8E15-989DA9545E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C9AA1D-42C0-3DA2-881F-69D68D1172E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53CB6-7898-9414-50BC-52104D74DE08}"/>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12/5/2025</a:t>
            </a:fld>
            <a:endParaRPr lang="en-US"/>
          </a:p>
        </p:txBody>
      </p:sp>
      <p:sp>
        <p:nvSpPr>
          <p:cNvPr id="5" name="Footer Placeholder 4">
            <a:extLst>
              <a:ext uri="{FF2B5EF4-FFF2-40B4-BE49-F238E27FC236}">
                <a16:creationId xmlns:a16="http://schemas.microsoft.com/office/drawing/2014/main" id="{0E873BE9-015E-AA8C-33F7-8C302A8B30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A39F8A-EBFB-59F6-0916-AC19D87A2229}"/>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205525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63A1D-35CC-5BA4-E92B-25AB6601847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66433E-B576-6046-A938-2B3CDA9BF9C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A0D12-0322-9333-DA97-EBEB5C2CEBDB}"/>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12/5/2025</a:t>
            </a:fld>
            <a:endParaRPr lang="en-US"/>
          </a:p>
        </p:txBody>
      </p:sp>
      <p:sp>
        <p:nvSpPr>
          <p:cNvPr id="5" name="Footer Placeholder 4">
            <a:extLst>
              <a:ext uri="{FF2B5EF4-FFF2-40B4-BE49-F238E27FC236}">
                <a16:creationId xmlns:a16="http://schemas.microsoft.com/office/drawing/2014/main" id="{28132943-6A3F-8E64-52D7-BC84AABA0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B854A7-AC57-6CB0-99D7-F8D5199FCC45}"/>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3180781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66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A483-337A-FC89-B8F0-4AAC504687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D631D04-378B-7531-6970-A2341F5C69F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C95C4-B68A-F0D1-52A3-04E2EB15E2B7}"/>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12/5/2025</a:t>
            </a:fld>
            <a:endParaRPr lang="en-US"/>
          </a:p>
        </p:txBody>
      </p:sp>
      <p:sp>
        <p:nvSpPr>
          <p:cNvPr id="5" name="Footer Placeholder 4">
            <a:extLst>
              <a:ext uri="{FF2B5EF4-FFF2-40B4-BE49-F238E27FC236}">
                <a16:creationId xmlns:a16="http://schemas.microsoft.com/office/drawing/2014/main" id="{9D53918F-15A8-287F-9862-6FC4F8A278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FEDF68-E7FD-E5F4-B297-20E18F3CB6E6}"/>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740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0006-976D-68B2-1DE9-9BB4E7D603F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0DE21-BEB1-47E2-92D7-CE06DCE6A95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FE3BE8-4AD8-EA0F-02F1-DEBA7EFEDB11}"/>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12/5/2025</a:t>
            </a:fld>
            <a:endParaRPr lang="en-US"/>
          </a:p>
        </p:txBody>
      </p:sp>
      <p:sp>
        <p:nvSpPr>
          <p:cNvPr id="5" name="Footer Placeholder 4">
            <a:extLst>
              <a:ext uri="{FF2B5EF4-FFF2-40B4-BE49-F238E27FC236}">
                <a16:creationId xmlns:a16="http://schemas.microsoft.com/office/drawing/2014/main" id="{28EF76F7-6FC9-D4CC-48E1-C15C014A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8D896A4-A1F8-F246-6B57-B8836D17C31F}"/>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204381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223E-B7E9-D744-03D6-89B43EF260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A08D02-2AFA-8583-4EC2-01886DC1BAC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456BDD-C8AC-1420-93D0-68938BFF7DB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C1D63B-0DEA-ED5A-CA33-8533F7011E6C}"/>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12/5/2025</a:t>
            </a:fld>
            <a:endParaRPr lang="en-US"/>
          </a:p>
        </p:txBody>
      </p:sp>
      <p:sp>
        <p:nvSpPr>
          <p:cNvPr id="6" name="Footer Placeholder 5">
            <a:extLst>
              <a:ext uri="{FF2B5EF4-FFF2-40B4-BE49-F238E27FC236}">
                <a16:creationId xmlns:a16="http://schemas.microsoft.com/office/drawing/2014/main" id="{6376CA0A-EAC6-7097-202D-23D6BAF7A1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B77BFD-95FB-2241-2504-311D2C259117}"/>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284877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0507-5692-30FE-7E69-5123CAFE12B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88C63E5-8914-C4A9-DCC5-98D4053EFA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BDC929-A5BB-D930-8C03-97806F04821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FC701F-1641-8B4E-3E68-9D89658E5C1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B6EE7-1078-ACD6-9B7F-2DAD3602FD8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674AE8-71C1-1C86-5C39-67CFEC70FC75}"/>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12/5/2025</a:t>
            </a:fld>
            <a:endParaRPr lang="en-US"/>
          </a:p>
        </p:txBody>
      </p:sp>
      <p:sp>
        <p:nvSpPr>
          <p:cNvPr id="8" name="Footer Placeholder 7">
            <a:extLst>
              <a:ext uri="{FF2B5EF4-FFF2-40B4-BE49-F238E27FC236}">
                <a16:creationId xmlns:a16="http://schemas.microsoft.com/office/drawing/2014/main" id="{DC89240C-FA55-126C-E42E-29C986DE1D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C547030-A714-919A-BA8A-AD93DA3FB362}"/>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336667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0DBC-EADD-5090-956A-EE53E684D6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E7C6B2D-E681-4FD0-B107-79D3D78E167B}"/>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12/5/2025</a:t>
            </a:fld>
            <a:endParaRPr lang="en-US"/>
          </a:p>
        </p:txBody>
      </p:sp>
      <p:sp>
        <p:nvSpPr>
          <p:cNvPr id="4" name="Footer Placeholder 3">
            <a:extLst>
              <a:ext uri="{FF2B5EF4-FFF2-40B4-BE49-F238E27FC236}">
                <a16:creationId xmlns:a16="http://schemas.microsoft.com/office/drawing/2014/main" id="{EFEC7631-0A72-7322-2DBC-3A231F1949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C994A84-3ABA-B906-9735-B68333A581AB}"/>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209322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A7A755-7451-35FF-8E31-4D673BED9C0B}"/>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12/5/2025</a:t>
            </a:fld>
            <a:endParaRPr lang="en-US"/>
          </a:p>
        </p:txBody>
      </p:sp>
      <p:sp>
        <p:nvSpPr>
          <p:cNvPr id="3" name="Footer Placeholder 2">
            <a:extLst>
              <a:ext uri="{FF2B5EF4-FFF2-40B4-BE49-F238E27FC236}">
                <a16:creationId xmlns:a16="http://schemas.microsoft.com/office/drawing/2014/main" id="{78BC870A-5900-98F0-5403-82FD0373F6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BD98297-681F-D0C7-00D3-E80D72B93F7B}"/>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1490448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478-609F-E502-E05B-191BC8F89F1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84F344-E081-32A4-11EA-B6BF7AC1D0F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1FEE60-49AB-0B5E-385B-CA1EEB4F3F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0F0EA-6B7E-8F57-A2D6-79A4C1D4C905}"/>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12/5/2025</a:t>
            </a:fld>
            <a:endParaRPr lang="en-US"/>
          </a:p>
        </p:txBody>
      </p:sp>
      <p:sp>
        <p:nvSpPr>
          <p:cNvPr id="6" name="Footer Placeholder 5">
            <a:extLst>
              <a:ext uri="{FF2B5EF4-FFF2-40B4-BE49-F238E27FC236}">
                <a16:creationId xmlns:a16="http://schemas.microsoft.com/office/drawing/2014/main" id="{9E64D31C-5F4C-5B23-55FD-ED5519D467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1CB9D9-CE37-6B8F-2664-FF767354C141}"/>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413722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6814E-70AE-F3F4-4526-AC8BE85938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95F78-A85E-643F-C4AE-5197C874408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268631-0072-A201-427F-10053E4809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055C2-036D-199B-D8D0-481513D58259}"/>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12/5/2025</a:t>
            </a:fld>
            <a:endParaRPr lang="en-US"/>
          </a:p>
        </p:txBody>
      </p:sp>
      <p:sp>
        <p:nvSpPr>
          <p:cNvPr id="6" name="Footer Placeholder 5">
            <a:extLst>
              <a:ext uri="{FF2B5EF4-FFF2-40B4-BE49-F238E27FC236}">
                <a16:creationId xmlns:a16="http://schemas.microsoft.com/office/drawing/2014/main" id="{1C687CE1-EADF-FC87-696B-69C6A8DE63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CAF4B2-FAB7-18C7-75D9-1A5DBFFCD03A}"/>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314680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green and white border&#10;&#10;Description automatically generated">
            <a:extLst>
              <a:ext uri="{FF2B5EF4-FFF2-40B4-BE49-F238E27FC236}">
                <a16:creationId xmlns:a16="http://schemas.microsoft.com/office/drawing/2014/main" id="{C5B6BF80-4822-3DFF-39DC-E06F9B7C2F1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9937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gi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gi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spham-0936082789">
            <a:extLst>
              <a:ext uri="{FF2B5EF4-FFF2-40B4-BE49-F238E27FC236}">
                <a16:creationId xmlns:a16="http://schemas.microsoft.com/office/drawing/2014/main" id="{8D7FDAD2-6E84-9AE5-CF67-493072F0E48E}"/>
              </a:ext>
            </a:extLst>
          </p:cNvPr>
          <p:cNvSpPr txBox="1"/>
          <p:nvPr/>
        </p:nvSpPr>
        <p:spPr>
          <a:xfrm>
            <a:off x="930574" y="435873"/>
            <a:ext cx="10330853" cy="5986254"/>
          </a:xfrm>
          <a:prstGeom prst="rect">
            <a:avLst/>
          </a:prstGeom>
          <a:noFill/>
        </p:spPr>
        <p:txBody>
          <a:bodyPr wrap="square">
            <a:spAutoFit/>
          </a:bodyPr>
          <a:lstStyle/>
          <a:p>
            <a:pPr algn="ctr">
              <a:spcBef>
                <a:spcPts val="1800"/>
              </a:spcBef>
              <a:spcAft>
                <a:spcPts val="1200"/>
              </a:spcAft>
            </a:pPr>
            <a:r>
              <a:rPr lang="en-US" sz="3600" b="1">
                <a:solidFill>
                  <a:srgbClr val="002060"/>
                </a:solidFill>
                <a:latin typeface="Arial" panose="020B0604020202020204" pitchFamily="34" charset="0"/>
                <a:cs typeface="Arial" panose="020B0604020202020204" pitchFamily="34" charset="0"/>
              </a:rPr>
              <a:t>Mến gửi quý thầy cô!</a:t>
            </a:r>
          </a:p>
          <a:p>
            <a:pPr marL="457200" indent="-457200" algn="just">
              <a:spcBef>
                <a:spcPts val="1800"/>
              </a:spcBef>
              <a:buFont typeface="Wingdings" panose="05000000000000000000" pitchFamily="2" charset="2"/>
              <a:buChar char="ü"/>
            </a:pPr>
            <a:r>
              <a:rPr lang="en-US" altLang="en-US" sz="2600">
                <a:solidFill>
                  <a:srgbClr val="002060"/>
                </a:solidFill>
                <a:latin typeface="Arial" panose="020B0604020202020204" pitchFamily="34" charset="0"/>
                <a:cs typeface="Arial" panose="020B0604020202020204" pitchFamily="34" charset="0"/>
              </a:rPr>
              <a:t>Bài giảng </a:t>
            </a:r>
            <a:r>
              <a:rPr lang="en-US" sz="2600" b="1">
                <a:solidFill>
                  <a:srgbClr val="002060"/>
                </a:solidFill>
                <a:latin typeface="Arial" panose="020B0604020202020204" pitchFamily="34" charset="0"/>
                <a:cs typeface="Arial" panose="020B0604020202020204" pitchFamily="34" charset="0"/>
              </a:rPr>
              <a:t>Tiếng Anh 4 Global </a:t>
            </a:r>
            <a:r>
              <a:rPr lang="en-US" altLang="en-US" sz="2600">
                <a:solidFill>
                  <a:srgbClr val="002060"/>
                </a:solidFill>
                <a:latin typeface="Arial" panose="020B0604020202020204" pitchFamily="34" charset="0"/>
                <a:cs typeface="Arial" panose="020B0604020202020204" pitchFamily="34" charset="0"/>
              </a:rPr>
              <a:t>có hình thức đẹp với các hình ảnh minh họa sinh động nhiều màu sắc, kết hợp với các trò chơi, các bài hát khiến cho việc học trở nên thú vị và hiệu quả! </a:t>
            </a:r>
          </a:p>
          <a:p>
            <a:pPr marL="457200" indent="-457200" algn="just">
              <a:spcBef>
                <a:spcPts val="1800"/>
              </a:spcBef>
              <a:buFont typeface="Wingdings" panose="05000000000000000000" pitchFamily="2" charset="2"/>
              <a:buChar char="ü"/>
            </a:pPr>
            <a:r>
              <a:rPr lang="en-US" sz="2600">
                <a:solidFill>
                  <a:srgbClr val="002060"/>
                </a:solidFill>
                <a:latin typeface="Arial" panose="020B0604020202020204" pitchFamily="34" charset="0"/>
                <a:cs typeface="Arial" panose="020B0604020202020204" pitchFamily="34" charset="0"/>
              </a:rPr>
              <a:t>Bộ bài giảng </a:t>
            </a:r>
            <a:r>
              <a:rPr lang="en-US" sz="2600" b="1">
                <a:solidFill>
                  <a:srgbClr val="002060"/>
                </a:solidFill>
                <a:latin typeface="Arial" panose="020B0604020202020204" pitchFamily="34" charset="0"/>
                <a:cs typeface="Arial" panose="020B0604020202020204" pitchFamily="34" charset="0"/>
              </a:rPr>
              <a:t>Tiếng Anh 4 Global </a:t>
            </a:r>
            <a:r>
              <a:rPr lang="en-US" sz="2600">
                <a:solidFill>
                  <a:srgbClr val="002060"/>
                </a:solidFill>
                <a:latin typeface="Arial" panose="020B0604020202020204" pitchFamily="34" charset="0"/>
                <a:cs typeface="Arial" panose="020B0604020202020204" pitchFamily="34" charset="0"/>
              </a:rPr>
              <a:t>này được biên soạn bởi MsPham, là công sức lao động và là tâm huyết của MsPham. Vì vậy, khi đăng kí nhận bài giảng, quý thầy cô được tùy ý chỉnh sửa cho phù hợp mục đích giảng dạy của mình.  </a:t>
            </a:r>
          </a:p>
          <a:p>
            <a:pPr marL="342900" indent="-342900" algn="just">
              <a:spcBef>
                <a:spcPts val="1800"/>
              </a:spcBef>
              <a:buFont typeface="Wingdings" panose="05000000000000000000" pitchFamily="2" charset="2"/>
              <a:buChar char="ü"/>
            </a:pPr>
            <a:r>
              <a:rPr lang="en-US" sz="2600">
                <a:solidFill>
                  <a:srgbClr val="002060"/>
                </a:solidFill>
                <a:latin typeface="Arial" panose="020B0604020202020204" pitchFamily="34" charset="0"/>
                <a:cs typeface="Arial" panose="020B0604020202020204" pitchFamily="34" charset="0"/>
              </a:rPr>
              <a:t>Tuy nhiên, mọi hình thức chia sẻ, trao đổi, mua bán bộ bài giảng này đều là ăn cắp. </a:t>
            </a:r>
          </a:p>
          <a:p>
            <a:pPr algn="just">
              <a:spcBef>
                <a:spcPts val="1200"/>
              </a:spcBef>
            </a:pPr>
            <a:r>
              <a:rPr lang="en-US" sz="2400">
                <a:solidFill>
                  <a:srgbClr val="002060"/>
                </a:solidFill>
                <a:latin typeface="Arial" panose="020B0604020202020204" pitchFamily="34" charset="0"/>
                <a:cs typeface="Arial" panose="020B0604020202020204" pitchFamily="34" charset="0"/>
              </a:rPr>
              <a:t>		Trân trọng! </a:t>
            </a:r>
          </a:p>
          <a:p>
            <a:pPr algn="just">
              <a:spcAft>
                <a:spcPts val="600"/>
              </a:spcAft>
            </a:pPr>
            <a:r>
              <a:rPr lang="en-US" sz="2400">
                <a:solidFill>
                  <a:srgbClr val="002060"/>
                </a:solidFill>
                <a:latin typeface="Arial" panose="020B0604020202020204" pitchFamily="34" charset="0"/>
                <a:cs typeface="Arial" panose="020B0604020202020204" pitchFamily="34" charset="0"/>
              </a:rPr>
              <a:t>		 MsPham – 0936082789</a:t>
            </a:r>
          </a:p>
        </p:txBody>
      </p:sp>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3"/>
          <a:stretch>
            <a:fillRect/>
          </a:stretch>
        </p:blipFill>
        <p:spPr>
          <a:xfrm>
            <a:off x="3535" y="2241"/>
            <a:ext cx="12188465" cy="6855206"/>
          </a:xfrm>
          <a:prstGeom prst="rect">
            <a:avLst/>
          </a:prstGeom>
        </p:spPr>
      </p:pic>
      <p:pic>
        <p:nvPicPr>
          <p:cNvPr id="18" name="图片 17">
            <a:extLst>
              <a:ext uri="{FF2B5EF4-FFF2-40B4-BE49-F238E27FC236}">
                <a16:creationId xmlns:a16="http://schemas.microsoft.com/office/drawing/2014/main" id="{96386982-3387-4642-B4FF-51C594238589}"/>
              </a:ext>
            </a:extLst>
          </p:cNvPr>
          <p:cNvPicPr>
            <a:picLocks noChangeAspect="1"/>
          </p:cNvPicPr>
          <p:nvPr/>
        </p:nvPicPr>
        <p:blipFill rotWithShape="1">
          <a:blip r:embed="rId4">
            <a:extLst>
              <a:ext uri="{28A0092B-C50C-407E-A947-70E740481C1C}">
                <a14:useLocalDpi xmlns:a14="http://schemas.microsoft.com/office/drawing/2010/main" val="0"/>
              </a:ext>
            </a:extLst>
          </a:blip>
          <a:srcRect l="78750" r="5938" b="77040"/>
          <a:stretch/>
        </p:blipFill>
        <p:spPr>
          <a:xfrm>
            <a:off x="10604968" y="-332729"/>
            <a:ext cx="2013359" cy="1697909"/>
          </a:xfrm>
          <a:prstGeom prst="rect">
            <a:avLst/>
          </a:prstGeom>
        </p:spPr>
      </p:pic>
      <p:pic>
        <p:nvPicPr>
          <p:cNvPr id="13" name="Picture 12">
            <a:extLst>
              <a:ext uri="{FF2B5EF4-FFF2-40B4-BE49-F238E27FC236}">
                <a16:creationId xmlns:a16="http://schemas.microsoft.com/office/drawing/2014/main" id="{78E52486-EBF8-9091-5C82-6F08AC79329D}"/>
              </a:ext>
            </a:extLst>
          </p:cNvPr>
          <p:cNvPicPr>
            <a:picLocks noChangeAspect="1"/>
          </p:cNvPicPr>
          <p:nvPr/>
        </p:nvPicPr>
        <p:blipFill>
          <a:blip r:embed="rId5"/>
          <a:stretch>
            <a:fillRect/>
          </a:stretch>
        </p:blipFill>
        <p:spPr>
          <a:xfrm>
            <a:off x="8916182" y="1458381"/>
            <a:ext cx="2055049" cy="1841537"/>
          </a:xfrm>
          <a:prstGeom prst="rect">
            <a:avLst/>
          </a:prstGeom>
        </p:spPr>
      </p:pic>
      <p:sp>
        <p:nvSpPr>
          <p:cNvPr id="15" name="TextBox 22">
            <a:extLst>
              <a:ext uri="{FF2B5EF4-FFF2-40B4-BE49-F238E27FC236}">
                <a16:creationId xmlns:a16="http://schemas.microsoft.com/office/drawing/2014/main" id="{8DEFEC49-C6AB-5984-8BC3-BC27AC112CAD}"/>
              </a:ext>
            </a:extLst>
          </p:cNvPr>
          <p:cNvSpPr txBox="1"/>
          <p:nvPr/>
        </p:nvSpPr>
        <p:spPr>
          <a:xfrm>
            <a:off x="2554160" y="2419406"/>
            <a:ext cx="8203907" cy="2123658"/>
          </a:xfrm>
          <a:prstGeom prst="rect">
            <a:avLst/>
          </a:prstGeom>
        </p:spPr>
        <p:txBody>
          <a:bodyPr wrap="square" lIns="0" tIns="0" rIns="0" bIns="0" rtlCol="0" anchor="t">
            <a:spAutoFit/>
          </a:bodyPr>
          <a:lstStyle/>
          <a:p>
            <a:pPr algn="ctr"/>
            <a:r>
              <a:rPr lang="en-US" sz="6900" b="1">
                <a:ln w="9525">
                  <a:solidFill>
                    <a:schemeClr val="bg1"/>
                  </a:solidFill>
                  <a:prstDash val="solid"/>
                </a:ln>
                <a:solidFill>
                  <a:srgbClr val="309458"/>
                </a:solidFill>
                <a:effectLst>
                  <a:outerShdw blurRad="12700" dist="38100" dir="2700000" algn="tl" rotWithShape="0">
                    <a:schemeClr val="bg1">
                      <a:lumMod val="50000"/>
                    </a:schemeClr>
                  </a:outerShdw>
                </a:effectLst>
                <a:latin typeface=".VnHelvetIns" panose="020B7200000000000000" pitchFamily="34" charset="0"/>
              </a:rPr>
              <a:t>My favourite</a:t>
            </a:r>
          </a:p>
          <a:p>
            <a:pPr algn="ctr"/>
            <a:r>
              <a:rPr lang="en-US" sz="6900" b="1">
                <a:ln w="9525">
                  <a:solidFill>
                    <a:schemeClr val="bg1"/>
                  </a:solidFill>
                  <a:prstDash val="solid"/>
                </a:ln>
                <a:solidFill>
                  <a:srgbClr val="309458"/>
                </a:solidFill>
                <a:effectLst>
                  <a:outerShdw blurRad="12700" dist="38100" dir="2700000" algn="tl" rotWithShape="0">
                    <a:schemeClr val="bg1">
                      <a:lumMod val="50000"/>
                    </a:schemeClr>
                  </a:outerShdw>
                </a:effectLst>
                <a:latin typeface=".VnHelvetIns" panose="020B7200000000000000" pitchFamily="34" charset="0"/>
              </a:rPr>
              <a:t>subject</a:t>
            </a:r>
          </a:p>
        </p:txBody>
      </p:sp>
      <p:sp>
        <p:nvSpPr>
          <p:cNvPr id="17" name="Google Shape;1586;p38">
            <a:extLst>
              <a:ext uri="{FF2B5EF4-FFF2-40B4-BE49-F238E27FC236}">
                <a16:creationId xmlns:a16="http://schemas.microsoft.com/office/drawing/2014/main" id="{1C43067D-7B82-0DFA-4C60-83F6F50AA771}"/>
              </a:ext>
            </a:extLst>
          </p:cNvPr>
          <p:cNvSpPr txBox="1">
            <a:spLocks/>
          </p:cNvSpPr>
          <p:nvPr/>
        </p:nvSpPr>
        <p:spPr>
          <a:xfrm>
            <a:off x="5162949" y="1267338"/>
            <a:ext cx="3098587" cy="986912"/>
          </a:xfrm>
          <a:prstGeom prst="rect">
            <a:avLst/>
          </a:prstGeom>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800" b="1">
                <a:solidFill>
                  <a:srgbClr val="14364D"/>
                </a:solidFill>
                <a:effectLst>
                  <a:outerShdw blurRad="50800" dist="38100" dir="2700000" algn="tl" rotWithShape="0">
                    <a:schemeClr val="bg1">
                      <a:alpha val="40000"/>
                    </a:schemeClr>
                  </a:outerShdw>
                </a:effectLst>
              </a:rPr>
              <a:t>Unit 8</a:t>
            </a:r>
            <a:endParaRPr lang="en-US" sz="4267" b="1">
              <a:solidFill>
                <a:srgbClr val="14364D"/>
              </a:solidFill>
              <a:effectLst>
                <a:outerShdw blurRad="50800" dist="38100" dir="2700000" algn="tl" rotWithShape="0">
                  <a:schemeClr val="bg1">
                    <a:alpha val="40000"/>
                  </a:schemeClr>
                </a:outerShdw>
              </a:effectLst>
            </a:endParaRPr>
          </a:p>
        </p:txBody>
      </p:sp>
      <p:grpSp>
        <p:nvGrpSpPr>
          <p:cNvPr id="27" name="Group 26">
            <a:extLst>
              <a:ext uri="{FF2B5EF4-FFF2-40B4-BE49-F238E27FC236}">
                <a16:creationId xmlns:a16="http://schemas.microsoft.com/office/drawing/2014/main" id="{3DBC8DAF-FBF9-B62C-BB2A-C146EE24098B}"/>
              </a:ext>
            </a:extLst>
          </p:cNvPr>
          <p:cNvGrpSpPr/>
          <p:nvPr/>
        </p:nvGrpSpPr>
        <p:grpSpPr>
          <a:xfrm>
            <a:off x="7482651" y="180572"/>
            <a:ext cx="2733110" cy="671309"/>
            <a:chOff x="1173836" y="671814"/>
            <a:chExt cx="6750762" cy="1658127"/>
          </a:xfrm>
        </p:grpSpPr>
        <p:pic>
          <p:nvPicPr>
            <p:cNvPr id="28" name="Picture 27">
              <a:extLst>
                <a:ext uri="{FF2B5EF4-FFF2-40B4-BE49-F238E27FC236}">
                  <a16:creationId xmlns:a16="http://schemas.microsoft.com/office/drawing/2014/main" id="{603D9072-9905-5415-12CB-7F534303E2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6260" y="958088"/>
              <a:ext cx="1678338" cy="1085579"/>
            </a:xfrm>
            <a:prstGeom prst="rect">
              <a:avLst/>
            </a:prstGeom>
          </p:spPr>
        </p:pic>
        <p:pic>
          <p:nvPicPr>
            <p:cNvPr id="30" name="Picture 29" descr="A picture containing text, clipart&#10;&#10;Description automatically generated">
              <a:extLst>
                <a:ext uri="{FF2B5EF4-FFF2-40B4-BE49-F238E27FC236}">
                  <a16:creationId xmlns:a16="http://schemas.microsoft.com/office/drawing/2014/main" id="{28EF3982-695F-B822-CD06-A799B6B48511}"/>
                </a:ext>
              </a:extLst>
            </p:cNvPr>
            <p:cNvPicPr>
              <a:picLocks noChangeAspect="1"/>
            </p:cNvPicPr>
            <p:nvPr/>
          </p:nvPicPr>
          <p:blipFill>
            <a:blip r:embed="rId7"/>
            <a:stretch>
              <a:fillRect/>
            </a:stretch>
          </p:blipFill>
          <p:spPr>
            <a:xfrm>
              <a:off x="1173836" y="671814"/>
              <a:ext cx="4806164" cy="1658127"/>
            </a:xfrm>
            <a:prstGeom prst="rect">
              <a:avLst/>
            </a:prstGeom>
            <a:effectLst>
              <a:glow rad="12700">
                <a:srgbClr val="C7CAC5"/>
              </a:glow>
            </a:effectLst>
          </p:spPr>
        </p:pic>
      </p:grpSp>
      <p:grpSp>
        <p:nvGrpSpPr>
          <p:cNvPr id="9" name="Group 8">
            <a:extLst>
              <a:ext uri="{FF2B5EF4-FFF2-40B4-BE49-F238E27FC236}">
                <a16:creationId xmlns:a16="http://schemas.microsoft.com/office/drawing/2014/main" id="{21F2A885-0493-321A-07C2-AF6C7B25CA79}"/>
              </a:ext>
            </a:extLst>
          </p:cNvPr>
          <p:cNvGrpSpPr/>
          <p:nvPr/>
        </p:nvGrpSpPr>
        <p:grpSpPr>
          <a:xfrm>
            <a:off x="895974" y="165986"/>
            <a:ext cx="1322799" cy="1490907"/>
            <a:chOff x="4131377" y="3434704"/>
            <a:chExt cx="866861" cy="977026"/>
          </a:xfrm>
        </p:grpSpPr>
        <p:sp>
          <p:nvSpPr>
            <p:cNvPr id="10" name="Mspham-0936082789">
              <a:extLst>
                <a:ext uri="{FF2B5EF4-FFF2-40B4-BE49-F238E27FC236}">
                  <a16:creationId xmlns:a16="http://schemas.microsoft.com/office/drawing/2014/main" id="{F222DB63-5AD4-8BE0-5A5E-CB6A68FDE791}"/>
                </a:ext>
              </a:extLst>
            </p:cNvPr>
            <p:cNvSpPr txBox="1"/>
            <p:nvPr/>
          </p:nvSpPr>
          <p:spPr>
            <a:xfrm>
              <a:off x="4131377" y="4028513"/>
              <a:ext cx="866861" cy="383217"/>
            </a:xfrm>
            <a:prstGeom prst="rect">
              <a:avLst/>
            </a:prstGeom>
            <a:noFill/>
            <a:effectLst/>
          </p:spPr>
          <p:txBody>
            <a:bodyPr wrap="none" rtlCol="0">
              <a:spAutoFit/>
            </a:bodyPr>
            <a:lstStyle/>
            <a:p>
              <a:pPr algn="ctr"/>
              <a:r>
                <a:rPr lang="en-US" sz="1600" b="1">
                  <a:solidFill>
                    <a:schemeClr val="bg1">
                      <a:lumMod val="65000"/>
                    </a:schemeClr>
                  </a:solidFill>
                  <a:latin typeface="Arial" panose="020B0604020202020204" pitchFamily="34" charset="0"/>
                  <a:cs typeface="Arial" panose="020B0604020202020204" pitchFamily="34" charset="0"/>
                </a:rPr>
                <a:t>MsPham </a:t>
              </a:r>
            </a:p>
            <a:p>
              <a:pPr algn="ctr"/>
              <a:r>
                <a:rPr lang="en-US" sz="1600" b="1">
                  <a:solidFill>
                    <a:schemeClr val="bg1">
                      <a:lumMod val="65000"/>
                    </a:schemeClr>
                  </a:solidFill>
                  <a:latin typeface="Arial" panose="020B0604020202020204" pitchFamily="34" charset="0"/>
                  <a:cs typeface="Arial" panose="020B0604020202020204" pitchFamily="34" charset="0"/>
                </a:rPr>
                <a:t>0936082789</a:t>
              </a:r>
            </a:p>
          </p:txBody>
        </p:sp>
        <p:pic>
          <p:nvPicPr>
            <p:cNvPr id="11" name="MsPham-0936082789">
              <a:extLst>
                <a:ext uri="{FF2B5EF4-FFF2-40B4-BE49-F238E27FC236}">
                  <a16:creationId xmlns:a16="http://schemas.microsoft.com/office/drawing/2014/main" id="{D9654ED9-4204-E3AF-CFF7-0B4584579222}"/>
                </a:ext>
              </a:extLst>
            </p:cNvPr>
            <p:cNvPicPr>
              <a:picLocks noChangeAspect="1"/>
            </p:cNvPicPr>
            <p:nvPr/>
          </p:nvPicPr>
          <p:blipFill>
            <a:blip r:embed="rId8"/>
            <a:stretch>
              <a:fillRect/>
            </a:stretch>
          </p:blipFill>
          <p:spPr>
            <a:xfrm>
              <a:off x="4216693" y="3434704"/>
              <a:ext cx="606049" cy="606049"/>
            </a:xfrm>
            <a:prstGeom prst="ellipse">
              <a:avLst/>
            </a:prstGeom>
            <a:ln>
              <a:solidFill>
                <a:srgbClr val="7DBDED"/>
              </a:solidFill>
            </a:ln>
            <a:effectLst>
              <a:outerShdw blurRad="63500" sx="102000" sy="102000" algn="ctr" rotWithShape="0">
                <a:prstClr val="black">
                  <a:alpha val="40000"/>
                </a:prstClr>
              </a:outerShdw>
            </a:effectLst>
          </p:spPr>
        </p:pic>
      </p:grpSp>
      <p:grpSp>
        <p:nvGrpSpPr>
          <p:cNvPr id="3" name="组合 2">
            <a:extLst>
              <a:ext uri="{FF2B5EF4-FFF2-40B4-BE49-F238E27FC236}">
                <a16:creationId xmlns:a16="http://schemas.microsoft.com/office/drawing/2014/main" id="{1BD7F9C1-599C-45D4-93ED-332851CCDB2A}"/>
              </a:ext>
            </a:extLst>
          </p:cNvPr>
          <p:cNvGrpSpPr/>
          <p:nvPr/>
        </p:nvGrpSpPr>
        <p:grpSpPr>
          <a:xfrm>
            <a:off x="0" y="-1"/>
            <a:ext cx="12210188" cy="6857597"/>
            <a:chOff x="0" y="-1"/>
            <a:chExt cx="12210188" cy="6857597"/>
          </a:xfrm>
        </p:grpSpPr>
        <p:pic>
          <p:nvPicPr>
            <p:cNvPr id="26" name="图片 7">
              <a:extLst>
                <a:ext uri="{FF2B5EF4-FFF2-40B4-BE49-F238E27FC236}">
                  <a16:creationId xmlns:a16="http://schemas.microsoft.com/office/drawing/2014/main" id="{F6339D34-328B-8308-48EC-984321269CB9}"/>
                </a:ext>
              </a:extLst>
            </p:cNvPr>
            <p:cNvPicPr>
              <a:picLocks noChangeAspect="1"/>
            </p:cNvPicPr>
            <p:nvPr/>
          </p:nvPicPr>
          <p:blipFill rotWithShape="1">
            <a:blip r:embed="rId9">
              <a:extLst>
                <a:ext uri="{28A0092B-C50C-407E-A947-70E740481C1C}">
                  <a14:useLocalDpi xmlns:a14="http://schemas.microsoft.com/office/drawing/2010/main" val="0"/>
                </a:ext>
              </a:extLst>
            </a:blip>
            <a:srcRect t="65743"/>
            <a:stretch/>
          </p:blipFill>
          <p:spPr>
            <a:xfrm>
              <a:off x="18188" y="4244883"/>
              <a:ext cx="12192000" cy="2349097"/>
            </a:xfrm>
            <a:prstGeom prst="rect">
              <a:avLst/>
            </a:prstGeom>
          </p:spPr>
        </p:pic>
        <p:pic>
          <p:nvPicPr>
            <p:cNvPr id="8" name="图片 7">
              <a:extLst>
                <a:ext uri="{FF2B5EF4-FFF2-40B4-BE49-F238E27FC236}">
                  <a16:creationId xmlns:a16="http://schemas.microsoft.com/office/drawing/2014/main" id="{CEE1DAD6-DC2C-4903-A770-7403CEB57582}"/>
                </a:ext>
              </a:extLst>
            </p:cNvPr>
            <p:cNvPicPr>
              <a:picLocks noChangeAspect="1"/>
            </p:cNvPicPr>
            <p:nvPr/>
          </p:nvPicPr>
          <p:blipFill rotWithShape="1">
            <a:blip r:embed="rId9">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6" name="图片 5">
              <a:extLst>
                <a:ext uri="{FF2B5EF4-FFF2-40B4-BE49-F238E27FC236}">
                  <a16:creationId xmlns:a16="http://schemas.microsoft.com/office/drawing/2014/main" id="{3E7F9242-B7E0-4760-B2B4-5BF1EF5DA859}"/>
                </a:ext>
              </a:extLst>
            </p:cNvPr>
            <p:cNvPicPr>
              <a:picLocks noChangeAspect="1"/>
            </p:cNvPicPr>
            <p:nvPr/>
          </p:nvPicPr>
          <p:blipFill rotWithShape="1">
            <a:blip r:embed="rId10">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1"/>
              <a:ext cx="5308011" cy="5448300"/>
            </a:xfrm>
            <a:prstGeom prst="rect">
              <a:avLst/>
            </a:prstGeom>
          </p:spPr>
        </p:pic>
      </p:grpSp>
      <p:pic>
        <p:nvPicPr>
          <p:cNvPr id="7" name="Picture 6">
            <a:extLst>
              <a:ext uri="{FF2B5EF4-FFF2-40B4-BE49-F238E27FC236}">
                <a16:creationId xmlns:a16="http://schemas.microsoft.com/office/drawing/2014/main" id="{564CE93E-A387-AA6B-8A32-991D9DE9CD79}"/>
              </a:ext>
            </a:extLst>
          </p:cNvPr>
          <p:cNvPicPr>
            <a:picLocks noChangeAspect="1"/>
          </p:cNvPicPr>
          <p:nvPr/>
        </p:nvPicPr>
        <p:blipFill>
          <a:blip r:embed="rId11"/>
          <a:stretch>
            <a:fillRect/>
          </a:stretch>
        </p:blipFill>
        <p:spPr>
          <a:xfrm>
            <a:off x="9303269" y="3698953"/>
            <a:ext cx="3390900" cy="3237839"/>
          </a:xfrm>
          <a:prstGeom prst="rect">
            <a:avLst/>
          </a:prstGeom>
        </p:spPr>
      </p:pic>
      <p:pic>
        <p:nvPicPr>
          <p:cNvPr id="5" name="Picture 4" descr="A cartoon of a child running&#10;&#10;Description automatically generated">
            <a:extLst>
              <a:ext uri="{FF2B5EF4-FFF2-40B4-BE49-F238E27FC236}">
                <a16:creationId xmlns:a16="http://schemas.microsoft.com/office/drawing/2014/main" id="{286FBDF4-C46F-8196-0C3B-62AE22A4E10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49222" y="3032760"/>
            <a:ext cx="1736407" cy="2934708"/>
          </a:xfrm>
          <a:prstGeom prst="rect">
            <a:avLst/>
          </a:prstGeom>
        </p:spPr>
      </p:pic>
      <p:grpSp>
        <p:nvGrpSpPr>
          <p:cNvPr id="19" name="Group 18">
            <a:extLst>
              <a:ext uri="{FF2B5EF4-FFF2-40B4-BE49-F238E27FC236}">
                <a16:creationId xmlns:a16="http://schemas.microsoft.com/office/drawing/2014/main" id="{07A5C99D-A7DA-17C1-D454-9A9DBB94A55E}"/>
              </a:ext>
            </a:extLst>
          </p:cNvPr>
          <p:cNvGrpSpPr/>
          <p:nvPr/>
        </p:nvGrpSpPr>
        <p:grpSpPr>
          <a:xfrm>
            <a:off x="4451643" y="4792276"/>
            <a:ext cx="4521200" cy="525597"/>
            <a:chOff x="8517469" y="8626817"/>
            <a:chExt cx="9042400" cy="1051194"/>
          </a:xfrm>
        </p:grpSpPr>
        <p:grpSp>
          <p:nvGrpSpPr>
            <p:cNvPr id="21" name="Group 9">
              <a:extLst>
                <a:ext uri="{FF2B5EF4-FFF2-40B4-BE49-F238E27FC236}">
                  <a16:creationId xmlns:a16="http://schemas.microsoft.com/office/drawing/2014/main" id="{309F20D2-F1BE-ED01-52E1-2330B1802A09}"/>
                </a:ext>
              </a:extLst>
            </p:cNvPr>
            <p:cNvGrpSpPr/>
            <p:nvPr/>
          </p:nvGrpSpPr>
          <p:grpSpPr>
            <a:xfrm>
              <a:off x="9561833" y="8647782"/>
              <a:ext cx="6729155" cy="1009265"/>
              <a:chOff x="0" y="0"/>
              <a:chExt cx="1103341" cy="243348"/>
            </a:xfrm>
          </p:grpSpPr>
          <p:sp>
            <p:nvSpPr>
              <p:cNvPr id="25" name="Freeform 10">
                <a:extLst>
                  <a:ext uri="{FF2B5EF4-FFF2-40B4-BE49-F238E27FC236}">
                    <a16:creationId xmlns:a16="http://schemas.microsoft.com/office/drawing/2014/main" id="{406739BA-B9E4-7FC8-1966-A0FE1FB02ED4}"/>
                  </a:ext>
                </a:extLst>
              </p:cNvPr>
              <p:cNvSpPr/>
              <p:nvPr/>
            </p:nvSpPr>
            <p:spPr>
              <a:xfrm>
                <a:off x="0" y="0"/>
                <a:ext cx="1103341" cy="243348"/>
              </a:xfrm>
              <a:custGeom>
                <a:avLst/>
                <a:gdLst/>
                <a:ahLst/>
                <a:cxnLst/>
                <a:rect l="l" t="t" r="r" b="b"/>
                <a:pathLst>
                  <a:path w="1103341" h="243348">
                    <a:moveTo>
                      <a:pt x="0" y="0"/>
                    </a:moveTo>
                    <a:lnTo>
                      <a:pt x="1103341" y="0"/>
                    </a:lnTo>
                    <a:lnTo>
                      <a:pt x="1103341" y="243348"/>
                    </a:lnTo>
                    <a:lnTo>
                      <a:pt x="0" y="243348"/>
                    </a:lnTo>
                    <a:close/>
                  </a:path>
                </a:pathLst>
              </a:custGeom>
              <a:solidFill>
                <a:srgbClr val="14364D"/>
              </a:solidFill>
            </p:spPr>
          </p:sp>
        </p:grpSp>
        <p:sp>
          <p:nvSpPr>
            <p:cNvPr id="23" name="Google Shape;1587;p38">
              <a:extLst>
                <a:ext uri="{FF2B5EF4-FFF2-40B4-BE49-F238E27FC236}">
                  <a16:creationId xmlns:a16="http://schemas.microsoft.com/office/drawing/2014/main" id="{5F1DE37E-A6C1-56F3-B4E6-29259119213F}"/>
                </a:ext>
              </a:extLst>
            </p:cNvPr>
            <p:cNvSpPr txBox="1">
              <a:spLocks/>
            </p:cNvSpPr>
            <p:nvPr/>
          </p:nvSpPr>
          <p:spPr>
            <a:xfrm>
              <a:off x="8517469" y="8626817"/>
              <a:ext cx="9042400" cy="1051194"/>
            </a:xfrm>
            <a:prstGeom prst="rect">
              <a:avLst/>
            </a:prstGeom>
          </p:spPr>
          <p:txBody>
            <a:bodyPr spcFirstLastPara="1" wrap="square" lIns="60950" tIns="60950" rIns="60950" bIns="609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a:solidFill>
                    <a:schemeClr val="bg1">
                      <a:lumMod val="95000"/>
                    </a:schemeClr>
                  </a:solidFill>
                  <a:effectLst>
                    <a:outerShdw blurRad="50800" dist="38100" dir="2700000" algn="tl" rotWithShape="0">
                      <a:schemeClr val="bg1">
                        <a:alpha val="40000"/>
                      </a:schemeClr>
                    </a:outerShdw>
                  </a:effectLst>
                  <a:latin typeface="Comic Sans MS" panose="030F0702030302020204" pitchFamily="66" charset="0"/>
                </a:rPr>
                <a:t>Lesson 3</a:t>
              </a:r>
            </a:p>
          </p:txBody>
        </p:sp>
      </p:grpSp>
    </p:spTree>
    <p:extLst>
      <p:ext uri="{BB962C8B-B14F-4D97-AF65-F5344CB8AC3E}">
        <p14:creationId xmlns:p14="http://schemas.microsoft.com/office/powerpoint/2010/main" val="3244653778"/>
      </p:ext>
    </p:extLst>
  </p:cSld>
  <p:clrMapOvr>
    <a:masterClrMapping/>
  </p:clrMapOvr>
  <mc:AlternateContent xmlns:mc="http://schemas.openxmlformats.org/markup-compatibility/2006" xmlns:p14="http://schemas.microsoft.com/office/powerpoint/2010/main">
    <mc:Choice Requires="p14">
      <p:transition spd="slow" p14:dur="1250" advTm="9000">
        <p14:flip dir="r"/>
      </p:transition>
    </mc:Choice>
    <mc:Fallback xmlns="">
      <p:transition spd="slow" advTm="9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66" r="666"/>
          <a:stretch>
            <a:fillRect/>
          </a:stretch>
        </p:blipFill>
        <p:spPr>
          <a:xfrm>
            <a:off x="0" y="0"/>
            <a:ext cx="12192000" cy="6858000"/>
          </a:xfrm>
          <a:prstGeom prst="rect">
            <a:avLst/>
          </a:prstGeom>
        </p:spPr>
      </p:pic>
      <p:pic>
        <p:nvPicPr>
          <p:cNvPr id="3" name="Picture 3"/>
          <p:cNvPicPr>
            <a:picLocks noChangeAspect="1"/>
          </p:cNvPicPr>
          <p:nvPr/>
        </p:nvPicPr>
        <p:blipFill>
          <a:blip r:embed="rId4"/>
          <a:srcRect/>
          <a:stretch>
            <a:fillRect/>
          </a:stretch>
        </p:blipFill>
        <p:spPr>
          <a:xfrm>
            <a:off x="249100" y="2984586"/>
            <a:ext cx="2680244" cy="3392714"/>
          </a:xfrm>
          <a:prstGeom prst="rect">
            <a:avLst/>
          </a:prstGeom>
        </p:spPr>
      </p:pic>
      <p:pic>
        <p:nvPicPr>
          <p:cNvPr id="4" name="Picture 4"/>
          <p:cNvPicPr>
            <a:picLocks noChangeAspect="1"/>
          </p:cNvPicPr>
          <p:nvPr/>
        </p:nvPicPr>
        <p:blipFill>
          <a:blip r:embed="rId5"/>
          <a:srcRect/>
          <a:stretch>
            <a:fillRect/>
          </a:stretch>
        </p:blipFill>
        <p:spPr>
          <a:xfrm>
            <a:off x="8824987" y="2918544"/>
            <a:ext cx="2480576" cy="3524797"/>
          </a:xfrm>
          <a:prstGeom prst="rect">
            <a:avLst/>
          </a:prstGeom>
        </p:spPr>
      </p:pic>
      <p:pic>
        <p:nvPicPr>
          <p:cNvPr id="5" name="Picture 5"/>
          <p:cNvPicPr>
            <a:picLocks noChangeAspect="1"/>
          </p:cNvPicPr>
          <p:nvPr/>
        </p:nvPicPr>
        <p:blipFill>
          <a:blip r:embed="rId6"/>
          <a:srcRect/>
          <a:stretch>
            <a:fillRect/>
          </a:stretch>
        </p:blipFill>
        <p:spPr>
          <a:xfrm>
            <a:off x="4660386" y="2918544"/>
            <a:ext cx="1960328" cy="3253656"/>
          </a:xfrm>
          <a:prstGeom prst="rect">
            <a:avLst/>
          </a:prstGeom>
        </p:spPr>
      </p:pic>
      <p:sp>
        <p:nvSpPr>
          <p:cNvPr id="8" name="TextBox 22">
            <a:extLst>
              <a:ext uri="{FF2B5EF4-FFF2-40B4-BE49-F238E27FC236}">
                <a16:creationId xmlns:a16="http://schemas.microsoft.com/office/drawing/2014/main" id="{950EB6F9-5272-B0F8-7359-46689C890B08}"/>
              </a:ext>
            </a:extLst>
          </p:cNvPr>
          <p:cNvSpPr txBox="1"/>
          <p:nvPr/>
        </p:nvSpPr>
        <p:spPr>
          <a:xfrm>
            <a:off x="1371600" y="2057400"/>
            <a:ext cx="9448801" cy="2267489"/>
          </a:xfrm>
          <a:prstGeom prst="rect">
            <a:avLst/>
          </a:prstGeom>
        </p:spPr>
        <p:txBody>
          <a:bodyPr spcFirstLastPara="1" lIns="0" tIns="0" rIns="0" bIns="0" numCol="1" rtlCol="0" anchor="t">
            <a:prstTxWarp prst="textArchUp">
              <a:avLst/>
            </a:prstTxWarp>
            <a:spAutoFit/>
          </a:bodyPr>
          <a:lstStyle>
            <a:defPPr>
              <a:defRPr lang="en-US"/>
            </a:defPPr>
            <a:lvl1pPr algn="ctr">
              <a:lnSpc>
                <a:spcPts val="8819"/>
              </a:lnSpc>
              <a:spcBef>
                <a:spcPct val="0"/>
              </a:spcBef>
              <a:defRPr sz="6299">
                <a:solidFill>
                  <a:srgbClr val="EF3220"/>
                </a:solidFill>
                <a:latin typeface="Atma Bold"/>
              </a:defRPr>
            </a:lvl1pPr>
          </a:lstStyle>
          <a:p>
            <a:r>
              <a:rPr lang="en-US" sz="11500" b="1">
                <a:ln w="9525">
                  <a:solidFill>
                    <a:schemeClr val="bg1"/>
                  </a:solidFill>
                  <a:prstDash val="solid"/>
                </a:ln>
                <a:solidFill>
                  <a:srgbClr val="F03F2C"/>
                </a:solidFill>
                <a:effectLst>
                  <a:outerShdw blurRad="12700" dist="38100" dir="2700000" algn="tl" rotWithShape="0">
                    <a:schemeClr val="bg1">
                      <a:lumMod val="50000"/>
                    </a:schemeClr>
                  </a:outerShdw>
                </a:effectLst>
                <a:latin typeface=".VnCooper" panose="020B7200000000000000" pitchFamily="34" charset="0"/>
              </a:rPr>
              <a:t>Warm-up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2C2CEFC-A527-E12B-C6C8-50CDB821E0E0}"/>
              </a:ext>
            </a:extLst>
          </p:cNvPr>
          <p:cNvPicPr>
            <a:picLocks noChangeAspect="1"/>
          </p:cNvPicPr>
          <p:nvPr/>
        </p:nvPicPr>
        <p:blipFill>
          <a:blip r:embed="rId2"/>
          <a:stretch>
            <a:fillRect/>
          </a:stretch>
        </p:blipFill>
        <p:spPr>
          <a:xfrm>
            <a:off x="1" y="0"/>
            <a:ext cx="12191999" cy="6858000"/>
          </a:xfrm>
          <a:prstGeom prst="rect">
            <a:avLst/>
          </a:prstGeom>
        </p:spPr>
      </p:pic>
      <p:pic>
        <p:nvPicPr>
          <p:cNvPr id="16" name="Mspham-0936082789">
            <a:extLst>
              <a:ext uri="{FF2B5EF4-FFF2-40B4-BE49-F238E27FC236}">
                <a16:creationId xmlns:a16="http://schemas.microsoft.com/office/drawing/2014/main" id="{CBA13CA4-8623-FEC1-5051-AC16B076B01F}"/>
              </a:ext>
            </a:extLst>
          </p:cNvPr>
          <p:cNvPicPr>
            <a:picLocks noChangeAspect="1"/>
          </p:cNvPicPr>
          <p:nvPr/>
        </p:nvPicPr>
        <p:blipFill>
          <a:blip r:embed="rId3"/>
          <a:stretch>
            <a:fillRect/>
          </a:stretch>
        </p:blipFill>
        <p:spPr>
          <a:xfrm>
            <a:off x="9310713" y="3876810"/>
            <a:ext cx="2359261" cy="2526651"/>
          </a:xfrm>
          <a:prstGeom prst="rect">
            <a:avLst/>
          </a:prstGeom>
        </p:spPr>
      </p:pic>
      <p:sp>
        <p:nvSpPr>
          <p:cNvPr id="10" name="Mspham-0936082789">
            <a:hlinkClick r:id="" action="ppaction://hlinkshowjump?jump=nextslide"/>
            <a:extLst>
              <a:ext uri="{FF2B5EF4-FFF2-40B4-BE49-F238E27FC236}">
                <a16:creationId xmlns:a16="http://schemas.microsoft.com/office/drawing/2014/main" id="{220E1FB1-B4FE-C3D4-F6BE-4944939E88DB}"/>
              </a:ext>
            </a:extLst>
          </p:cNvPr>
          <p:cNvSpPr/>
          <p:nvPr/>
        </p:nvSpPr>
        <p:spPr>
          <a:xfrm>
            <a:off x="6206426" y="5528290"/>
            <a:ext cx="2147286" cy="731520"/>
          </a:xfrm>
          <a:prstGeom prst="roundRect">
            <a:avLst>
              <a:gd name="adj" fmla="val 50000"/>
            </a:avLst>
          </a:prstGeom>
          <a:solidFill>
            <a:srgbClr val="066BB1"/>
          </a:solidFill>
          <a:ln w="28575">
            <a:solidFill>
              <a:schemeClr val="bg1">
                <a:lumMod val="6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Next</a:t>
            </a:r>
          </a:p>
        </p:txBody>
      </p:sp>
      <p:sp>
        <p:nvSpPr>
          <p:cNvPr id="21" name="Mspham-0936082789">
            <a:extLst>
              <a:ext uri="{FF2B5EF4-FFF2-40B4-BE49-F238E27FC236}">
                <a16:creationId xmlns:a16="http://schemas.microsoft.com/office/drawing/2014/main" id="{027D05DD-9F61-AB3A-13C0-DC708F0062A8}"/>
              </a:ext>
            </a:extLst>
          </p:cNvPr>
          <p:cNvSpPr/>
          <p:nvPr/>
        </p:nvSpPr>
        <p:spPr>
          <a:xfrm>
            <a:off x="3308723" y="3749766"/>
            <a:ext cx="4829437" cy="1077218"/>
          </a:xfrm>
          <a:prstGeom prst="rect">
            <a:avLst/>
          </a:prstGeom>
        </p:spPr>
        <p:txBody>
          <a:bodyPr wrap="square">
            <a:spAutoFit/>
          </a:bodyPr>
          <a:lstStyle/>
          <a:p>
            <a:pPr algn="ctr"/>
            <a:r>
              <a:rPr lang="en-US" sz="3200" b="1">
                <a:solidFill>
                  <a:srgbClr val="C00000"/>
                </a:solidFill>
                <a:latin typeface="Helvetica Neue"/>
              </a:rPr>
              <a:t>Because I want to be</a:t>
            </a:r>
          </a:p>
          <a:p>
            <a:pPr algn="ctr"/>
            <a:r>
              <a:rPr lang="en-US" sz="3200" b="1">
                <a:solidFill>
                  <a:srgbClr val="C00000"/>
                </a:solidFill>
                <a:latin typeface="Helvetica Neue"/>
              </a:rPr>
              <a:t>an English teacher.</a:t>
            </a:r>
            <a:endParaRPr lang="en-US" sz="3200" b="1" dirty="0">
              <a:solidFill>
                <a:srgbClr val="C00000"/>
              </a:solidFill>
            </a:endParaRPr>
          </a:p>
        </p:txBody>
      </p:sp>
      <p:sp>
        <p:nvSpPr>
          <p:cNvPr id="22" name="Mspham-0936082789">
            <a:extLst>
              <a:ext uri="{FF2B5EF4-FFF2-40B4-BE49-F238E27FC236}">
                <a16:creationId xmlns:a16="http://schemas.microsoft.com/office/drawing/2014/main" id="{BA03C5E8-3CA4-E8A6-E76C-CF2BEE6D3081}"/>
              </a:ext>
            </a:extLst>
          </p:cNvPr>
          <p:cNvSpPr/>
          <p:nvPr/>
        </p:nvSpPr>
        <p:spPr>
          <a:xfrm>
            <a:off x="2396929" y="598190"/>
            <a:ext cx="3363791" cy="461665"/>
          </a:xfrm>
          <a:prstGeom prst="rect">
            <a:avLst/>
          </a:prstGeom>
        </p:spPr>
        <p:txBody>
          <a:bodyPr wrap="square">
            <a:spAutoFit/>
          </a:bodyPr>
          <a:lstStyle/>
          <a:p>
            <a:pPr algn="ctr"/>
            <a:r>
              <a:rPr lang="en-US" sz="2400" b="1">
                <a:solidFill>
                  <a:schemeClr val="tx1">
                    <a:lumMod val="95000"/>
                    <a:lumOff val="5000"/>
                  </a:schemeClr>
                </a:solidFill>
                <a:latin typeface="Helvetica Neue"/>
              </a:rPr>
              <a:t>Make sentence.</a:t>
            </a:r>
            <a:endParaRPr lang="en-US" sz="2400" b="1" dirty="0">
              <a:solidFill>
                <a:schemeClr val="tx1">
                  <a:lumMod val="95000"/>
                  <a:lumOff val="5000"/>
                </a:schemeClr>
              </a:solidFill>
            </a:endParaRPr>
          </a:p>
        </p:txBody>
      </p:sp>
      <p:sp>
        <p:nvSpPr>
          <p:cNvPr id="23" name="Mspham-0936082789">
            <a:extLst>
              <a:ext uri="{FF2B5EF4-FFF2-40B4-BE49-F238E27FC236}">
                <a16:creationId xmlns:a16="http://schemas.microsoft.com/office/drawing/2014/main" id="{7243E483-BDF8-0E7A-C579-ACB1C58CFE7B}"/>
              </a:ext>
            </a:extLst>
          </p:cNvPr>
          <p:cNvSpPr/>
          <p:nvPr/>
        </p:nvSpPr>
        <p:spPr>
          <a:xfrm rot="183783">
            <a:off x="4067937" y="1963828"/>
            <a:ext cx="3939328" cy="584775"/>
          </a:xfrm>
          <a:prstGeom prst="rect">
            <a:avLst/>
          </a:prstGeom>
        </p:spPr>
        <p:txBody>
          <a:bodyPr wrap="square">
            <a:spAutoFit/>
          </a:bodyPr>
          <a:lstStyle/>
          <a:p>
            <a:pPr algn="ctr"/>
            <a:r>
              <a:rPr lang="en-US" sz="3200" b="1">
                <a:solidFill>
                  <a:srgbClr val="066BB1"/>
                </a:solidFill>
                <a:latin typeface="Helvetica Neue"/>
              </a:rPr>
              <a:t>an</a:t>
            </a:r>
          </a:p>
        </p:txBody>
      </p:sp>
      <p:sp>
        <p:nvSpPr>
          <p:cNvPr id="11" name="Mspham-0936082789">
            <a:extLst>
              <a:ext uri="{FF2B5EF4-FFF2-40B4-BE49-F238E27FC236}">
                <a16:creationId xmlns:a16="http://schemas.microsoft.com/office/drawing/2014/main" id="{9A32463D-8B65-268E-AAA3-A9F00A69CD45}"/>
              </a:ext>
            </a:extLst>
          </p:cNvPr>
          <p:cNvSpPr/>
          <p:nvPr/>
        </p:nvSpPr>
        <p:spPr>
          <a:xfrm>
            <a:off x="3838289" y="5528290"/>
            <a:ext cx="2147286" cy="731520"/>
          </a:xfrm>
          <a:prstGeom prst="roundRect">
            <a:avLst>
              <a:gd name="adj" fmla="val 50000"/>
            </a:avLst>
          </a:prstGeom>
          <a:solidFill>
            <a:schemeClr val="bg1"/>
          </a:solidFill>
          <a:ln w="28575">
            <a:solidFill>
              <a:srgbClr val="066BB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66BB1"/>
                </a:solidFill>
                <a:latin typeface="Arial" panose="020B0604020202020204" pitchFamily="34" charset="0"/>
                <a:cs typeface="Arial" panose="020B0604020202020204" pitchFamily="34" charset="0"/>
              </a:rPr>
              <a:t>Answer</a:t>
            </a:r>
          </a:p>
        </p:txBody>
      </p:sp>
      <p:pic>
        <p:nvPicPr>
          <p:cNvPr id="2" name="Mspham-0936082789" descr="A cartoon of a duck pointing&#10;&#10;Description automatically generated">
            <a:extLst>
              <a:ext uri="{FF2B5EF4-FFF2-40B4-BE49-F238E27FC236}">
                <a16:creationId xmlns:a16="http://schemas.microsoft.com/office/drawing/2014/main" id="{93EA59C0-188E-7F7D-EB7B-8471B997A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9559" flipH="1">
            <a:off x="-50321" y="3666641"/>
            <a:ext cx="2447669" cy="3107828"/>
          </a:xfrm>
          <a:prstGeom prst="rect">
            <a:avLst/>
          </a:prstGeom>
        </p:spPr>
      </p:pic>
      <p:pic>
        <p:nvPicPr>
          <p:cNvPr id="20" name="Picture 19" descr="A yellow star with a face and hands&#10;&#10;Description automatically generated">
            <a:extLst>
              <a:ext uri="{FF2B5EF4-FFF2-40B4-BE49-F238E27FC236}">
                <a16:creationId xmlns:a16="http://schemas.microsoft.com/office/drawing/2014/main" id="{312EBD91-AB0C-EC5F-BEE0-7698C8EEA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13020">
            <a:off x="8209249" y="3744397"/>
            <a:ext cx="1355972" cy="1355972"/>
          </a:xfrm>
          <a:prstGeom prst="rect">
            <a:avLst/>
          </a:prstGeom>
        </p:spPr>
      </p:pic>
      <p:sp>
        <p:nvSpPr>
          <p:cNvPr id="25" name="Mspham-0936082789">
            <a:extLst>
              <a:ext uri="{FF2B5EF4-FFF2-40B4-BE49-F238E27FC236}">
                <a16:creationId xmlns:a16="http://schemas.microsoft.com/office/drawing/2014/main" id="{99DF23B5-E1BD-B862-8107-CAE1E2A085D8}"/>
              </a:ext>
            </a:extLst>
          </p:cNvPr>
          <p:cNvSpPr/>
          <p:nvPr/>
        </p:nvSpPr>
        <p:spPr>
          <a:xfrm rot="21094092">
            <a:off x="7250580" y="1787854"/>
            <a:ext cx="2028221" cy="584775"/>
          </a:xfrm>
          <a:prstGeom prst="rect">
            <a:avLst/>
          </a:prstGeom>
        </p:spPr>
        <p:txBody>
          <a:bodyPr wrap="square">
            <a:spAutoFit/>
          </a:bodyPr>
          <a:lstStyle/>
          <a:p>
            <a:pPr algn="ctr"/>
            <a:r>
              <a:rPr lang="en-US" sz="3200" b="1">
                <a:solidFill>
                  <a:srgbClr val="066BB1"/>
                </a:solidFill>
                <a:latin typeface="Helvetica Neue"/>
              </a:rPr>
              <a:t>want</a:t>
            </a:r>
          </a:p>
        </p:txBody>
      </p:sp>
      <p:sp>
        <p:nvSpPr>
          <p:cNvPr id="26" name="Mspham-0936082789">
            <a:extLst>
              <a:ext uri="{FF2B5EF4-FFF2-40B4-BE49-F238E27FC236}">
                <a16:creationId xmlns:a16="http://schemas.microsoft.com/office/drawing/2014/main" id="{429F9E87-642A-712D-DBB8-36560298F8F5}"/>
              </a:ext>
            </a:extLst>
          </p:cNvPr>
          <p:cNvSpPr/>
          <p:nvPr/>
        </p:nvSpPr>
        <p:spPr>
          <a:xfrm rot="571233">
            <a:off x="2448173" y="1586982"/>
            <a:ext cx="2780231" cy="584775"/>
          </a:xfrm>
          <a:prstGeom prst="rect">
            <a:avLst/>
          </a:prstGeom>
        </p:spPr>
        <p:txBody>
          <a:bodyPr wrap="square">
            <a:spAutoFit/>
          </a:bodyPr>
          <a:lstStyle/>
          <a:p>
            <a:pPr algn="ctr"/>
            <a:r>
              <a:rPr lang="en-US" sz="3200" b="1">
                <a:solidFill>
                  <a:srgbClr val="066BB1"/>
                </a:solidFill>
                <a:latin typeface="Helvetica Neue"/>
              </a:rPr>
              <a:t>to be</a:t>
            </a:r>
          </a:p>
        </p:txBody>
      </p:sp>
      <p:sp>
        <p:nvSpPr>
          <p:cNvPr id="27" name="Mspham-0936082789">
            <a:extLst>
              <a:ext uri="{FF2B5EF4-FFF2-40B4-BE49-F238E27FC236}">
                <a16:creationId xmlns:a16="http://schemas.microsoft.com/office/drawing/2014/main" id="{8C387410-7837-215E-5E4B-E1CFBBABFD6F}"/>
              </a:ext>
            </a:extLst>
          </p:cNvPr>
          <p:cNvSpPr/>
          <p:nvPr/>
        </p:nvSpPr>
        <p:spPr>
          <a:xfrm rot="729077">
            <a:off x="4064862" y="1143547"/>
            <a:ext cx="3363791" cy="584775"/>
          </a:xfrm>
          <a:prstGeom prst="rect">
            <a:avLst/>
          </a:prstGeom>
        </p:spPr>
        <p:txBody>
          <a:bodyPr wrap="square">
            <a:spAutoFit/>
          </a:bodyPr>
          <a:lstStyle/>
          <a:p>
            <a:pPr algn="ctr"/>
            <a:r>
              <a:rPr lang="en-US" sz="3200" b="1">
                <a:solidFill>
                  <a:srgbClr val="066BB1"/>
                </a:solidFill>
                <a:latin typeface="Helvetica Neue"/>
              </a:rPr>
              <a:t>Because</a:t>
            </a:r>
          </a:p>
        </p:txBody>
      </p:sp>
      <p:sp>
        <p:nvSpPr>
          <p:cNvPr id="3" name="Mspham-0936082789">
            <a:extLst>
              <a:ext uri="{FF2B5EF4-FFF2-40B4-BE49-F238E27FC236}">
                <a16:creationId xmlns:a16="http://schemas.microsoft.com/office/drawing/2014/main" id="{26918F49-409C-A05E-307C-F93AD4049A06}"/>
              </a:ext>
            </a:extLst>
          </p:cNvPr>
          <p:cNvSpPr/>
          <p:nvPr/>
        </p:nvSpPr>
        <p:spPr>
          <a:xfrm rot="21121860">
            <a:off x="5954759" y="769439"/>
            <a:ext cx="3939328" cy="584775"/>
          </a:xfrm>
          <a:prstGeom prst="rect">
            <a:avLst/>
          </a:prstGeom>
        </p:spPr>
        <p:txBody>
          <a:bodyPr wrap="square">
            <a:spAutoFit/>
          </a:bodyPr>
          <a:lstStyle/>
          <a:p>
            <a:pPr algn="ctr"/>
            <a:r>
              <a:rPr lang="en-US" sz="3200" b="1">
                <a:solidFill>
                  <a:srgbClr val="066BB1"/>
                </a:solidFill>
                <a:latin typeface="Helvetica Neue"/>
              </a:rPr>
              <a:t>English</a:t>
            </a:r>
          </a:p>
        </p:txBody>
      </p:sp>
      <p:sp>
        <p:nvSpPr>
          <p:cNvPr id="4" name="Mspham-0936082789">
            <a:extLst>
              <a:ext uri="{FF2B5EF4-FFF2-40B4-BE49-F238E27FC236}">
                <a16:creationId xmlns:a16="http://schemas.microsoft.com/office/drawing/2014/main" id="{14267B34-FC37-D7AC-15B1-B551DDA86F3F}"/>
              </a:ext>
            </a:extLst>
          </p:cNvPr>
          <p:cNvSpPr/>
          <p:nvPr/>
        </p:nvSpPr>
        <p:spPr>
          <a:xfrm rot="21094092">
            <a:off x="2854179" y="2406496"/>
            <a:ext cx="2028221" cy="584775"/>
          </a:xfrm>
          <a:prstGeom prst="rect">
            <a:avLst/>
          </a:prstGeom>
        </p:spPr>
        <p:txBody>
          <a:bodyPr wrap="square">
            <a:spAutoFit/>
          </a:bodyPr>
          <a:lstStyle/>
          <a:p>
            <a:pPr algn="ctr"/>
            <a:r>
              <a:rPr lang="en-US" sz="3200" b="1">
                <a:solidFill>
                  <a:srgbClr val="066BB1"/>
                </a:solidFill>
                <a:latin typeface="Helvetica Neue"/>
              </a:rPr>
              <a:t>I</a:t>
            </a:r>
          </a:p>
        </p:txBody>
      </p:sp>
      <p:sp>
        <p:nvSpPr>
          <p:cNvPr id="5" name="Mspham-0936082789">
            <a:extLst>
              <a:ext uri="{FF2B5EF4-FFF2-40B4-BE49-F238E27FC236}">
                <a16:creationId xmlns:a16="http://schemas.microsoft.com/office/drawing/2014/main" id="{92E237DA-E3E6-0F39-4D8C-F389ADD6BD8A}"/>
              </a:ext>
            </a:extLst>
          </p:cNvPr>
          <p:cNvSpPr/>
          <p:nvPr/>
        </p:nvSpPr>
        <p:spPr>
          <a:xfrm>
            <a:off x="6176074" y="2518217"/>
            <a:ext cx="2028221" cy="584775"/>
          </a:xfrm>
          <a:prstGeom prst="rect">
            <a:avLst/>
          </a:prstGeom>
        </p:spPr>
        <p:txBody>
          <a:bodyPr wrap="square">
            <a:spAutoFit/>
          </a:bodyPr>
          <a:lstStyle/>
          <a:p>
            <a:pPr algn="ctr"/>
            <a:r>
              <a:rPr lang="en-US" sz="3200" b="1">
                <a:solidFill>
                  <a:srgbClr val="066BB1"/>
                </a:solidFill>
                <a:latin typeface="Helvetica Neue"/>
              </a:rPr>
              <a:t>Teacher.</a:t>
            </a:r>
          </a:p>
        </p:txBody>
      </p:sp>
    </p:spTree>
    <p:extLst>
      <p:ext uri="{BB962C8B-B14F-4D97-AF65-F5344CB8AC3E}">
        <p14:creationId xmlns:p14="http://schemas.microsoft.com/office/powerpoint/2010/main" val="425685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22" presetClass="entr" presetSubtype="1"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nextCondLst>
                <p:cond evt="onClick" delay="0">
                  <p:tgtEl>
                    <p:spTgt spid="11"/>
                  </p:tgtEl>
                </p:cond>
              </p:nextCondLst>
            </p:seq>
          </p:childTnLst>
        </p:cTn>
      </p:par>
    </p:tnLst>
    <p:bldLst>
      <p:bldP spid="10"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2C2CEFC-A527-E12B-C6C8-50CDB821E0E0}"/>
              </a:ext>
            </a:extLst>
          </p:cNvPr>
          <p:cNvPicPr>
            <a:picLocks noChangeAspect="1"/>
          </p:cNvPicPr>
          <p:nvPr/>
        </p:nvPicPr>
        <p:blipFill>
          <a:blip r:embed="rId2"/>
          <a:stretch>
            <a:fillRect/>
          </a:stretch>
        </p:blipFill>
        <p:spPr>
          <a:xfrm>
            <a:off x="1" y="-203200"/>
            <a:ext cx="12191999" cy="6858000"/>
          </a:xfrm>
          <a:prstGeom prst="rect">
            <a:avLst/>
          </a:prstGeom>
        </p:spPr>
      </p:pic>
      <p:pic>
        <p:nvPicPr>
          <p:cNvPr id="16" name="Mspham-0936082789">
            <a:extLst>
              <a:ext uri="{FF2B5EF4-FFF2-40B4-BE49-F238E27FC236}">
                <a16:creationId xmlns:a16="http://schemas.microsoft.com/office/drawing/2014/main" id="{CBA13CA4-8623-FEC1-5051-AC16B076B01F}"/>
              </a:ext>
            </a:extLst>
          </p:cNvPr>
          <p:cNvPicPr>
            <a:picLocks noChangeAspect="1"/>
          </p:cNvPicPr>
          <p:nvPr/>
        </p:nvPicPr>
        <p:blipFill>
          <a:blip r:embed="rId3"/>
          <a:stretch>
            <a:fillRect/>
          </a:stretch>
        </p:blipFill>
        <p:spPr>
          <a:xfrm>
            <a:off x="9310713" y="3876810"/>
            <a:ext cx="2359261" cy="2526651"/>
          </a:xfrm>
          <a:prstGeom prst="rect">
            <a:avLst/>
          </a:prstGeom>
        </p:spPr>
      </p:pic>
      <p:sp>
        <p:nvSpPr>
          <p:cNvPr id="10" name="Mspham-0936082789">
            <a:hlinkClick r:id="" action="ppaction://hlinkshowjump?jump=nextslide"/>
            <a:extLst>
              <a:ext uri="{FF2B5EF4-FFF2-40B4-BE49-F238E27FC236}">
                <a16:creationId xmlns:a16="http://schemas.microsoft.com/office/drawing/2014/main" id="{220E1FB1-B4FE-C3D4-F6BE-4944939E88DB}"/>
              </a:ext>
            </a:extLst>
          </p:cNvPr>
          <p:cNvSpPr/>
          <p:nvPr/>
        </p:nvSpPr>
        <p:spPr>
          <a:xfrm>
            <a:off x="6206426" y="5528290"/>
            <a:ext cx="2147286" cy="731520"/>
          </a:xfrm>
          <a:prstGeom prst="roundRect">
            <a:avLst>
              <a:gd name="adj" fmla="val 50000"/>
            </a:avLst>
          </a:prstGeom>
          <a:solidFill>
            <a:srgbClr val="066BB1"/>
          </a:solidFill>
          <a:ln w="28575">
            <a:solidFill>
              <a:schemeClr val="bg1">
                <a:lumMod val="6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Next</a:t>
            </a:r>
          </a:p>
        </p:txBody>
      </p:sp>
      <p:sp>
        <p:nvSpPr>
          <p:cNvPr id="21" name="Mspham-0936082789">
            <a:extLst>
              <a:ext uri="{FF2B5EF4-FFF2-40B4-BE49-F238E27FC236}">
                <a16:creationId xmlns:a16="http://schemas.microsoft.com/office/drawing/2014/main" id="{027D05DD-9F61-AB3A-13C0-DC708F0062A8}"/>
              </a:ext>
            </a:extLst>
          </p:cNvPr>
          <p:cNvSpPr/>
          <p:nvPr/>
        </p:nvSpPr>
        <p:spPr>
          <a:xfrm>
            <a:off x="3308723" y="3749766"/>
            <a:ext cx="4829437" cy="1077218"/>
          </a:xfrm>
          <a:prstGeom prst="rect">
            <a:avLst/>
          </a:prstGeom>
        </p:spPr>
        <p:txBody>
          <a:bodyPr wrap="square">
            <a:spAutoFit/>
          </a:bodyPr>
          <a:lstStyle/>
          <a:p>
            <a:pPr algn="ctr"/>
            <a:r>
              <a:rPr lang="en-US" sz="3200" b="1">
                <a:solidFill>
                  <a:srgbClr val="C00000"/>
                </a:solidFill>
                <a:latin typeface="Helvetica Neue"/>
              </a:rPr>
              <a:t>Why do you like</a:t>
            </a:r>
          </a:p>
          <a:p>
            <a:pPr algn="ctr"/>
            <a:r>
              <a:rPr lang="en-US" sz="3200" b="1">
                <a:solidFill>
                  <a:srgbClr val="C00000"/>
                </a:solidFill>
                <a:latin typeface="Helvetica Neue"/>
              </a:rPr>
              <a:t>art?</a:t>
            </a:r>
            <a:endParaRPr lang="en-US" sz="3200" b="1" dirty="0">
              <a:solidFill>
                <a:srgbClr val="C00000"/>
              </a:solidFill>
            </a:endParaRPr>
          </a:p>
        </p:txBody>
      </p:sp>
      <p:sp>
        <p:nvSpPr>
          <p:cNvPr id="22" name="Mspham-0936082789">
            <a:extLst>
              <a:ext uri="{FF2B5EF4-FFF2-40B4-BE49-F238E27FC236}">
                <a16:creationId xmlns:a16="http://schemas.microsoft.com/office/drawing/2014/main" id="{BA03C5E8-3CA4-E8A6-E76C-CF2BEE6D3081}"/>
              </a:ext>
            </a:extLst>
          </p:cNvPr>
          <p:cNvSpPr/>
          <p:nvPr/>
        </p:nvSpPr>
        <p:spPr>
          <a:xfrm>
            <a:off x="2396929" y="598190"/>
            <a:ext cx="3363791" cy="461665"/>
          </a:xfrm>
          <a:prstGeom prst="rect">
            <a:avLst/>
          </a:prstGeom>
        </p:spPr>
        <p:txBody>
          <a:bodyPr wrap="square">
            <a:spAutoFit/>
          </a:bodyPr>
          <a:lstStyle/>
          <a:p>
            <a:pPr algn="ctr"/>
            <a:r>
              <a:rPr lang="en-US" sz="2400" b="1">
                <a:solidFill>
                  <a:schemeClr val="tx1">
                    <a:lumMod val="95000"/>
                    <a:lumOff val="5000"/>
                  </a:schemeClr>
                </a:solidFill>
                <a:latin typeface="Helvetica Neue"/>
              </a:rPr>
              <a:t>Make sentence.</a:t>
            </a:r>
            <a:endParaRPr lang="en-US" sz="2400" b="1" dirty="0">
              <a:solidFill>
                <a:schemeClr val="tx1">
                  <a:lumMod val="95000"/>
                  <a:lumOff val="5000"/>
                </a:schemeClr>
              </a:solidFill>
            </a:endParaRPr>
          </a:p>
        </p:txBody>
      </p:sp>
      <p:sp>
        <p:nvSpPr>
          <p:cNvPr id="23" name="Mspham-0936082789">
            <a:extLst>
              <a:ext uri="{FF2B5EF4-FFF2-40B4-BE49-F238E27FC236}">
                <a16:creationId xmlns:a16="http://schemas.microsoft.com/office/drawing/2014/main" id="{7243E483-BDF8-0E7A-C579-ACB1C58CFE7B}"/>
              </a:ext>
            </a:extLst>
          </p:cNvPr>
          <p:cNvSpPr/>
          <p:nvPr/>
        </p:nvSpPr>
        <p:spPr>
          <a:xfrm rot="21121860">
            <a:off x="3695412" y="2335377"/>
            <a:ext cx="3939328" cy="584775"/>
          </a:xfrm>
          <a:prstGeom prst="rect">
            <a:avLst/>
          </a:prstGeom>
        </p:spPr>
        <p:txBody>
          <a:bodyPr wrap="square">
            <a:spAutoFit/>
          </a:bodyPr>
          <a:lstStyle/>
          <a:p>
            <a:pPr algn="ctr"/>
            <a:r>
              <a:rPr lang="en-US" sz="3200" b="1">
                <a:solidFill>
                  <a:srgbClr val="066BB1"/>
                </a:solidFill>
                <a:latin typeface="Helvetica Neue"/>
              </a:rPr>
              <a:t>do</a:t>
            </a:r>
          </a:p>
        </p:txBody>
      </p:sp>
      <p:sp>
        <p:nvSpPr>
          <p:cNvPr id="11" name="Mspham-0936082789">
            <a:extLst>
              <a:ext uri="{FF2B5EF4-FFF2-40B4-BE49-F238E27FC236}">
                <a16:creationId xmlns:a16="http://schemas.microsoft.com/office/drawing/2014/main" id="{9A32463D-8B65-268E-AAA3-A9F00A69CD45}"/>
              </a:ext>
            </a:extLst>
          </p:cNvPr>
          <p:cNvSpPr/>
          <p:nvPr/>
        </p:nvSpPr>
        <p:spPr>
          <a:xfrm>
            <a:off x="3838289" y="5528290"/>
            <a:ext cx="2147286" cy="731520"/>
          </a:xfrm>
          <a:prstGeom prst="roundRect">
            <a:avLst>
              <a:gd name="adj" fmla="val 50000"/>
            </a:avLst>
          </a:prstGeom>
          <a:solidFill>
            <a:schemeClr val="bg1"/>
          </a:solidFill>
          <a:ln w="28575">
            <a:solidFill>
              <a:srgbClr val="066BB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66BB1"/>
                </a:solidFill>
                <a:latin typeface="Arial" panose="020B0604020202020204" pitchFamily="34" charset="0"/>
                <a:cs typeface="Arial" panose="020B0604020202020204" pitchFamily="34" charset="0"/>
              </a:rPr>
              <a:t>Answer</a:t>
            </a:r>
          </a:p>
        </p:txBody>
      </p:sp>
      <p:pic>
        <p:nvPicPr>
          <p:cNvPr id="2" name="Mspham-0936082789" descr="A cartoon of a duck pointing&#10;&#10;Description automatically generated">
            <a:extLst>
              <a:ext uri="{FF2B5EF4-FFF2-40B4-BE49-F238E27FC236}">
                <a16:creationId xmlns:a16="http://schemas.microsoft.com/office/drawing/2014/main" id="{93EA59C0-188E-7F7D-EB7B-8471B997A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9559" flipH="1">
            <a:off x="-50321" y="3666641"/>
            <a:ext cx="2447669" cy="3107828"/>
          </a:xfrm>
          <a:prstGeom prst="rect">
            <a:avLst/>
          </a:prstGeom>
        </p:spPr>
      </p:pic>
      <p:pic>
        <p:nvPicPr>
          <p:cNvPr id="20" name="Picture 19" descr="A yellow star with a face and hands&#10;&#10;Description automatically generated">
            <a:extLst>
              <a:ext uri="{FF2B5EF4-FFF2-40B4-BE49-F238E27FC236}">
                <a16:creationId xmlns:a16="http://schemas.microsoft.com/office/drawing/2014/main" id="{312EBD91-AB0C-EC5F-BEE0-7698C8EEA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13020">
            <a:off x="8209249" y="3744397"/>
            <a:ext cx="1355972" cy="1355972"/>
          </a:xfrm>
          <a:prstGeom prst="rect">
            <a:avLst/>
          </a:prstGeom>
        </p:spPr>
      </p:pic>
      <p:sp>
        <p:nvSpPr>
          <p:cNvPr id="25" name="Mspham-0936082789">
            <a:extLst>
              <a:ext uri="{FF2B5EF4-FFF2-40B4-BE49-F238E27FC236}">
                <a16:creationId xmlns:a16="http://schemas.microsoft.com/office/drawing/2014/main" id="{99DF23B5-E1BD-B862-8107-CAE1E2A085D8}"/>
              </a:ext>
            </a:extLst>
          </p:cNvPr>
          <p:cNvSpPr/>
          <p:nvPr/>
        </p:nvSpPr>
        <p:spPr>
          <a:xfrm rot="21094092">
            <a:off x="7234689" y="1652714"/>
            <a:ext cx="2028221" cy="584775"/>
          </a:xfrm>
          <a:prstGeom prst="rect">
            <a:avLst/>
          </a:prstGeom>
        </p:spPr>
        <p:txBody>
          <a:bodyPr wrap="square">
            <a:spAutoFit/>
          </a:bodyPr>
          <a:lstStyle/>
          <a:p>
            <a:pPr algn="ctr"/>
            <a:r>
              <a:rPr lang="en-US" sz="3200" b="1">
                <a:solidFill>
                  <a:srgbClr val="066BB1"/>
                </a:solidFill>
                <a:latin typeface="Helvetica Neue"/>
              </a:rPr>
              <a:t>Art?</a:t>
            </a:r>
          </a:p>
        </p:txBody>
      </p:sp>
      <p:sp>
        <p:nvSpPr>
          <p:cNvPr id="26" name="Mspham-0936082789">
            <a:extLst>
              <a:ext uri="{FF2B5EF4-FFF2-40B4-BE49-F238E27FC236}">
                <a16:creationId xmlns:a16="http://schemas.microsoft.com/office/drawing/2014/main" id="{429F9E87-642A-712D-DBB8-36560298F8F5}"/>
              </a:ext>
            </a:extLst>
          </p:cNvPr>
          <p:cNvSpPr/>
          <p:nvPr/>
        </p:nvSpPr>
        <p:spPr>
          <a:xfrm rot="571233">
            <a:off x="2448173" y="1586982"/>
            <a:ext cx="2780231" cy="584775"/>
          </a:xfrm>
          <a:prstGeom prst="rect">
            <a:avLst/>
          </a:prstGeom>
        </p:spPr>
        <p:txBody>
          <a:bodyPr wrap="square">
            <a:spAutoFit/>
          </a:bodyPr>
          <a:lstStyle/>
          <a:p>
            <a:pPr algn="ctr"/>
            <a:r>
              <a:rPr lang="en-US" sz="3200" b="1">
                <a:solidFill>
                  <a:srgbClr val="066BB1"/>
                </a:solidFill>
                <a:latin typeface="Helvetica Neue"/>
              </a:rPr>
              <a:t>Why</a:t>
            </a:r>
          </a:p>
        </p:txBody>
      </p:sp>
      <p:sp>
        <p:nvSpPr>
          <p:cNvPr id="27" name="Mspham-0936082789">
            <a:extLst>
              <a:ext uri="{FF2B5EF4-FFF2-40B4-BE49-F238E27FC236}">
                <a16:creationId xmlns:a16="http://schemas.microsoft.com/office/drawing/2014/main" id="{8C387410-7837-215E-5E4B-E1CFBBABFD6F}"/>
              </a:ext>
            </a:extLst>
          </p:cNvPr>
          <p:cNvSpPr/>
          <p:nvPr/>
        </p:nvSpPr>
        <p:spPr>
          <a:xfrm rot="299879">
            <a:off x="4323009" y="1123122"/>
            <a:ext cx="3363791" cy="584775"/>
          </a:xfrm>
          <a:prstGeom prst="rect">
            <a:avLst/>
          </a:prstGeom>
        </p:spPr>
        <p:txBody>
          <a:bodyPr wrap="square">
            <a:spAutoFit/>
          </a:bodyPr>
          <a:lstStyle/>
          <a:p>
            <a:pPr algn="ctr"/>
            <a:r>
              <a:rPr lang="en-US" sz="3200" b="1">
                <a:solidFill>
                  <a:srgbClr val="066BB1"/>
                </a:solidFill>
                <a:latin typeface="Helvetica Neue"/>
              </a:rPr>
              <a:t>like</a:t>
            </a:r>
          </a:p>
        </p:txBody>
      </p:sp>
      <p:sp>
        <p:nvSpPr>
          <p:cNvPr id="3" name="Mspham-0936082789">
            <a:extLst>
              <a:ext uri="{FF2B5EF4-FFF2-40B4-BE49-F238E27FC236}">
                <a16:creationId xmlns:a16="http://schemas.microsoft.com/office/drawing/2014/main" id="{26918F49-409C-A05E-307C-F93AD4049A06}"/>
              </a:ext>
            </a:extLst>
          </p:cNvPr>
          <p:cNvSpPr/>
          <p:nvPr/>
        </p:nvSpPr>
        <p:spPr>
          <a:xfrm rot="21121860">
            <a:off x="5954759" y="769439"/>
            <a:ext cx="3939328" cy="584775"/>
          </a:xfrm>
          <a:prstGeom prst="rect">
            <a:avLst/>
          </a:prstGeom>
        </p:spPr>
        <p:txBody>
          <a:bodyPr wrap="square">
            <a:spAutoFit/>
          </a:bodyPr>
          <a:lstStyle/>
          <a:p>
            <a:pPr algn="ctr"/>
            <a:r>
              <a:rPr lang="en-US" sz="3200" b="1">
                <a:solidFill>
                  <a:srgbClr val="066BB1"/>
                </a:solidFill>
                <a:latin typeface="Helvetica Neue"/>
              </a:rPr>
              <a:t>you</a:t>
            </a:r>
          </a:p>
        </p:txBody>
      </p:sp>
    </p:spTree>
    <p:extLst>
      <p:ext uri="{BB962C8B-B14F-4D97-AF65-F5344CB8AC3E}">
        <p14:creationId xmlns:p14="http://schemas.microsoft.com/office/powerpoint/2010/main" val="88963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22" presetClass="entr" presetSubtype="1"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nextCondLst>
                <p:cond evt="onClick" delay="0">
                  <p:tgtEl>
                    <p:spTgt spid="11"/>
                  </p:tgtEl>
                </p:cond>
              </p:nextCondLst>
            </p:seq>
          </p:childTnLst>
        </p:cTn>
      </p:par>
    </p:tnLst>
    <p:bldLst>
      <p:bldP spid="1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2C2CEFC-A527-E12B-C6C8-50CDB821E0E0}"/>
              </a:ext>
            </a:extLst>
          </p:cNvPr>
          <p:cNvPicPr>
            <a:picLocks noChangeAspect="1"/>
          </p:cNvPicPr>
          <p:nvPr/>
        </p:nvPicPr>
        <p:blipFill>
          <a:blip r:embed="rId2"/>
          <a:stretch>
            <a:fillRect/>
          </a:stretch>
        </p:blipFill>
        <p:spPr>
          <a:xfrm>
            <a:off x="1" y="0"/>
            <a:ext cx="12191999" cy="6858000"/>
          </a:xfrm>
          <a:prstGeom prst="rect">
            <a:avLst/>
          </a:prstGeom>
        </p:spPr>
      </p:pic>
      <p:pic>
        <p:nvPicPr>
          <p:cNvPr id="16" name="Mspham-0936082789">
            <a:extLst>
              <a:ext uri="{FF2B5EF4-FFF2-40B4-BE49-F238E27FC236}">
                <a16:creationId xmlns:a16="http://schemas.microsoft.com/office/drawing/2014/main" id="{CBA13CA4-8623-FEC1-5051-AC16B076B01F}"/>
              </a:ext>
            </a:extLst>
          </p:cNvPr>
          <p:cNvPicPr>
            <a:picLocks noChangeAspect="1"/>
          </p:cNvPicPr>
          <p:nvPr/>
        </p:nvPicPr>
        <p:blipFill>
          <a:blip r:embed="rId3"/>
          <a:stretch>
            <a:fillRect/>
          </a:stretch>
        </p:blipFill>
        <p:spPr>
          <a:xfrm>
            <a:off x="9310713" y="3876810"/>
            <a:ext cx="2359261" cy="2526651"/>
          </a:xfrm>
          <a:prstGeom prst="rect">
            <a:avLst/>
          </a:prstGeom>
        </p:spPr>
      </p:pic>
      <p:sp>
        <p:nvSpPr>
          <p:cNvPr id="10" name="Mspham-0936082789">
            <a:hlinkClick r:id="" action="ppaction://hlinkshowjump?jump=nextslide"/>
            <a:extLst>
              <a:ext uri="{FF2B5EF4-FFF2-40B4-BE49-F238E27FC236}">
                <a16:creationId xmlns:a16="http://schemas.microsoft.com/office/drawing/2014/main" id="{220E1FB1-B4FE-C3D4-F6BE-4944939E88DB}"/>
              </a:ext>
            </a:extLst>
          </p:cNvPr>
          <p:cNvSpPr/>
          <p:nvPr/>
        </p:nvSpPr>
        <p:spPr>
          <a:xfrm>
            <a:off x="6206426" y="5528290"/>
            <a:ext cx="2147286" cy="731520"/>
          </a:xfrm>
          <a:prstGeom prst="roundRect">
            <a:avLst>
              <a:gd name="adj" fmla="val 50000"/>
            </a:avLst>
          </a:prstGeom>
          <a:solidFill>
            <a:srgbClr val="066BB1"/>
          </a:solidFill>
          <a:ln w="28575">
            <a:solidFill>
              <a:schemeClr val="bg1">
                <a:lumMod val="6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Next</a:t>
            </a:r>
          </a:p>
        </p:txBody>
      </p:sp>
      <p:sp>
        <p:nvSpPr>
          <p:cNvPr id="21" name="Mspham-0936082789">
            <a:extLst>
              <a:ext uri="{FF2B5EF4-FFF2-40B4-BE49-F238E27FC236}">
                <a16:creationId xmlns:a16="http://schemas.microsoft.com/office/drawing/2014/main" id="{027D05DD-9F61-AB3A-13C0-DC708F0062A8}"/>
              </a:ext>
            </a:extLst>
          </p:cNvPr>
          <p:cNvSpPr/>
          <p:nvPr/>
        </p:nvSpPr>
        <p:spPr>
          <a:xfrm>
            <a:off x="3308723" y="3749766"/>
            <a:ext cx="4829437" cy="1077218"/>
          </a:xfrm>
          <a:prstGeom prst="rect">
            <a:avLst/>
          </a:prstGeom>
        </p:spPr>
        <p:txBody>
          <a:bodyPr wrap="square">
            <a:spAutoFit/>
          </a:bodyPr>
          <a:lstStyle/>
          <a:p>
            <a:pPr algn="ctr"/>
            <a:r>
              <a:rPr lang="en-US" sz="3200" b="1">
                <a:solidFill>
                  <a:srgbClr val="C00000"/>
                </a:solidFill>
                <a:latin typeface="Helvetica Neue"/>
              </a:rPr>
              <a:t>Because I want to be</a:t>
            </a:r>
          </a:p>
          <a:p>
            <a:pPr algn="ctr"/>
            <a:r>
              <a:rPr lang="en-US" sz="3200" b="1">
                <a:solidFill>
                  <a:srgbClr val="C00000"/>
                </a:solidFill>
                <a:latin typeface="Helvetica Neue"/>
              </a:rPr>
              <a:t>a painter.</a:t>
            </a:r>
            <a:endParaRPr lang="en-US" sz="3200" b="1" dirty="0">
              <a:solidFill>
                <a:srgbClr val="C00000"/>
              </a:solidFill>
            </a:endParaRPr>
          </a:p>
        </p:txBody>
      </p:sp>
      <p:sp>
        <p:nvSpPr>
          <p:cNvPr id="22" name="Mspham-0936082789">
            <a:extLst>
              <a:ext uri="{FF2B5EF4-FFF2-40B4-BE49-F238E27FC236}">
                <a16:creationId xmlns:a16="http://schemas.microsoft.com/office/drawing/2014/main" id="{BA03C5E8-3CA4-E8A6-E76C-CF2BEE6D3081}"/>
              </a:ext>
            </a:extLst>
          </p:cNvPr>
          <p:cNvSpPr/>
          <p:nvPr/>
        </p:nvSpPr>
        <p:spPr>
          <a:xfrm>
            <a:off x="2396929" y="598190"/>
            <a:ext cx="3363791" cy="461665"/>
          </a:xfrm>
          <a:prstGeom prst="rect">
            <a:avLst/>
          </a:prstGeom>
        </p:spPr>
        <p:txBody>
          <a:bodyPr wrap="square">
            <a:spAutoFit/>
          </a:bodyPr>
          <a:lstStyle/>
          <a:p>
            <a:pPr algn="ctr"/>
            <a:r>
              <a:rPr lang="en-US" sz="2400" b="1">
                <a:solidFill>
                  <a:schemeClr val="tx1">
                    <a:lumMod val="95000"/>
                    <a:lumOff val="5000"/>
                  </a:schemeClr>
                </a:solidFill>
                <a:latin typeface="Helvetica Neue"/>
              </a:rPr>
              <a:t>Make sentence.</a:t>
            </a:r>
            <a:endParaRPr lang="en-US" sz="2400" b="1" dirty="0">
              <a:solidFill>
                <a:schemeClr val="tx1">
                  <a:lumMod val="95000"/>
                  <a:lumOff val="5000"/>
                </a:schemeClr>
              </a:solidFill>
            </a:endParaRPr>
          </a:p>
        </p:txBody>
      </p:sp>
      <p:sp>
        <p:nvSpPr>
          <p:cNvPr id="23" name="Mspham-0936082789">
            <a:extLst>
              <a:ext uri="{FF2B5EF4-FFF2-40B4-BE49-F238E27FC236}">
                <a16:creationId xmlns:a16="http://schemas.microsoft.com/office/drawing/2014/main" id="{7243E483-BDF8-0E7A-C579-ACB1C58CFE7B}"/>
              </a:ext>
            </a:extLst>
          </p:cNvPr>
          <p:cNvSpPr/>
          <p:nvPr/>
        </p:nvSpPr>
        <p:spPr>
          <a:xfrm rot="183783">
            <a:off x="4289530" y="1954397"/>
            <a:ext cx="3939328" cy="584775"/>
          </a:xfrm>
          <a:prstGeom prst="rect">
            <a:avLst/>
          </a:prstGeom>
        </p:spPr>
        <p:txBody>
          <a:bodyPr wrap="square">
            <a:spAutoFit/>
          </a:bodyPr>
          <a:lstStyle/>
          <a:p>
            <a:pPr algn="ctr"/>
            <a:r>
              <a:rPr lang="en-US" sz="3200" b="1">
                <a:solidFill>
                  <a:srgbClr val="066BB1"/>
                </a:solidFill>
                <a:latin typeface="Helvetica Neue"/>
              </a:rPr>
              <a:t>Because</a:t>
            </a:r>
          </a:p>
        </p:txBody>
      </p:sp>
      <p:sp>
        <p:nvSpPr>
          <p:cNvPr id="11" name="Mspham-0936082789">
            <a:extLst>
              <a:ext uri="{FF2B5EF4-FFF2-40B4-BE49-F238E27FC236}">
                <a16:creationId xmlns:a16="http://schemas.microsoft.com/office/drawing/2014/main" id="{9A32463D-8B65-268E-AAA3-A9F00A69CD45}"/>
              </a:ext>
            </a:extLst>
          </p:cNvPr>
          <p:cNvSpPr/>
          <p:nvPr/>
        </p:nvSpPr>
        <p:spPr>
          <a:xfrm>
            <a:off x="3838289" y="5528290"/>
            <a:ext cx="2147286" cy="731520"/>
          </a:xfrm>
          <a:prstGeom prst="roundRect">
            <a:avLst>
              <a:gd name="adj" fmla="val 50000"/>
            </a:avLst>
          </a:prstGeom>
          <a:solidFill>
            <a:schemeClr val="bg1"/>
          </a:solidFill>
          <a:ln w="28575">
            <a:solidFill>
              <a:srgbClr val="066BB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66BB1"/>
                </a:solidFill>
                <a:latin typeface="Arial" panose="020B0604020202020204" pitchFamily="34" charset="0"/>
                <a:cs typeface="Arial" panose="020B0604020202020204" pitchFamily="34" charset="0"/>
              </a:rPr>
              <a:t>Answer</a:t>
            </a:r>
          </a:p>
        </p:txBody>
      </p:sp>
      <p:pic>
        <p:nvPicPr>
          <p:cNvPr id="2" name="Mspham-0936082789" descr="A cartoon of a duck pointing&#10;&#10;Description automatically generated">
            <a:extLst>
              <a:ext uri="{FF2B5EF4-FFF2-40B4-BE49-F238E27FC236}">
                <a16:creationId xmlns:a16="http://schemas.microsoft.com/office/drawing/2014/main" id="{93EA59C0-188E-7F7D-EB7B-8471B997A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9559" flipH="1">
            <a:off x="-50321" y="3666641"/>
            <a:ext cx="2447669" cy="3107828"/>
          </a:xfrm>
          <a:prstGeom prst="rect">
            <a:avLst/>
          </a:prstGeom>
        </p:spPr>
      </p:pic>
      <p:pic>
        <p:nvPicPr>
          <p:cNvPr id="20" name="Picture 19" descr="A yellow star with a face and hands&#10;&#10;Description automatically generated">
            <a:extLst>
              <a:ext uri="{FF2B5EF4-FFF2-40B4-BE49-F238E27FC236}">
                <a16:creationId xmlns:a16="http://schemas.microsoft.com/office/drawing/2014/main" id="{312EBD91-AB0C-EC5F-BEE0-7698C8EEA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13020">
            <a:off x="8209249" y="3744397"/>
            <a:ext cx="1355972" cy="1355972"/>
          </a:xfrm>
          <a:prstGeom prst="rect">
            <a:avLst/>
          </a:prstGeom>
        </p:spPr>
      </p:pic>
      <p:sp>
        <p:nvSpPr>
          <p:cNvPr id="25" name="Mspham-0936082789">
            <a:extLst>
              <a:ext uri="{FF2B5EF4-FFF2-40B4-BE49-F238E27FC236}">
                <a16:creationId xmlns:a16="http://schemas.microsoft.com/office/drawing/2014/main" id="{99DF23B5-E1BD-B862-8107-CAE1E2A085D8}"/>
              </a:ext>
            </a:extLst>
          </p:cNvPr>
          <p:cNvSpPr/>
          <p:nvPr/>
        </p:nvSpPr>
        <p:spPr>
          <a:xfrm rot="21094092">
            <a:off x="7546520" y="1960252"/>
            <a:ext cx="2028221" cy="584775"/>
          </a:xfrm>
          <a:prstGeom prst="rect">
            <a:avLst/>
          </a:prstGeom>
        </p:spPr>
        <p:txBody>
          <a:bodyPr wrap="square">
            <a:spAutoFit/>
          </a:bodyPr>
          <a:lstStyle/>
          <a:p>
            <a:pPr algn="ctr"/>
            <a:r>
              <a:rPr lang="en-US" sz="3200" b="1">
                <a:solidFill>
                  <a:srgbClr val="066BB1"/>
                </a:solidFill>
                <a:latin typeface="Helvetica Neue"/>
              </a:rPr>
              <a:t>Painter.</a:t>
            </a:r>
          </a:p>
        </p:txBody>
      </p:sp>
      <p:sp>
        <p:nvSpPr>
          <p:cNvPr id="26" name="Mspham-0936082789">
            <a:extLst>
              <a:ext uri="{FF2B5EF4-FFF2-40B4-BE49-F238E27FC236}">
                <a16:creationId xmlns:a16="http://schemas.microsoft.com/office/drawing/2014/main" id="{429F9E87-642A-712D-DBB8-36560298F8F5}"/>
              </a:ext>
            </a:extLst>
          </p:cNvPr>
          <p:cNvSpPr/>
          <p:nvPr/>
        </p:nvSpPr>
        <p:spPr>
          <a:xfrm rot="20997328">
            <a:off x="2156600" y="1270857"/>
            <a:ext cx="2780231" cy="584775"/>
          </a:xfrm>
          <a:prstGeom prst="rect">
            <a:avLst/>
          </a:prstGeom>
        </p:spPr>
        <p:txBody>
          <a:bodyPr wrap="square">
            <a:spAutoFit/>
          </a:bodyPr>
          <a:lstStyle/>
          <a:p>
            <a:pPr algn="ctr"/>
            <a:r>
              <a:rPr lang="en-US" sz="3200" b="1">
                <a:solidFill>
                  <a:srgbClr val="066BB1"/>
                </a:solidFill>
                <a:latin typeface="Helvetica Neue"/>
              </a:rPr>
              <a:t>I</a:t>
            </a:r>
          </a:p>
        </p:txBody>
      </p:sp>
      <p:sp>
        <p:nvSpPr>
          <p:cNvPr id="27" name="Mspham-0936082789">
            <a:extLst>
              <a:ext uri="{FF2B5EF4-FFF2-40B4-BE49-F238E27FC236}">
                <a16:creationId xmlns:a16="http://schemas.microsoft.com/office/drawing/2014/main" id="{8C387410-7837-215E-5E4B-E1CFBBABFD6F}"/>
              </a:ext>
            </a:extLst>
          </p:cNvPr>
          <p:cNvSpPr/>
          <p:nvPr/>
        </p:nvSpPr>
        <p:spPr>
          <a:xfrm rot="20816188">
            <a:off x="3642976" y="1117993"/>
            <a:ext cx="3363791" cy="584775"/>
          </a:xfrm>
          <a:prstGeom prst="rect">
            <a:avLst/>
          </a:prstGeom>
        </p:spPr>
        <p:txBody>
          <a:bodyPr wrap="square">
            <a:spAutoFit/>
          </a:bodyPr>
          <a:lstStyle/>
          <a:p>
            <a:pPr algn="ctr"/>
            <a:r>
              <a:rPr lang="en-US" sz="3200" b="1">
                <a:solidFill>
                  <a:srgbClr val="066BB1"/>
                </a:solidFill>
                <a:latin typeface="Helvetica Neue"/>
              </a:rPr>
              <a:t>want</a:t>
            </a:r>
          </a:p>
        </p:txBody>
      </p:sp>
      <p:sp>
        <p:nvSpPr>
          <p:cNvPr id="3" name="Mspham-0936082789">
            <a:extLst>
              <a:ext uri="{FF2B5EF4-FFF2-40B4-BE49-F238E27FC236}">
                <a16:creationId xmlns:a16="http://schemas.microsoft.com/office/drawing/2014/main" id="{26918F49-409C-A05E-307C-F93AD4049A06}"/>
              </a:ext>
            </a:extLst>
          </p:cNvPr>
          <p:cNvSpPr/>
          <p:nvPr/>
        </p:nvSpPr>
        <p:spPr>
          <a:xfrm rot="721974">
            <a:off x="5417733" y="821017"/>
            <a:ext cx="3939328" cy="584775"/>
          </a:xfrm>
          <a:prstGeom prst="rect">
            <a:avLst/>
          </a:prstGeom>
        </p:spPr>
        <p:txBody>
          <a:bodyPr wrap="square">
            <a:spAutoFit/>
          </a:bodyPr>
          <a:lstStyle/>
          <a:p>
            <a:pPr algn="ctr"/>
            <a:r>
              <a:rPr lang="en-US" sz="3200" b="1">
                <a:solidFill>
                  <a:srgbClr val="066BB1"/>
                </a:solidFill>
                <a:latin typeface="Helvetica Neue"/>
              </a:rPr>
              <a:t>be</a:t>
            </a:r>
          </a:p>
        </p:txBody>
      </p:sp>
      <p:sp>
        <p:nvSpPr>
          <p:cNvPr id="4" name="Mspham-0936082789">
            <a:extLst>
              <a:ext uri="{FF2B5EF4-FFF2-40B4-BE49-F238E27FC236}">
                <a16:creationId xmlns:a16="http://schemas.microsoft.com/office/drawing/2014/main" id="{14267B34-FC37-D7AC-15B1-B551DDA86F3F}"/>
              </a:ext>
            </a:extLst>
          </p:cNvPr>
          <p:cNvSpPr/>
          <p:nvPr/>
        </p:nvSpPr>
        <p:spPr>
          <a:xfrm rot="512910">
            <a:off x="3578911" y="2284179"/>
            <a:ext cx="2028221" cy="584775"/>
          </a:xfrm>
          <a:prstGeom prst="rect">
            <a:avLst/>
          </a:prstGeom>
        </p:spPr>
        <p:txBody>
          <a:bodyPr wrap="square">
            <a:spAutoFit/>
          </a:bodyPr>
          <a:lstStyle/>
          <a:p>
            <a:pPr algn="ctr"/>
            <a:r>
              <a:rPr lang="en-US" sz="3200" b="1">
                <a:solidFill>
                  <a:srgbClr val="066BB1"/>
                </a:solidFill>
                <a:latin typeface="Helvetica Neue"/>
              </a:rPr>
              <a:t>to</a:t>
            </a:r>
          </a:p>
        </p:txBody>
      </p:sp>
      <p:sp>
        <p:nvSpPr>
          <p:cNvPr id="5" name="Mspham-0936082789">
            <a:extLst>
              <a:ext uri="{FF2B5EF4-FFF2-40B4-BE49-F238E27FC236}">
                <a16:creationId xmlns:a16="http://schemas.microsoft.com/office/drawing/2014/main" id="{92E237DA-E3E6-0F39-4D8C-F389ADD6BD8A}"/>
              </a:ext>
            </a:extLst>
          </p:cNvPr>
          <p:cNvSpPr/>
          <p:nvPr/>
        </p:nvSpPr>
        <p:spPr>
          <a:xfrm>
            <a:off x="5762169" y="2831831"/>
            <a:ext cx="2028221" cy="584775"/>
          </a:xfrm>
          <a:prstGeom prst="rect">
            <a:avLst/>
          </a:prstGeom>
        </p:spPr>
        <p:txBody>
          <a:bodyPr wrap="square">
            <a:spAutoFit/>
          </a:bodyPr>
          <a:lstStyle/>
          <a:p>
            <a:pPr algn="ctr"/>
            <a:r>
              <a:rPr lang="en-US" sz="3200" b="1">
                <a:solidFill>
                  <a:srgbClr val="066BB1"/>
                </a:solidFill>
                <a:latin typeface="Helvetica Neue"/>
              </a:rPr>
              <a:t>a</a:t>
            </a:r>
          </a:p>
        </p:txBody>
      </p:sp>
    </p:spTree>
    <p:extLst>
      <p:ext uri="{BB962C8B-B14F-4D97-AF65-F5344CB8AC3E}">
        <p14:creationId xmlns:p14="http://schemas.microsoft.com/office/powerpoint/2010/main" val="19084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22" presetClass="entr" presetSubtype="1"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nextCondLst>
                <p:cond evt="onClick" delay="0">
                  <p:tgtEl>
                    <p:spTgt spid="11"/>
                  </p:tgtEl>
                </p:cond>
              </p:nextCondLst>
            </p:seq>
          </p:childTnLst>
        </p:cTn>
      </p:par>
    </p:tnLst>
    <p:bldLst>
      <p:bldP spid="10"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1FE6504-90CD-4278-BB2D-7F28AC4FFABB}"/>
              </a:ext>
            </a:extLst>
          </p:cNvPr>
          <p:cNvGrpSpPr/>
          <p:nvPr/>
        </p:nvGrpSpPr>
        <p:grpSpPr>
          <a:xfrm>
            <a:off x="1552171" y="4225043"/>
            <a:ext cx="4126512" cy="1600585"/>
            <a:chOff x="4142213" y="3183324"/>
            <a:chExt cx="5051757" cy="1959469"/>
          </a:xfrm>
        </p:grpSpPr>
        <p:sp>
          <p:nvSpPr>
            <p:cNvPr id="45" name="Mspham-0936082789">
              <a:extLst>
                <a:ext uri="{FF2B5EF4-FFF2-40B4-BE49-F238E27FC236}">
                  <a16:creationId xmlns:a16="http://schemas.microsoft.com/office/drawing/2014/main" id="{D407FAC0-3408-92E5-AD2A-62002CBD086A}"/>
                </a:ext>
              </a:extLst>
            </p:cNvPr>
            <p:cNvSpPr txBox="1"/>
            <p:nvPr/>
          </p:nvSpPr>
          <p:spPr>
            <a:xfrm>
              <a:off x="7574575" y="4426899"/>
              <a:ext cx="1619395" cy="715894"/>
            </a:xfrm>
            <a:prstGeom prst="rect">
              <a:avLst/>
            </a:prstGeom>
            <a:noFill/>
            <a:effectLst/>
          </p:spPr>
          <p:txBody>
            <a:bodyPr wrap="none" rtlCol="0">
              <a:spAutoFit/>
            </a:bodyPr>
            <a:lstStyle/>
            <a:p>
              <a:pPr algn="ctr"/>
              <a:r>
                <a:rPr lang="en-US" sz="1600" b="1">
                  <a:solidFill>
                    <a:schemeClr val="bg1">
                      <a:lumMod val="65000"/>
                    </a:schemeClr>
                  </a:solidFill>
                  <a:latin typeface="Arial" panose="020B0604020202020204" pitchFamily="34" charset="0"/>
                  <a:cs typeface="Arial" panose="020B0604020202020204" pitchFamily="34" charset="0"/>
                </a:rPr>
                <a:t>MsPham </a:t>
              </a:r>
            </a:p>
            <a:p>
              <a:pPr algn="ctr"/>
              <a:r>
                <a:rPr lang="en-US" sz="1600" b="1">
                  <a:solidFill>
                    <a:schemeClr val="bg1">
                      <a:lumMod val="65000"/>
                    </a:schemeClr>
                  </a:solidFill>
                  <a:latin typeface="Arial" panose="020B0604020202020204" pitchFamily="34" charset="0"/>
                  <a:cs typeface="Arial" panose="020B0604020202020204" pitchFamily="34" charset="0"/>
                </a:rPr>
                <a:t>0936082789</a:t>
              </a:r>
            </a:p>
          </p:txBody>
        </p:sp>
        <p:pic>
          <p:nvPicPr>
            <p:cNvPr id="46" name="MsPham-0936082789">
              <a:extLst>
                <a:ext uri="{FF2B5EF4-FFF2-40B4-BE49-F238E27FC236}">
                  <a16:creationId xmlns:a16="http://schemas.microsoft.com/office/drawing/2014/main" id="{8324FC26-BABB-D4FE-51EA-3FCDE65CED32}"/>
                </a:ext>
              </a:extLst>
            </p:cNvPr>
            <p:cNvPicPr>
              <a:picLocks noChangeAspect="1"/>
            </p:cNvPicPr>
            <p:nvPr/>
          </p:nvPicPr>
          <p:blipFill>
            <a:blip r:embed="rId2"/>
            <a:stretch>
              <a:fillRect/>
            </a:stretch>
          </p:blipFill>
          <p:spPr>
            <a:xfrm>
              <a:off x="4142213" y="3183324"/>
              <a:ext cx="845189" cy="845189"/>
            </a:xfrm>
            <a:prstGeom prst="ellipse">
              <a:avLst/>
            </a:prstGeom>
            <a:ln>
              <a:solidFill>
                <a:srgbClr val="7DBDED"/>
              </a:solidFill>
            </a:ln>
            <a:effectLst>
              <a:outerShdw blurRad="63500" sx="102000" sy="102000" algn="ctr" rotWithShape="0">
                <a:prstClr val="black">
                  <a:alpha val="40000"/>
                </a:prstClr>
              </a:outerShdw>
            </a:effectLst>
          </p:spPr>
        </p:pic>
      </p:grpSp>
      <p:sp>
        <p:nvSpPr>
          <p:cNvPr id="23" name="Mspham-0936082789">
            <a:extLst>
              <a:ext uri="{FF2B5EF4-FFF2-40B4-BE49-F238E27FC236}">
                <a16:creationId xmlns:a16="http://schemas.microsoft.com/office/drawing/2014/main" id="{3A9625D1-9B8B-220E-0D4D-5CDADEE68146}"/>
              </a:ext>
            </a:extLst>
          </p:cNvPr>
          <p:cNvSpPr txBox="1"/>
          <p:nvPr/>
        </p:nvSpPr>
        <p:spPr>
          <a:xfrm>
            <a:off x="7021743" y="470827"/>
            <a:ext cx="1322798" cy="584775"/>
          </a:xfrm>
          <a:prstGeom prst="rect">
            <a:avLst/>
          </a:prstGeom>
          <a:noFill/>
          <a:effectLst/>
        </p:spPr>
        <p:txBody>
          <a:bodyPr wrap="none" rtlCol="0">
            <a:spAutoFit/>
          </a:bodyPr>
          <a:lstStyle/>
          <a:p>
            <a:pPr algn="ctr"/>
            <a:r>
              <a:rPr lang="en-US" sz="1600" b="1">
                <a:solidFill>
                  <a:schemeClr val="bg1">
                    <a:lumMod val="65000"/>
                  </a:schemeClr>
                </a:solidFill>
                <a:latin typeface="Arial" panose="020B0604020202020204" pitchFamily="34" charset="0"/>
                <a:cs typeface="Arial" panose="020B0604020202020204" pitchFamily="34" charset="0"/>
              </a:rPr>
              <a:t>MsPham </a:t>
            </a:r>
          </a:p>
          <a:p>
            <a:pPr algn="ctr"/>
            <a:r>
              <a:rPr lang="en-US" sz="1600" b="1">
                <a:solidFill>
                  <a:schemeClr val="bg1">
                    <a:lumMod val="65000"/>
                  </a:schemeClr>
                </a:solidFill>
                <a:latin typeface="Arial" panose="020B0604020202020204" pitchFamily="34" charset="0"/>
                <a:cs typeface="Arial" panose="020B0604020202020204" pitchFamily="34" charset="0"/>
              </a:rPr>
              <a:t>0936082789</a:t>
            </a:r>
          </a:p>
        </p:txBody>
      </p:sp>
      <p:pic>
        <p:nvPicPr>
          <p:cNvPr id="24" name="MsPham-0936082789">
            <a:extLst>
              <a:ext uri="{FF2B5EF4-FFF2-40B4-BE49-F238E27FC236}">
                <a16:creationId xmlns:a16="http://schemas.microsoft.com/office/drawing/2014/main" id="{25D9249D-D704-C8C3-D070-29984A7F8B5D}"/>
              </a:ext>
            </a:extLst>
          </p:cNvPr>
          <p:cNvPicPr>
            <a:picLocks noChangeAspect="1"/>
          </p:cNvPicPr>
          <p:nvPr/>
        </p:nvPicPr>
        <p:blipFill>
          <a:blip r:embed="rId2"/>
          <a:stretch>
            <a:fillRect/>
          </a:stretch>
        </p:blipFill>
        <p:spPr>
          <a:xfrm>
            <a:off x="9486454" y="529423"/>
            <a:ext cx="707076" cy="707076"/>
          </a:xfrm>
          <a:prstGeom prst="ellipse">
            <a:avLst/>
          </a:prstGeom>
          <a:ln>
            <a:solidFill>
              <a:srgbClr val="7DBDED"/>
            </a:solidFill>
          </a:ln>
          <a:effectLst>
            <a:outerShdw blurRad="63500" sx="102000" sy="102000" algn="ctr" rotWithShape="0">
              <a:prstClr val="black">
                <a:alpha val="40000"/>
              </a:prstClr>
            </a:outerShdw>
          </a:effectLst>
        </p:spPr>
      </p:pic>
      <p:sp>
        <p:nvSpPr>
          <p:cNvPr id="2" name="Mspham-0936082789">
            <a:extLst>
              <a:ext uri="{FF2B5EF4-FFF2-40B4-BE49-F238E27FC236}">
                <a16:creationId xmlns:a16="http://schemas.microsoft.com/office/drawing/2014/main" id="{7A7194D8-AF79-2409-F656-D158BBA31493}"/>
              </a:ext>
            </a:extLst>
          </p:cNvPr>
          <p:cNvSpPr txBox="1">
            <a:spLocks/>
          </p:cNvSpPr>
          <p:nvPr/>
        </p:nvSpPr>
        <p:spPr>
          <a:xfrm>
            <a:off x="3491833" y="508814"/>
            <a:ext cx="5608320" cy="548640"/>
          </a:xfrm>
          <a:prstGeom prst="wedgeRoundRectCallout">
            <a:avLst>
              <a:gd name="adj1" fmla="val 54315"/>
              <a:gd name="adj2" fmla="val -9063"/>
              <a:gd name="adj3" fmla="val 16667"/>
            </a:avLst>
          </a:prstGeom>
          <a:solidFill>
            <a:schemeClr val="bg1"/>
          </a:solidFill>
          <a:ln>
            <a:solidFill>
              <a:srgbClr val="00BFC3"/>
            </a:solid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defPPr>
              <a:defRPr lang="en-US"/>
            </a:defPPr>
            <a:lvl1pPr algn="ctr">
              <a:lnSpc>
                <a:spcPts val="6000"/>
              </a:lnSpc>
              <a:spcAft>
                <a:spcPts val="900"/>
              </a:spcAft>
              <a:defRPr sz="4800" b="1">
                <a:solidFill>
                  <a:schemeClr val="tx1">
                    <a:lumMod val="85000"/>
                    <a:lumOff val="15000"/>
                  </a:schemeClr>
                </a:solidFill>
                <a:latin typeface="Century Gothic" panose="020B0502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ts val="4000"/>
              </a:lnSpc>
              <a:spcAft>
                <a:spcPts val="600"/>
              </a:spcAft>
            </a:pPr>
            <a:r>
              <a:rPr lang="en-US" sz="2700"/>
              <a:t>What’s your favourite subject?</a:t>
            </a:r>
            <a:endParaRPr lang="en-US" sz="2700" dirty="0"/>
          </a:p>
        </p:txBody>
      </p:sp>
      <p:sp>
        <p:nvSpPr>
          <p:cNvPr id="3" name="Mspham-0936082789">
            <a:extLst>
              <a:ext uri="{FF2B5EF4-FFF2-40B4-BE49-F238E27FC236}">
                <a16:creationId xmlns:a16="http://schemas.microsoft.com/office/drawing/2014/main" id="{50F9A82B-A6D1-57DA-CB22-EB1819100857}"/>
              </a:ext>
            </a:extLst>
          </p:cNvPr>
          <p:cNvSpPr txBox="1">
            <a:spLocks/>
          </p:cNvSpPr>
          <p:nvPr/>
        </p:nvSpPr>
        <p:spPr>
          <a:xfrm>
            <a:off x="4985618" y="1118588"/>
            <a:ext cx="3350964" cy="548640"/>
          </a:xfrm>
          <a:prstGeom prst="wedgeRoundRectCallout">
            <a:avLst>
              <a:gd name="adj1" fmla="val 62281"/>
              <a:gd name="adj2" fmla="val 54158"/>
              <a:gd name="adj3" fmla="val 16667"/>
            </a:avLst>
          </a:prstGeom>
          <a:solidFill>
            <a:schemeClr val="bg1"/>
          </a:solidFill>
          <a:ln>
            <a:solidFill>
              <a:srgbClr val="00BFC3"/>
            </a:solid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defPPr>
              <a:defRPr lang="en-US"/>
            </a:defPPr>
            <a:lvl1pPr algn="ctr">
              <a:lnSpc>
                <a:spcPts val="6000"/>
              </a:lnSpc>
              <a:spcAft>
                <a:spcPts val="900"/>
              </a:spcAft>
              <a:defRPr sz="4800" b="1">
                <a:solidFill>
                  <a:schemeClr val="tx1">
                    <a:lumMod val="85000"/>
                    <a:lumOff val="15000"/>
                  </a:schemeClr>
                </a:solidFill>
                <a:latin typeface="Century Gothic" panose="020B0502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00000"/>
              </a:lnSpc>
              <a:spcAft>
                <a:spcPts val="0"/>
              </a:spcAft>
            </a:pPr>
            <a:r>
              <a:rPr lang="en-US" sz="2700"/>
              <a:t>It’s _________. </a:t>
            </a:r>
            <a:endParaRPr lang="en-US" sz="2700" dirty="0"/>
          </a:p>
        </p:txBody>
      </p:sp>
      <p:pic>
        <p:nvPicPr>
          <p:cNvPr id="16" name="Picture 15">
            <a:extLst>
              <a:ext uri="{FF2B5EF4-FFF2-40B4-BE49-F238E27FC236}">
                <a16:creationId xmlns:a16="http://schemas.microsoft.com/office/drawing/2014/main" id="{26434482-B4D2-DA40-1C6C-4A5EE12792E0}"/>
              </a:ext>
            </a:extLst>
          </p:cNvPr>
          <p:cNvPicPr>
            <a:picLocks noChangeAspect="1"/>
          </p:cNvPicPr>
          <p:nvPr/>
        </p:nvPicPr>
        <p:blipFill>
          <a:blip r:embed="rId3"/>
          <a:stretch>
            <a:fillRect/>
          </a:stretch>
        </p:blipFill>
        <p:spPr>
          <a:xfrm>
            <a:off x="3241661" y="4518360"/>
            <a:ext cx="2763673" cy="1651077"/>
          </a:xfrm>
          <a:prstGeom prst="rect">
            <a:avLst/>
          </a:prstGeom>
        </p:spPr>
      </p:pic>
      <p:pic>
        <p:nvPicPr>
          <p:cNvPr id="17" name="Picture 16">
            <a:extLst>
              <a:ext uri="{FF2B5EF4-FFF2-40B4-BE49-F238E27FC236}">
                <a16:creationId xmlns:a16="http://schemas.microsoft.com/office/drawing/2014/main" id="{81C8249B-0B0C-4873-F769-2211D843C7B9}"/>
              </a:ext>
            </a:extLst>
          </p:cNvPr>
          <p:cNvPicPr>
            <a:picLocks noChangeAspect="1"/>
          </p:cNvPicPr>
          <p:nvPr/>
        </p:nvPicPr>
        <p:blipFill>
          <a:blip r:embed="rId4"/>
          <a:stretch>
            <a:fillRect/>
          </a:stretch>
        </p:blipFill>
        <p:spPr>
          <a:xfrm>
            <a:off x="439195" y="3894618"/>
            <a:ext cx="2763673" cy="1651077"/>
          </a:xfrm>
          <a:prstGeom prst="rect">
            <a:avLst/>
          </a:prstGeom>
        </p:spPr>
      </p:pic>
      <p:pic>
        <p:nvPicPr>
          <p:cNvPr id="18" name="Picture 17">
            <a:extLst>
              <a:ext uri="{FF2B5EF4-FFF2-40B4-BE49-F238E27FC236}">
                <a16:creationId xmlns:a16="http://schemas.microsoft.com/office/drawing/2014/main" id="{BE3C4C32-A04F-DE19-20AF-2E4AFE0A1DB2}"/>
              </a:ext>
            </a:extLst>
          </p:cNvPr>
          <p:cNvPicPr>
            <a:picLocks noChangeAspect="1"/>
          </p:cNvPicPr>
          <p:nvPr/>
        </p:nvPicPr>
        <p:blipFill>
          <a:blip r:embed="rId5"/>
          <a:stretch>
            <a:fillRect/>
          </a:stretch>
        </p:blipFill>
        <p:spPr>
          <a:xfrm>
            <a:off x="6044128" y="4518360"/>
            <a:ext cx="2834942" cy="1647118"/>
          </a:xfrm>
          <a:prstGeom prst="rect">
            <a:avLst/>
          </a:prstGeom>
        </p:spPr>
      </p:pic>
      <p:pic>
        <p:nvPicPr>
          <p:cNvPr id="19" name="Picture 18">
            <a:extLst>
              <a:ext uri="{FF2B5EF4-FFF2-40B4-BE49-F238E27FC236}">
                <a16:creationId xmlns:a16="http://schemas.microsoft.com/office/drawing/2014/main" id="{4EB58156-91AD-23E8-AC2B-7C44554EA35D}"/>
              </a:ext>
            </a:extLst>
          </p:cNvPr>
          <p:cNvPicPr>
            <a:picLocks noChangeAspect="1"/>
          </p:cNvPicPr>
          <p:nvPr/>
        </p:nvPicPr>
        <p:blipFill>
          <a:blip r:embed="rId6"/>
          <a:stretch>
            <a:fillRect/>
          </a:stretch>
        </p:blipFill>
        <p:spPr>
          <a:xfrm>
            <a:off x="8917863" y="3544408"/>
            <a:ext cx="2834942" cy="1651077"/>
          </a:xfrm>
          <a:prstGeom prst="rect">
            <a:avLst/>
          </a:prstGeom>
        </p:spPr>
      </p:pic>
      <p:sp>
        <p:nvSpPr>
          <p:cNvPr id="9" name="Mspham-0936082789">
            <a:extLst>
              <a:ext uri="{FF2B5EF4-FFF2-40B4-BE49-F238E27FC236}">
                <a16:creationId xmlns:a16="http://schemas.microsoft.com/office/drawing/2014/main" id="{77BA38CA-0B87-5E67-398A-2EE36F36B8D1}"/>
              </a:ext>
            </a:extLst>
          </p:cNvPr>
          <p:cNvSpPr txBox="1">
            <a:spLocks/>
          </p:cNvSpPr>
          <p:nvPr/>
        </p:nvSpPr>
        <p:spPr>
          <a:xfrm>
            <a:off x="728256" y="5363608"/>
            <a:ext cx="2186754" cy="411480"/>
          </a:xfrm>
          <a:prstGeom prst="roundRect">
            <a:avLst>
              <a:gd name="adj" fmla="val 50000"/>
            </a:avLst>
          </a:prstGeom>
          <a:solidFill>
            <a:srgbClr val="FFC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3000" b="1" i="0" u="none" strike="noStrike" cap="none">
                <a:solidFill>
                  <a:schemeClr val="tx1">
                    <a:lumMod val="85000"/>
                    <a:lumOff val="15000"/>
                  </a:schemeClr>
                </a:solidFill>
                <a:latin typeface=".VnAvant" panose="020B7200000000000000" pitchFamily="34" charset="0"/>
                <a:ea typeface="Kirang Haerang"/>
                <a:cs typeface="Kirang Haerang"/>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2000"/>
              <a:t>art</a:t>
            </a:r>
          </a:p>
        </p:txBody>
      </p:sp>
      <p:sp>
        <p:nvSpPr>
          <p:cNvPr id="10" name="Mspham-0936082789">
            <a:extLst>
              <a:ext uri="{FF2B5EF4-FFF2-40B4-BE49-F238E27FC236}">
                <a16:creationId xmlns:a16="http://schemas.microsoft.com/office/drawing/2014/main" id="{6E17C880-1BB8-AC02-645A-6D259007AD8B}"/>
              </a:ext>
            </a:extLst>
          </p:cNvPr>
          <p:cNvSpPr txBox="1">
            <a:spLocks/>
          </p:cNvSpPr>
          <p:nvPr/>
        </p:nvSpPr>
        <p:spPr>
          <a:xfrm>
            <a:off x="3533280" y="5959738"/>
            <a:ext cx="2186754" cy="411480"/>
          </a:xfrm>
          <a:prstGeom prst="roundRect">
            <a:avLst>
              <a:gd name="adj" fmla="val 50000"/>
            </a:avLst>
          </a:prstGeom>
          <a:solidFill>
            <a:srgbClr val="FFC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3000" b="1" i="0" u="none" strike="noStrike" cap="none">
                <a:solidFill>
                  <a:schemeClr val="tx1">
                    <a:lumMod val="85000"/>
                    <a:lumOff val="15000"/>
                  </a:schemeClr>
                </a:solidFill>
                <a:latin typeface=".VnAvant" panose="020B7200000000000000" pitchFamily="34" charset="0"/>
                <a:ea typeface="Kirang Haerang"/>
                <a:cs typeface="Kirang Haerang"/>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2000"/>
              <a:t>music</a:t>
            </a:r>
          </a:p>
        </p:txBody>
      </p:sp>
      <p:sp>
        <p:nvSpPr>
          <p:cNvPr id="11" name="Mspham-0936082789">
            <a:extLst>
              <a:ext uri="{FF2B5EF4-FFF2-40B4-BE49-F238E27FC236}">
                <a16:creationId xmlns:a16="http://schemas.microsoft.com/office/drawing/2014/main" id="{2BCBB131-0946-CB95-1D08-9EBA1A612A44}"/>
              </a:ext>
            </a:extLst>
          </p:cNvPr>
          <p:cNvSpPr txBox="1">
            <a:spLocks/>
          </p:cNvSpPr>
          <p:nvPr/>
        </p:nvSpPr>
        <p:spPr>
          <a:xfrm>
            <a:off x="6368222" y="5959738"/>
            <a:ext cx="2186754" cy="411480"/>
          </a:xfrm>
          <a:prstGeom prst="roundRect">
            <a:avLst>
              <a:gd name="adj" fmla="val 50000"/>
            </a:avLst>
          </a:prstGeom>
          <a:solidFill>
            <a:srgbClr val="FFC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3000" b="1" i="0" u="none" strike="noStrike" cap="none">
                <a:solidFill>
                  <a:schemeClr val="tx1">
                    <a:lumMod val="85000"/>
                    <a:lumOff val="15000"/>
                  </a:schemeClr>
                </a:solidFill>
                <a:latin typeface=".VnAvant" panose="020B7200000000000000" pitchFamily="34" charset="0"/>
                <a:ea typeface="Kirang Haerang"/>
                <a:cs typeface="Kirang Haerang"/>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2000"/>
              <a:t>PE</a:t>
            </a:r>
          </a:p>
        </p:txBody>
      </p:sp>
      <p:sp>
        <p:nvSpPr>
          <p:cNvPr id="12" name="Mspham-0936082789">
            <a:extLst>
              <a:ext uri="{FF2B5EF4-FFF2-40B4-BE49-F238E27FC236}">
                <a16:creationId xmlns:a16="http://schemas.microsoft.com/office/drawing/2014/main" id="{B7613A17-30AE-8AF8-4A2E-4BAD041B25EF}"/>
              </a:ext>
            </a:extLst>
          </p:cNvPr>
          <p:cNvSpPr txBox="1">
            <a:spLocks/>
          </p:cNvSpPr>
          <p:nvPr/>
        </p:nvSpPr>
        <p:spPr>
          <a:xfrm>
            <a:off x="9100153" y="4967329"/>
            <a:ext cx="2186754" cy="411480"/>
          </a:xfrm>
          <a:prstGeom prst="roundRect">
            <a:avLst>
              <a:gd name="adj" fmla="val 50000"/>
            </a:avLst>
          </a:prstGeom>
          <a:solidFill>
            <a:srgbClr val="FFC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3000" b="1" i="0" u="none" strike="noStrike" cap="none">
                <a:solidFill>
                  <a:schemeClr val="tx1">
                    <a:lumMod val="85000"/>
                    <a:lumOff val="15000"/>
                  </a:schemeClr>
                </a:solidFill>
                <a:latin typeface=".VnAvant" panose="020B7200000000000000" pitchFamily="34" charset="0"/>
                <a:ea typeface="Kirang Haerang"/>
                <a:cs typeface="Kirang Haerang"/>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2000"/>
              <a:t>IT</a:t>
            </a:r>
          </a:p>
        </p:txBody>
      </p:sp>
      <p:cxnSp>
        <p:nvCxnSpPr>
          <p:cNvPr id="29" name="Straight Arrow Connector 28">
            <a:extLst>
              <a:ext uri="{FF2B5EF4-FFF2-40B4-BE49-F238E27FC236}">
                <a16:creationId xmlns:a16="http://schemas.microsoft.com/office/drawing/2014/main" id="{7AF77855-99DA-69DC-80C7-DE4BAC7D3AC8}"/>
              </a:ext>
            </a:extLst>
          </p:cNvPr>
          <p:cNvCxnSpPr>
            <a:cxnSpLocks/>
            <a:stCxn id="3" idx="2"/>
          </p:cNvCxnSpPr>
          <p:nvPr/>
        </p:nvCxnSpPr>
        <p:spPr>
          <a:xfrm flipH="1">
            <a:off x="3095230" y="1667228"/>
            <a:ext cx="3565870" cy="2190264"/>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5410517-F1C9-351F-5026-09619C527D12}"/>
              </a:ext>
            </a:extLst>
          </p:cNvPr>
          <p:cNvCxnSpPr>
            <a:cxnSpLocks/>
            <a:stCxn id="3" idx="2"/>
          </p:cNvCxnSpPr>
          <p:nvPr/>
        </p:nvCxnSpPr>
        <p:spPr>
          <a:xfrm flipH="1">
            <a:off x="4894256" y="1667228"/>
            <a:ext cx="1766844" cy="2765358"/>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6372F84-E79B-F224-88A9-F9A4270CCDE7}"/>
              </a:ext>
            </a:extLst>
          </p:cNvPr>
          <p:cNvCxnSpPr>
            <a:cxnSpLocks/>
            <a:stCxn id="3" idx="2"/>
          </p:cNvCxnSpPr>
          <p:nvPr/>
        </p:nvCxnSpPr>
        <p:spPr>
          <a:xfrm>
            <a:off x="6661100" y="1667228"/>
            <a:ext cx="640240" cy="2817236"/>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A76FEEB-A7C1-00FF-D862-93721E2EE4EA}"/>
              </a:ext>
            </a:extLst>
          </p:cNvPr>
          <p:cNvCxnSpPr>
            <a:cxnSpLocks/>
            <a:stCxn id="3" idx="2"/>
          </p:cNvCxnSpPr>
          <p:nvPr/>
        </p:nvCxnSpPr>
        <p:spPr>
          <a:xfrm>
            <a:off x="6661100" y="1667228"/>
            <a:ext cx="2825354" cy="1858559"/>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19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animBg="1"/>
      <p:bldP spid="3"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spham-0936082789">
            <a:extLst>
              <a:ext uri="{FF2B5EF4-FFF2-40B4-BE49-F238E27FC236}">
                <a16:creationId xmlns:a16="http://schemas.microsoft.com/office/drawing/2014/main" id="{A68A39DD-FF0C-4A56-B2CF-44921C4B4C51}"/>
              </a:ext>
            </a:extLst>
          </p:cNvPr>
          <p:cNvSpPr txBox="1"/>
          <p:nvPr/>
        </p:nvSpPr>
        <p:spPr>
          <a:xfrm>
            <a:off x="2028164" y="1042363"/>
            <a:ext cx="8135672" cy="4955203"/>
          </a:xfrm>
          <a:prstGeom prst="rect">
            <a:avLst/>
          </a:prstGeom>
          <a:noFill/>
        </p:spPr>
        <p:txBody>
          <a:bodyPr wrap="square">
            <a:spAutoFit/>
          </a:bodyPr>
          <a:lstStyle/>
          <a:p>
            <a:pPr algn="ctr">
              <a:spcBef>
                <a:spcPts val="1800"/>
              </a:spcBef>
              <a:spcAft>
                <a:spcPts val="1200"/>
              </a:spcAft>
            </a:pPr>
            <a:r>
              <a:rPr lang="en-US" sz="3600" b="1">
                <a:solidFill>
                  <a:srgbClr val="002060"/>
                </a:solidFill>
                <a:latin typeface="Arial" panose="020B0604020202020204" pitchFamily="34" charset="0"/>
                <a:cs typeface="Arial" panose="020B0604020202020204" pitchFamily="34" charset="0"/>
              </a:rPr>
              <a:t>Mến gửi quý thầy cô!</a:t>
            </a:r>
          </a:p>
          <a:p>
            <a:pPr marL="457200" indent="-457200" algn="just">
              <a:spcBef>
                <a:spcPts val="1800"/>
              </a:spcBef>
              <a:buFont typeface="Wingdings" panose="05000000000000000000" pitchFamily="2" charset="2"/>
              <a:buChar char="ü"/>
            </a:pPr>
            <a:r>
              <a:rPr lang="en-US" sz="2600">
                <a:solidFill>
                  <a:srgbClr val="002060"/>
                </a:solidFill>
                <a:latin typeface="Arial" panose="020B0604020202020204" pitchFamily="34" charset="0"/>
                <a:cs typeface="Arial" panose="020B0604020202020204" pitchFamily="34" charset="0"/>
              </a:rPr>
              <a:t>Bộ bài giảng </a:t>
            </a:r>
            <a:r>
              <a:rPr lang="en-US" sz="2600" b="1">
                <a:solidFill>
                  <a:srgbClr val="002060"/>
                </a:solidFill>
                <a:latin typeface="Arial" panose="020B0604020202020204" pitchFamily="34" charset="0"/>
                <a:cs typeface="Arial" panose="020B0604020202020204" pitchFamily="34" charset="0"/>
              </a:rPr>
              <a:t>Tiếng Anh 4 Global </a:t>
            </a:r>
            <a:r>
              <a:rPr lang="en-US" sz="2600">
                <a:solidFill>
                  <a:srgbClr val="002060"/>
                </a:solidFill>
                <a:latin typeface="Arial" panose="020B0604020202020204" pitchFamily="34" charset="0"/>
                <a:cs typeface="Arial" panose="020B0604020202020204" pitchFamily="34" charset="0"/>
              </a:rPr>
              <a:t>này được biên soạn bởi MsPham, là công sức lao động và là tâm huyết của MsPham. Vì vậy, khi đăng kí nhận bài giảng, quý thầy cô được tùy ý chỉnh sửa cho phù hợp mục đích giảng dạy của mình.  </a:t>
            </a:r>
          </a:p>
          <a:p>
            <a:pPr marL="342900" indent="-342900" algn="just">
              <a:spcBef>
                <a:spcPts val="1800"/>
              </a:spcBef>
              <a:buFont typeface="Wingdings" panose="05000000000000000000" pitchFamily="2" charset="2"/>
              <a:buChar char="ü"/>
            </a:pPr>
            <a:r>
              <a:rPr lang="en-US" sz="2600">
                <a:solidFill>
                  <a:srgbClr val="002060"/>
                </a:solidFill>
                <a:latin typeface="Arial" panose="020B0604020202020204" pitchFamily="34" charset="0"/>
                <a:cs typeface="Arial" panose="020B0604020202020204" pitchFamily="34" charset="0"/>
              </a:rPr>
              <a:t>Tuy nhiên, mọi hình thức chia sẻ, trao đổi, mua bán bộ bài giảng này đều là ăn cắp. </a:t>
            </a:r>
          </a:p>
          <a:p>
            <a:pPr algn="just">
              <a:spcBef>
                <a:spcPts val="1200"/>
              </a:spcBef>
            </a:pPr>
            <a:r>
              <a:rPr lang="en-US" sz="2400">
                <a:solidFill>
                  <a:srgbClr val="002060"/>
                </a:solidFill>
                <a:latin typeface="Arial" panose="020B0604020202020204" pitchFamily="34" charset="0"/>
                <a:cs typeface="Arial" panose="020B0604020202020204" pitchFamily="34" charset="0"/>
              </a:rPr>
              <a:t>		Trân trọng! </a:t>
            </a:r>
          </a:p>
          <a:p>
            <a:pPr algn="just">
              <a:spcAft>
                <a:spcPts val="600"/>
              </a:spcAft>
            </a:pPr>
            <a:r>
              <a:rPr lang="en-US" sz="2400">
                <a:solidFill>
                  <a:srgbClr val="002060"/>
                </a:solidFill>
                <a:latin typeface="Arial" panose="020B0604020202020204" pitchFamily="34" charset="0"/>
                <a:cs typeface="Arial" panose="020B0604020202020204" pitchFamily="34" charset="0"/>
              </a:rPr>
              <a:t>		 MsPham – 0936082789</a:t>
            </a:r>
          </a:p>
        </p:txBody>
      </p:sp>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3"/>
          <a:stretch>
            <a:fillRect/>
          </a:stretch>
        </p:blipFill>
        <p:spPr>
          <a:xfrm>
            <a:off x="3535" y="2241"/>
            <a:ext cx="12188465" cy="6855206"/>
          </a:xfrm>
          <a:prstGeom prst="rect">
            <a:avLst/>
          </a:prstGeom>
        </p:spPr>
      </p:pic>
      <p:pic>
        <p:nvPicPr>
          <p:cNvPr id="18" name="图片 17">
            <a:extLst>
              <a:ext uri="{FF2B5EF4-FFF2-40B4-BE49-F238E27FC236}">
                <a16:creationId xmlns:a16="http://schemas.microsoft.com/office/drawing/2014/main" id="{96386982-3387-4642-B4FF-51C594238589}"/>
              </a:ext>
            </a:extLst>
          </p:cNvPr>
          <p:cNvPicPr>
            <a:picLocks noChangeAspect="1"/>
          </p:cNvPicPr>
          <p:nvPr/>
        </p:nvPicPr>
        <p:blipFill rotWithShape="1">
          <a:blip r:embed="rId4">
            <a:extLst>
              <a:ext uri="{28A0092B-C50C-407E-A947-70E740481C1C}">
                <a14:useLocalDpi xmlns:a14="http://schemas.microsoft.com/office/drawing/2010/main" val="0"/>
              </a:ext>
            </a:extLst>
          </a:blip>
          <a:srcRect l="78750" r="5938" b="77040"/>
          <a:stretch/>
        </p:blipFill>
        <p:spPr>
          <a:xfrm>
            <a:off x="10332893" y="-238406"/>
            <a:ext cx="2013359" cy="1697909"/>
          </a:xfrm>
          <a:prstGeom prst="rect">
            <a:avLst/>
          </a:prstGeom>
        </p:spPr>
      </p:pic>
      <p:sp>
        <p:nvSpPr>
          <p:cNvPr id="15" name="TextBox 22">
            <a:extLst>
              <a:ext uri="{FF2B5EF4-FFF2-40B4-BE49-F238E27FC236}">
                <a16:creationId xmlns:a16="http://schemas.microsoft.com/office/drawing/2014/main" id="{8DEFEC49-C6AB-5984-8BC3-BC27AC112CAD}"/>
              </a:ext>
            </a:extLst>
          </p:cNvPr>
          <p:cNvSpPr txBox="1"/>
          <p:nvPr/>
        </p:nvSpPr>
        <p:spPr>
          <a:xfrm>
            <a:off x="2400300" y="2199635"/>
            <a:ext cx="8477679" cy="2208297"/>
          </a:xfrm>
          <a:prstGeom prst="rect">
            <a:avLst/>
          </a:prstGeom>
        </p:spPr>
        <p:txBody>
          <a:bodyPr wrap="square" lIns="0" tIns="0" rIns="0" bIns="0" rtlCol="0" anchor="t">
            <a:spAutoFit/>
          </a:bodyPr>
          <a:lstStyle/>
          <a:p>
            <a:pPr algn="ctr"/>
            <a:r>
              <a:rPr lang="en-US" sz="14350" b="1">
                <a:ln w="9525">
                  <a:solidFill>
                    <a:schemeClr val="bg1"/>
                  </a:solidFill>
                  <a:prstDash val="solid"/>
                </a:ln>
                <a:solidFill>
                  <a:srgbClr val="309458"/>
                </a:solidFill>
                <a:effectLst>
                  <a:outerShdw blurRad="12700" dist="38100" dir="2700000" algn="tl" rotWithShape="0">
                    <a:schemeClr val="bg1">
                      <a:lumMod val="50000"/>
                    </a:schemeClr>
                  </a:outerShdw>
                </a:effectLst>
                <a:latin typeface=".VnAristote" panose="020B7200000000000000" pitchFamily="34" charset="0"/>
              </a:rPr>
              <a:t>Practice</a:t>
            </a:r>
          </a:p>
        </p:txBody>
      </p:sp>
      <p:grpSp>
        <p:nvGrpSpPr>
          <p:cNvPr id="27" name="Group 26">
            <a:extLst>
              <a:ext uri="{FF2B5EF4-FFF2-40B4-BE49-F238E27FC236}">
                <a16:creationId xmlns:a16="http://schemas.microsoft.com/office/drawing/2014/main" id="{3DBC8DAF-FBF9-B62C-BB2A-C146EE24098B}"/>
              </a:ext>
            </a:extLst>
          </p:cNvPr>
          <p:cNvGrpSpPr/>
          <p:nvPr/>
        </p:nvGrpSpPr>
        <p:grpSpPr>
          <a:xfrm>
            <a:off x="7445531" y="494648"/>
            <a:ext cx="2733110" cy="671309"/>
            <a:chOff x="1173836" y="671814"/>
            <a:chExt cx="6750762" cy="1658127"/>
          </a:xfrm>
        </p:grpSpPr>
        <p:pic>
          <p:nvPicPr>
            <p:cNvPr id="28" name="Picture 27">
              <a:extLst>
                <a:ext uri="{FF2B5EF4-FFF2-40B4-BE49-F238E27FC236}">
                  <a16:creationId xmlns:a16="http://schemas.microsoft.com/office/drawing/2014/main" id="{603D9072-9905-5415-12CB-7F534303E2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6260" y="958088"/>
              <a:ext cx="1678338" cy="1085579"/>
            </a:xfrm>
            <a:prstGeom prst="rect">
              <a:avLst/>
            </a:prstGeom>
          </p:spPr>
        </p:pic>
        <p:pic>
          <p:nvPicPr>
            <p:cNvPr id="30" name="Picture 29" descr="A picture containing text, clipart&#10;&#10;Description automatically generated">
              <a:extLst>
                <a:ext uri="{FF2B5EF4-FFF2-40B4-BE49-F238E27FC236}">
                  <a16:creationId xmlns:a16="http://schemas.microsoft.com/office/drawing/2014/main" id="{28EF3982-695F-B822-CD06-A799B6B48511}"/>
                </a:ext>
              </a:extLst>
            </p:cNvPr>
            <p:cNvPicPr>
              <a:picLocks noChangeAspect="1"/>
            </p:cNvPicPr>
            <p:nvPr/>
          </p:nvPicPr>
          <p:blipFill>
            <a:blip r:embed="rId6"/>
            <a:stretch>
              <a:fillRect/>
            </a:stretch>
          </p:blipFill>
          <p:spPr>
            <a:xfrm>
              <a:off x="1173836" y="671814"/>
              <a:ext cx="4806164" cy="1658127"/>
            </a:xfrm>
            <a:prstGeom prst="rect">
              <a:avLst/>
            </a:prstGeom>
            <a:effectLst>
              <a:glow rad="12700">
                <a:srgbClr val="C7CAC5"/>
              </a:glow>
            </a:effectLst>
          </p:spPr>
        </p:pic>
      </p:grpSp>
      <p:grpSp>
        <p:nvGrpSpPr>
          <p:cNvPr id="5" name="Group 4">
            <a:extLst>
              <a:ext uri="{FF2B5EF4-FFF2-40B4-BE49-F238E27FC236}">
                <a16:creationId xmlns:a16="http://schemas.microsoft.com/office/drawing/2014/main" id="{7FC34BB4-28E8-29C8-A273-ECA5AAA3B8C2}"/>
              </a:ext>
            </a:extLst>
          </p:cNvPr>
          <p:cNvGrpSpPr/>
          <p:nvPr/>
        </p:nvGrpSpPr>
        <p:grpSpPr>
          <a:xfrm>
            <a:off x="895974" y="165986"/>
            <a:ext cx="1322799" cy="1490907"/>
            <a:chOff x="4131377" y="3434704"/>
            <a:chExt cx="866861" cy="977026"/>
          </a:xfrm>
        </p:grpSpPr>
        <p:sp>
          <p:nvSpPr>
            <p:cNvPr id="7" name="Mspham-0936082789">
              <a:extLst>
                <a:ext uri="{FF2B5EF4-FFF2-40B4-BE49-F238E27FC236}">
                  <a16:creationId xmlns:a16="http://schemas.microsoft.com/office/drawing/2014/main" id="{7AE34591-37F9-8C1B-BC90-A85862A4695A}"/>
                </a:ext>
              </a:extLst>
            </p:cNvPr>
            <p:cNvSpPr txBox="1"/>
            <p:nvPr/>
          </p:nvSpPr>
          <p:spPr>
            <a:xfrm>
              <a:off x="4131377" y="4028513"/>
              <a:ext cx="866861" cy="383217"/>
            </a:xfrm>
            <a:prstGeom prst="rect">
              <a:avLst/>
            </a:prstGeom>
            <a:noFill/>
            <a:effectLst/>
          </p:spPr>
          <p:txBody>
            <a:bodyPr wrap="none" rtlCol="0">
              <a:spAutoFit/>
            </a:bodyPr>
            <a:lstStyle/>
            <a:p>
              <a:pPr algn="ctr"/>
              <a:r>
                <a:rPr lang="en-US" sz="1600" b="1">
                  <a:solidFill>
                    <a:schemeClr val="bg1">
                      <a:lumMod val="65000"/>
                    </a:schemeClr>
                  </a:solidFill>
                  <a:latin typeface="Arial" panose="020B0604020202020204" pitchFamily="34" charset="0"/>
                  <a:cs typeface="Arial" panose="020B0604020202020204" pitchFamily="34" charset="0"/>
                </a:rPr>
                <a:t>MsPham </a:t>
              </a:r>
            </a:p>
            <a:p>
              <a:pPr algn="ctr"/>
              <a:r>
                <a:rPr lang="en-US" sz="1600" b="1">
                  <a:solidFill>
                    <a:schemeClr val="bg1">
                      <a:lumMod val="65000"/>
                    </a:schemeClr>
                  </a:solidFill>
                  <a:latin typeface="Arial" panose="020B0604020202020204" pitchFamily="34" charset="0"/>
                  <a:cs typeface="Arial" panose="020B0604020202020204" pitchFamily="34" charset="0"/>
                </a:rPr>
                <a:t>0936082789</a:t>
              </a:r>
            </a:p>
          </p:txBody>
        </p:sp>
        <p:pic>
          <p:nvPicPr>
            <p:cNvPr id="9" name="MsPham-0936082789">
              <a:extLst>
                <a:ext uri="{FF2B5EF4-FFF2-40B4-BE49-F238E27FC236}">
                  <a16:creationId xmlns:a16="http://schemas.microsoft.com/office/drawing/2014/main" id="{F0CBE69F-4CC2-02C2-F778-A094D76A5581}"/>
                </a:ext>
              </a:extLst>
            </p:cNvPr>
            <p:cNvPicPr>
              <a:picLocks noChangeAspect="1"/>
            </p:cNvPicPr>
            <p:nvPr/>
          </p:nvPicPr>
          <p:blipFill>
            <a:blip r:embed="rId7"/>
            <a:stretch>
              <a:fillRect/>
            </a:stretch>
          </p:blipFill>
          <p:spPr>
            <a:xfrm>
              <a:off x="4216693" y="3434704"/>
              <a:ext cx="606049" cy="606049"/>
            </a:xfrm>
            <a:prstGeom prst="ellipse">
              <a:avLst/>
            </a:prstGeom>
            <a:ln>
              <a:solidFill>
                <a:srgbClr val="7DBDED"/>
              </a:solidFill>
            </a:ln>
            <a:effectLst>
              <a:outerShdw blurRad="63500" sx="102000" sy="102000" algn="ctr" rotWithShape="0">
                <a:prstClr val="black">
                  <a:alpha val="40000"/>
                </a:prstClr>
              </a:outerShdw>
            </a:effectLst>
          </p:spPr>
        </p:pic>
      </p:grpSp>
      <p:grpSp>
        <p:nvGrpSpPr>
          <p:cNvPr id="3" name="组合 2">
            <a:extLst>
              <a:ext uri="{FF2B5EF4-FFF2-40B4-BE49-F238E27FC236}">
                <a16:creationId xmlns:a16="http://schemas.microsoft.com/office/drawing/2014/main" id="{1BD7F9C1-599C-45D4-93ED-332851CCDB2A}"/>
              </a:ext>
            </a:extLst>
          </p:cNvPr>
          <p:cNvGrpSpPr/>
          <p:nvPr/>
        </p:nvGrpSpPr>
        <p:grpSpPr>
          <a:xfrm>
            <a:off x="0" y="-1"/>
            <a:ext cx="12210188" cy="6844898"/>
            <a:chOff x="0" y="-1"/>
            <a:chExt cx="12210188" cy="6844898"/>
          </a:xfrm>
        </p:grpSpPr>
        <p:pic>
          <p:nvPicPr>
            <p:cNvPr id="26" name="图片 7">
              <a:extLst>
                <a:ext uri="{FF2B5EF4-FFF2-40B4-BE49-F238E27FC236}">
                  <a16:creationId xmlns:a16="http://schemas.microsoft.com/office/drawing/2014/main" id="{F6339D34-328B-8308-48EC-984321269CB9}"/>
                </a:ext>
              </a:extLst>
            </p:cNvPr>
            <p:cNvPicPr>
              <a:picLocks noChangeAspect="1"/>
            </p:cNvPicPr>
            <p:nvPr/>
          </p:nvPicPr>
          <p:blipFill rotWithShape="1">
            <a:blip r:embed="rId8">
              <a:extLst>
                <a:ext uri="{28A0092B-C50C-407E-A947-70E740481C1C}">
                  <a14:useLocalDpi xmlns:a14="http://schemas.microsoft.com/office/drawing/2010/main" val="0"/>
                </a:ext>
              </a:extLst>
            </a:blip>
            <a:srcRect t="65743"/>
            <a:stretch/>
          </p:blipFill>
          <p:spPr>
            <a:xfrm>
              <a:off x="18188" y="4244883"/>
              <a:ext cx="12192000" cy="2349097"/>
            </a:xfrm>
            <a:prstGeom prst="rect">
              <a:avLst/>
            </a:prstGeom>
          </p:spPr>
        </p:pic>
        <p:pic>
          <p:nvPicPr>
            <p:cNvPr id="8" name="图片 7">
              <a:extLst>
                <a:ext uri="{FF2B5EF4-FFF2-40B4-BE49-F238E27FC236}">
                  <a16:creationId xmlns:a16="http://schemas.microsoft.com/office/drawing/2014/main" id="{CEE1DAD6-DC2C-4903-A770-7403CEB57582}"/>
                </a:ext>
              </a:extLst>
            </p:cNvPr>
            <p:cNvPicPr>
              <a:picLocks noChangeAspect="1"/>
            </p:cNvPicPr>
            <p:nvPr/>
          </p:nvPicPr>
          <p:blipFill rotWithShape="1">
            <a:blip r:embed="rId8">
              <a:extLst>
                <a:ext uri="{28A0092B-C50C-407E-A947-70E740481C1C}">
                  <a14:useLocalDpi xmlns:a14="http://schemas.microsoft.com/office/drawing/2010/main" val="0"/>
                </a:ext>
              </a:extLst>
            </a:blip>
            <a:srcRect t="65743"/>
            <a:stretch/>
          </p:blipFill>
          <p:spPr>
            <a:xfrm>
              <a:off x="0" y="4495800"/>
              <a:ext cx="12192000" cy="2349097"/>
            </a:xfrm>
            <a:prstGeom prst="rect">
              <a:avLst/>
            </a:prstGeom>
          </p:spPr>
        </p:pic>
        <p:pic>
          <p:nvPicPr>
            <p:cNvPr id="6" name="图片 5">
              <a:extLst>
                <a:ext uri="{FF2B5EF4-FFF2-40B4-BE49-F238E27FC236}">
                  <a16:creationId xmlns:a16="http://schemas.microsoft.com/office/drawing/2014/main" id="{3E7F9242-B7E0-4760-B2B4-5BF1EF5DA859}"/>
                </a:ext>
              </a:extLst>
            </p:cNvPr>
            <p:cNvPicPr>
              <a:picLocks noChangeAspect="1"/>
            </p:cNvPicPr>
            <p:nvPr/>
          </p:nvPicPr>
          <p:blipFill rotWithShape="1">
            <a:blip r:embed="rId9">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1"/>
              <a:ext cx="5308011" cy="5448300"/>
            </a:xfrm>
            <a:prstGeom prst="rect">
              <a:avLst/>
            </a:prstGeom>
          </p:spPr>
        </p:pic>
      </p:grpSp>
      <p:pic>
        <p:nvPicPr>
          <p:cNvPr id="13" name="Picture 12">
            <a:extLst>
              <a:ext uri="{FF2B5EF4-FFF2-40B4-BE49-F238E27FC236}">
                <a16:creationId xmlns:a16="http://schemas.microsoft.com/office/drawing/2014/main" id="{78E52486-EBF8-9091-5C82-6F08AC79329D}"/>
              </a:ext>
            </a:extLst>
          </p:cNvPr>
          <p:cNvPicPr>
            <a:picLocks noChangeAspect="1"/>
          </p:cNvPicPr>
          <p:nvPr/>
        </p:nvPicPr>
        <p:blipFill>
          <a:blip r:embed="rId10"/>
          <a:stretch>
            <a:fillRect/>
          </a:stretch>
        </p:blipFill>
        <p:spPr>
          <a:xfrm>
            <a:off x="8808233" y="3907490"/>
            <a:ext cx="3225616" cy="2890487"/>
          </a:xfrm>
          <a:prstGeom prst="rect">
            <a:avLst/>
          </a:prstGeom>
        </p:spPr>
      </p:pic>
      <p:pic>
        <p:nvPicPr>
          <p:cNvPr id="2" name="Picture 1" descr="A cartoon of a child running&#10;&#10;Description automatically generated">
            <a:extLst>
              <a:ext uri="{FF2B5EF4-FFF2-40B4-BE49-F238E27FC236}">
                <a16:creationId xmlns:a16="http://schemas.microsoft.com/office/drawing/2014/main" id="{3F1CDF28-CD3A-74A1-36E8-E4A2F455180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49222" y="3032760"/>
            <a:ext cx="1736407" cy="2934708"/>
          </a:xfrm>
          <a:prstGeom prst="rect">
            <a:avLst/>
          </a:prstGeom>
        </p:spPr>
      </p:pic>
    </p:spTree>
    <p:extLst>
      <p:ext uri="{BB962C8B-B14F-4D97-AF65-F5344CB8AC3E}">
        <p14:creationId xmlns:p14="http://schemas.microsoft.com/office/powerpoint/2010/main" val="2717406962"/>
      </p:ext>
    </p:extLst>
  </p:cSld>
  <p:clrMapOvr>
    <a:masterClrMapping/>
  </p:clrMapOvr>
  <mc:AlternateContent xmlns:mc="http://schemas.openxmlformats.org/markup-compatibility/2006" xmlns:p14="http://schemas.microsoft.com/office/powerpoint/2010/main">
    <mc:Choice Requires="p14">
      <p:transition spd="slow" p14:dur="1250" advTm="9000">
        <p14:flip dir="r"/>
      </p:transition>
    </mc:Choice>
    <mc:Fallback xmlns="">
      <p:transition spd="slow" advTm="9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134C95F-092A-5569-8742-8EACBB8E9F4B}"/>
              </a:ext>
            </a:extLst>
          </p:cNvPr>
          <p:cNvGrpSpPr/>
          <p:nvPr/>
        </p:nvGrpSpPr>
        <p:grpSpPr>
          <a:xfrm>
            <a:off x="4084320" y="4462521"/>
            <a:ext cx="1705511" cy="720038"/>
            <a:chOff x="1465986" y="3587904"/>
            <a:chExt cx="1150998" cy="485932"/>
          </a:xfrm>
        </p:grpSpPr>
        <p:sp>
          <p:nvSpPr>
            <p:cNvPr id="5" name="Mspham-0936082789">
              <a:extLst>
                <a:ext uri="{FF2B5EF4-FFF2-40B4-BE49-F238E27FC236}">
                  <a16:creationId xmlns:a16="http://schemas.microsoft.com/office/drawing/2014/main" id="{E88552D1-D6C7-15B3-DA4D-20A2FB6C25DF}"/>
                </a:ext>
              </a:extLst>
            </p:cNvPr>
            <p:cNvSpPr txBox="1"/>
            <p:nvPr/>
          </p:nvSpPr>
          <p:spPr>
            <a:xfrm>
              <a:off x="1918995" y="3690666"/>
              <a:ext cx="697989" cy="311564"/>
            </a:xfrm>
            <a:prstGeom prst="rect">
              <a:avLst/>
            </a:prstGeom>
            <a:noFill/>
            <a:effectLst/>
          </p:spPr>
          <p:txBody>
            <a:bodyPr wrap="none" rtlCol="0">
              <a:spAutoFit/>
            </a:bodyPr>
            <a:lstStyle/>
            <a:p>
              <a:pPr algn="ctr"/>
              <a:r>
                <a:rPr lang="en-US" sz="1200" b="1">
                  <a:solidFill>
                    <a:schemeClr val="bg1">
                      <a:lumMod val="65000"/>
                    </a:schemeClr>
                  </a:solidFill>
                  <a:latin typeface="Arial" panose="020B0604020202020204" pitchFamily="34" charset="0"/>
                  <a:cs typeface="Arial" panose="020B0604020202020204" pitchFamily="34" charset="0"/>
                </a:rPr>
                <a:t>MsPham </a:t>
              </a:r>
            </a:p>
            <a:p>
              <a:pPr algn="ctr"/>
              <a:r>
                <a:rPr lang="en-US" sz="1200" b="1">
                  <a:solidFill>
                    <a:schemeClr val="bg1">
                      <a:lumMod val="65000"/>
                    </a:schemeClr>
                  </a:solidFill>
                  <a:latin typeface="Arial" panose="020B0604020202020204" pitchFamily="34" charset="0"/>
                  <a:cs typeface="Arial" panose="020B0604020202020204" pitchFamily="34" charset="0"/>
                </a:rPr>
                <a:t>0936082789</a:t>
              </a:r>
            </a:p>
          </p:txBody>
        </p:sp>
        <p:pic>
          <p:nvPicPr>
            <p:cNvPr id="7" name="MsPham-0936082789">
              <a:extLst>
                <a:ext uri="{FF2B5EF4-FFF2-40B4-BE49-F238E27FC236}">
                  <a16:creationId xmlns:a16="http://schemas.microsoft.com/office/drawing/2014/main" id="{5EC3E3A8-D414-8E45-4F4F-448FD53151A4}"/>
                </a:ext>
              </a:extLst>
            </p:cNvPr>
            <p:cNvPicPr>
              <a:picLocks noChangeAspect="1"/>
            </p:cNvPicPr>
            <p:nvPr/>
          </p:nvPicPr>
          <p:blipFill>
            <a:blip r:embed="rId2"/>
            <a:stretch>
              <a:fillRect/>
            </a:stretch>
          </p:blipFill>
          <p:spPr>
            <a:xfrm>
              <a:off x="1465986" y="3587904"/>
              <a:ext cx="485932" cy="485932"/>
            </a:xfrm>
            <a:prstGeom prst="ellipse">
              <a:avLst/>
            </a:prstGeom>
            <a:ln>
              <a:solidFill>
                <a:srgbClr val="7DBDED"/>
              </a:solidFill>
            </a:ln>
            <a:effectLst>
              <a:outerShdw blurRad="63500" sx="102000" sy="102000" algn="ctr" rotWithShape="0">
                <a:prstClr val="black">
                  <a:alpha val="40000"/>
                </a:prstClr>
              </a:outerShdw>
            </a:effectLst>
          </p:spPr>
        </p:pic>
      </p:grpSp>
      <p:pic>
        <p:nvPicPr>
          <p:cNvPr id="4" name="Picture 3">
            <a:extLst>
              <a:ext uri="{FF2B5EF4-FFF2-40B4-BE49-F238E27FC236}">
                <a16:creationId xmlns:a16="http://schemas.microsoft.com/office/drawing/2014/main" id="{DA792389-B5B5-9C02-BC0D-109AB6D8A086}"/>
              </a:ext>
            </a:extLst>
          </p:cNvPr>
          <p:cNvPicPr>
            <a:picLocks noChangeAspect="1"/>
          </p:cNvPicPr>
          <p:nvPr/>
        </p:nvPicPr>
        <p:blipFill>
          <a:blip r:embed="rId3"/>
          <a:stretch>
            <a:fillRect/>
          </a:stretch>
        </p:blipFill>
        <p:spPr>
          <a:xfrm>
            <a:off x="1344518" y="3343677"/>
            <a:ext cx="9502964" cy="3002540"/>
          </a:xfrm>
          <a:prstGeom prst="rect">
            <a:avLst/>
          </a:prstGeom>
        </p:spPr>
      </p:pic>
      <p:grpSp>
        <p:nvGrpSpPr>
          <p:cNvPr id="10" name="Group 9">
            <a:extLst>
              <a:ext uri="{FF2B5EF4-FFF2-40B4-BE49-F238E27FC236}">
                <a16:creationId xmlns:a16="http://schemas.microsoft.com/office/drawing/2014/main" id="{2FB92E35-F30A-301E-AE35-DDB8ADBB4991}"/>
              </a:ext>
            </a:extLst>
          </p:cNvPr>
          <p:cNvGrpSpPr/>
          <p:nvPr/>
        </p:nvGrpSpPr>
        <p:grpSpPr>
          <a:xfrm>
            <a:off x="2723017" y="1944034"/>
            <a:ext cx="1705511" cy="720038"/>
            <a:chOff x="1465986" y="3587904"/>
            <a:chExt cx="1150998" cy="485932"/>
          </a:xfrm>
        </p:grpSpPr>
        <p:sp>
          <p:nvSpPr>
            <p:cNvPr id="13" name="Mspham-0936082789">
              <a:extLst>
                <a:ext uri="{FF2B5EF4-FFF2-40B4-BE49-F238E27FC236}">
                  <a16:creationId xmlns:a16="http://schemas.microsoft.com/office/drawing/2014/main" id="{B25CB1F1-4815-2073-150D-14514ACF5568}"/>
                </a:ext>
              </a:extLst>
            </p:cNvPr>
            <p:cNvSpPr txBox="1"/>
            <p:nvPr/>
          </p:nvSpPr>
          <p:spPr>
            <a:xfrm>
              <a:off x="1918995" y="3690666"/>
              <a:ext cx="697989" cy="311564"/>
            </a:xfrm>
            <a:prstGeom prst="rect">
              <a:avLst/>
            </a:prstGeom>
            <a:noFill/>
            <a:effectLst/>
          </p:spPr>
          <p:txBody>
            <a:bodyPr wrap="none" rtlCol="0">
              <a:spAutoFit/>
            </a:bodyPr>
            <a:lstStyle/>
            <a:p>
              <a:pPr algn="ctr"/>
              <a:r>
                <a:rPr lang="en-US" sz="1200" b="1">
                  <a:solidFill>
                    <a:schemeClr val="bg1">
                      <a:lumMod val="65000"/>
                    </a:schemeClr>
                  </a:solidFill>
                  <a:latin typeface="Arial" panose="020B0604020202020204" pitchFamily="34" charset="0"/>
                  <a:cs typeface="Arial" panose="020B0604020202020204" pitchFamily="34" charset="0"/>
                </a:rPr>
                <a:t>MsPham </a:t>
              </a:r>
            </a:p>
            <a:p>
              <a:pPr algn="ctr"/>
              <a:r>
                <a:rPr lang="en-US" sz="1200" b="1">
                  <a:solidFill>
                    <a:schemeClr val="bg1">
                      <a:lumMod val="65000"/>
                    </a:schemeClr>
                  </a:solidFill>
                  <a:latin typeface="Arial" panose="020B0604020202020204" pitchFamily="34" charset="0"/>
                  <a:cs typeface="Arial" panose="020B0604020202020204" pitchFamily="34" charset="0"/>
                </a:rPr>
                <a:t>0936082789</a:t>
              </a:r>
            </a:p>
          </p:txBody>
        </p:sp>
        <p:pic>
          <p:nvPicPr>
            <p:cNvPr id="14" name="MsPham-0936082789">
              <a:extLst>
                <a:ext uri="{FF2B5EF4-FFF2-40B4-BE49-F238E27FC236}">
                  <a16:creationId xmlns:a16="http://schemas.microsoft.com/office/drawing/2014/main" id="{BE353223-B8C1-8D6E-9D81-1D8D65123360}"/>
                </a:ext>
              </a:extLst>
            </p:cNvPr>
            <p:cNvPicPr>
              <a:picLocks noChangeAspect="1"/>
            </p:cNvPicPr>
            <p:nvPr/>
          </p:nvPicPr>
          <p:blipFill>
            <a:blip r:embed="rId2"/>
            <a:stretch>
              <a:fillRect/>
            </a:stretch>
          </p:blipFill>
          <p:spPr>
            <a:xfrm>
              <a:off x="1465986" y="3587904"/>
              <a:ext cx="485932" cy="485932"/>
            </a:xfrm>
            <a:prstGeom prst="ellipse">
              <a:avLst/>
            </a:prstGeom>
            <a:ln>
              <a:solidFill>
                <a:srgbClr val="7DBDED"/>
              </a:solidFill>
            </a:ln>
            <a:effectLst>
              <a:outerShdw blurRad="63500" sx="102000" sy="102000" algn="ctr" rotWithShape="0">
                <a:prstClr val="black">
                  <a:alpha val="40000"/>
                </a:prstClr>
              </a:outerShdw>
            </a:effectLst>
          </p:spPr>
        </p:pic>
      </p:grpSp>
      <p:sp>
        <p:nvSpPr>
          <p:cNvPr id="6" name="Mspham-0936082789">
            <a:extLst>
              <a:ext uri="{FF2B5EF4-FFF2-40B4-BE49-F238E27FC236}">
                <a16:creationId xmlns:a16="http://schemas.microsoft.com/office/drawing/2014/main" id="{ACE91B32-2732-E88F-9F11-ED983905FFB3}"/>
              </a:ext>
            </a:extLst>
          </p:cNvPr>
          <p:cNvSpPr txBox="1">
            <a:spLocks/>
          </p:cNvSpPr>
          <p:nvPr/>
        </p:nvSpPr>
        <p:spPr>
          <a:xfrm>
            <a:off x="891315" y="811499"/>
            <a:ext cx="10551610" cy="2494748"/>
          </a:xfrm>
          <a:prstGeom prst="rect">
            <a:avLst/>
          </a:prstGeom>
          <a:solidFill>
            <a:schemeClr val="bg1"/>
          </a:solidFill>
          <a:ln>
            <a:noFill/>
          </a:ln>
        </p:spPr>
        <p:txBody>
          <a:bodyPr spcFirstLastPara="1" wrap="square" lIns="91426" tIns="91426" rIns="91426" bIns="91426" anchor="ctr" anchorCtr="0">
            <a:noAutofit/>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chemeClr val="dk2"/>
              </a:buClr>
              <a:buSzPts val="3000"/>
              <a:buFont typeface="Kirang Haerang"/>
              <a:buNone/>
              <a:defRPr sz="6600" b="0" i="0" u="none" strike="noStrike" cap="none">
                <a:solidFill>
                  <a:srgbClr val="002060"/>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pPr algn="just"/>
            <a:r>
              <a:rPr lang="en-US" sz="2800"/>
              <a:t>	My name is Peter. It is Thursday today. I have English, PE, music, art and maths at school. My favourite subject is English. I like it because I want to be an English teacher. I also like music because I want to be a singer too. I do not like maths because I am not good at it.</a:t>
            </a:r>
          </a:p>
        </p:txBody>
      </p:sp>
      <p:sp>
        <p:nvSpPr>
          <p:cNvPr id="11" name="Mspham-0936082789">
            <a:extLst>
              <a:ext uri="{FF2B5EF4-FFF2-40B4-BE49-F238E27FC236}">
                <a16:creationId xmlns:a16="http://schemas.microsoft.com/office/drawing/2014/main" id="{A1E4C9B4-94BF-A692-2B4A-60C3726131E0}"/>
              </a:ext>
            </a:extLst>
          </p:cNvPr>
          <p:cNvSpPr txBox="1">
            <a:spLocks/>
          </p:cNvSpPr>
          <p:nvPr/>
        </p:nvSpPr>
        <p:spPr>
          <a:xfrm>
            <a:off x="1270000" y="330200"/>
            <a:ext cx="6458674" cy="515310"/>
          </a:xfrm>
          <a:prstGeom prst="rect">
            <a:avLst/>
          </a:prstGeom>
          <a:noFill/>
          <a:ln>
            <a:noFill/>
          </a:ln>
        </p:spPr>
        <p:txBody>
          <a:bodyPr spcFirstLastPara="1" wrap="square" lIns="91426" tIns="91426" rIns="91426" bIns="9142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Kirang Haerang"/>
              <a:buNone/>
              <a:defRPr sz="3200" b="0" i="0" u="none" strike="noStrike" cap="none">
                <a:solidFill>
                  <a:schemeClr val="dk2"/>
                </a:solidFill>
                <a:latin typeface="Comic Sans MS" panose="030F0702030302020204" pitchFamily="66" charset="0"/>
                <a:ea typeface="Kirang Haerang"/>
                <a:cs typeface="Kirang Haerang"/>
                <a:sym typeface="Kirang Haerang"/>
              </a:defRPr>
            </a:lvl1pPr>
            <a:lvl2pPr marR="0" lvl="1"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2pPr>
            <a:lvl3pPr marR="0" lvl="2"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3pPr>
            <a:lvl4pPr marR="0" lvl="3"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4pPr>
            <a:lvl5pPr marR="0" lvl="4"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5pPr>
            <a:lvl6pPr marR="0" lvl="5"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6pPr>
            <a:lvl7pPr marR="0" lvl="6"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7pPr>
            <a:lvl8pPr marR="0" lvl="7"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8pPr>
            <a:lvl9pPr marR="0" lvl="8"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9pPr>
          </a:lstStyle>
          <a:p>
            <a:pPr algn="l"/>
            <a:r>
              <a:rPr lang="en-US" sz="3000" b="1">
                <a:solidFill>
                  <a:srgbClr val="002060"/>
                </a:solidFill>
                <a:latin typeface="Arial" panose="020B0604020202020204" pitchFamily="34" charset="0"/>
                <a:cs typeface="Arial" panose="020B0604020202020204" pitchFamily="34" charset="0"/>
              </a:rPr>
              <a:t>Read</a:t>
            </a:r>
            <a:r>
              <a:rPr lang="en-US" sz="2800" b="1">
                <a:solidFill>
                  <a:srgbClr val="002060"/>
                </a:solidFill>
                <a:latin typeface="Arial" panose="020B0604020202020204" pitchFamily="34" charset="0"/>
                <a:cs typeface="Arial" panose="020B0604020202020204" pitchFamily="34" charset="0"/>
              </a:rPr>
              <a:t> and tick True or False.</a:t>
            </a:r>
          </a:p>
        </p:txBody>
      </p:sp>
      <p:sp>
        <p:nvSpPr>
          <p:cNvPr id="2" name="Mspham-0936082789">
            <a:extLst>
              <a:ext uri="{FF2B5EF4-FFF2-40B4-BE49-F238E27FC236}">
                <a16:creationId xmlns:a16="http://schemas.microsoft.com/office/drawing/2014/main" id="{36D0828A-43DB-AAE8-114A-CDCA2DAF7D6B}"/>
              </a:ext>
            </a:extLst>
          </p:cNvPr>
          <p:cNvSpPr txBox="1">
            <a:spLocks/>
          </p:cNvSpPr>
          <p:nvPr/>
        </p:nvSpPr>
        <p:spPr>
          <a:xfrm>
            <a:off x="749075" y="326366"/>
            <a:ext cx="502920" cy="502920"/>
          </a:xfrm>
          <a:prstGeom prst="ellipse">
            <a:avLst/>
          </a:prstGeom>
          <a:solidFill>
            <a:srgbClr val="3CB86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2700" b="1" i="0" u="none" strike="noStrike" cap="none">
                <a:solidFill>
                  <a:schemeClr val="bg1"/>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a:t>4</a:t>
            </a:r>
          </a:p>
        </p:txBody>
      </p:sp>
      <p:sp>
        <p:nvSpPr>
          <p:cNvPr id="8" name="MsPham-0936082789">
            <a:extLst>
              <a:ext uri="{FF2B5EF4-FFF2-40B4-BE49-F238E27FC236}">
                <a16:creationId xmlns:a16="http://schemas.microsoft.com/office/drawing/2014/main" id="{5AE24E39-4557-E7AA-8649-FC27DD09FB29}"/>
              </a:ext>
            </a:extLst>
          </p:cNvPr>
          <p:cNvSpPr/>
          <p:nvPr/>
        </p:nvSpPr>
        <p:spPr>
          <a:xfrm>
            <a:off x="8481018" y="4019443"/>
            <a:ext cx="720038" cy="443078"/>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3600" dirty="0">
              <a:solidFill>
                <a:srgbClr val="FF0000"/>
              </a:solidFill>
              <a:latin typeface="Arial" panose="020B0604020202020204" pitchFamily="34" charset="0"/>
              <a:cs typeface="Arial" panose="020B0604020202020204" pitchFamily="34" charset="0"/>
            </a:endParaRPr>
          </a:p>
        </p:txBody>
      </p:sp>
      <p:sp>
        <p:nvSpPr>
          <p:cNvPr id="9" name="MsPham-0936082789">
            <a:extLst>
              <a:ext uri="{FF2B5EF4-FFF2-40B4-BE49-F238E27FC236}">
                <a16:creationId xmlns:a16="http://schemas.microsoft.com/office/drawing/2014/main" id="{BB929FDF-ABB6-5579-41F9-530CCE8B9F6F}"/>
              </a:ext>
            </a:extLst>
          </p:cNvPr>
          <p:cNvSpPr/>
          <p:nvPr/>
        </p:nvSpPr>
        <p:spPr>
          <a:xfrm>
            <a:off x="9880610" y="4626609"/>
            <a:ext cx="720038" cy="443078"/>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3600" dirty="0">
              <a:solidFill>
                <a:srgbClr val="FF0000"/>
              </a:solidFill>
              <a:latin typeface="Arial" panose="020B0604020202020204" pitchFamily="34" charset="0"/>
              <a:cs typeface="Arial" panose="020B0604020202020204" pitchFamily="34" charset="0"/>
            </a:endParaRPr>
          </a:p>
        </p:txBody>
      </p:sp>
      <p:sp>
        <p:nvSpPr>
          <p:cNvPr id="12" name="MsPham-0936082789">
            <a:extLst>
              <a:ext uri="{FF2B5EF4-FFF2-40B4-BE49-F238E27FC236}">
                <a16:creationId xmlns:a16="http://schemas.microsoft.com/office/drawing/2014/main" id="{267248EB-D1D0-8013-FF77-038C7D67DA90}"/>
              </a:ext>
            </a:extLst>
          </p:cNvPr>
          <p:cNvSpPr/>
          <p:nvPr/>
        </p:nvSpPr>
        <p:spPr>
          <a:xfrm>
            <a:off x="8555663" y="5204385"/>
            <a:ext cx="720038" cy="443078"/>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3600" dirty="0">
              <a:solidFill>
                <a:srgbClr val="FF0000"/>
              </a:solidFill>
              <a:latin typeface="Arial" panose="020B0604020202020204" pitchFamily="34" charset="0"/>
              <a:cs typeface="Arial" panose="020B0604020202020204" pitchFamily="34" charset="0"/>
            </a:endParaRPr>
          </a:p>
        </p:txBody>
      </p:sp>
      <p:sp>
        <p:nvSpPr>
          <p:cNvPr id="15" name="MsPham-0936082789">
            <a:extLst>
              <a:ext uri="{FF2B5EF4-FFF2-40B4-BE49-F238E27FC236}">
                <a16:creationId xmlns:a16="http://schemas.microsoft.com/office/drawing/2014/main" id="{B3160D5B-3E1F-5BAD-8276-D5B55B608278}"/>
              </a:ext>
            </a:extLst>
          </p:cNvPr>
          <p:cNvSpPr/>
          <p:nvPr/>
        </p:nvSpPr>
        <p:spPr>
          <a:xfrm>
            <a:off x="9880610" y="5782883"/>
            <a:ext cx="720038" cy="443078"/>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65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spham-0936082789">
            <a:extLst>
              <a:ext uri="{FF2B5EF4-FFF2-40B4-BE49-F238E27FC236}">
                <a16:creationId xmlns:a16="http://schemas.microsoft.com/office/drawing/2014/main" id="{A1E4C9B4-94BF-A692-2B4A-60C3726131E0}"/>
              </a:ext>
            </a:extLst>
          </p:cNvPr>
          <p:cNvSpPr txBox="1">
            <a:spLocks/>
          </p:cNvSpPr>
          <p:nvPr/>
        </p:nvSpPr>
        <p:spPr>
          <a:xfrm>
            <a:off x="1270000" y="330200"/>
            <a:ext cx="6458674" cy="515310"/>
          </a:xfrm>
          <a:prstGeom prst="rect">
            <a:avLst/>
          </a:prstGeom>
          <a:noFill/>
          <a:ln>
            <a:noFill/>
          </a:ln>
        </p:spPr>
        <p:txBody>
          <a:bodyPr spcFirstLastPara="1" wrap="square" lIns="91426" tIns="91426" rIns="91426" bIns="91426" anchor="ctr" anchorCtr="0">
            <a:noAutofit/>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chemeClr val="dk2"/>
              </a:buClr>
              <a:buSzPts val="3000"/>
              <a:buFont typeface="Kirang Haerang"/>
              <a:buNone/>
              <a:defRPr sz="6000" b="1" i="0" u="none" strike="noStrike" cap="none">
                <a:solidFill>
                  <a:srgbClr val="002060"/>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3000"/>
              <a:t>Let’s write</a:t>
            </a:r>
          </a:p>
        </p:txBody>
      </p:sp>
      <p:sp>
        <p:nvSpPr>
          <p:cNvPr id="2" name="Mspham-0936082789">
            <a:extLst>
              <a:ext uri="{FF2B5EF4-FFF2-40B4-BE49-F238E27FC236}">
                <a16:creationId xmlns:a16="http://schemas.microsoft.com/office/drawing/2014/main" id="{36D0828A-43DB-AAE8-114A-CDCA2DAF7D6B}"/>
              </a:ext>
            </a:extLst>
          </p:cNvPr>
          <p:cNvSpPr txBox="1">
            <a:spLocks/>
          </p:cNvSpPr>
          <p:nvPr/>
        </p:nvSpPr>
        <p:spPr>
          <a:xfrm>
            <a:off x="749075" y="326366"/>
            <a:ext cx="502920" cy="502920"/>
          </a:xfrm>
          <a:prstGeom prst="ellipse">
            <a:avLst/>
          </a:prstGeom>
          <a:solidFill>
            <a:srgbClr val="3CB86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2700" b="1" i="0" u="none" strike="noStrike" cap="none">
                <a:solidFill>
                  <a:schemeClr val="bg1"/>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a:t>5</a:t>
            </a:r>
          </a:p>
        </p:txBody>
      </p:sp>
      <p:grpSp>
        <p:nvGrpSpPr>
          <p:cNvPr id="3" name="Group 2">
            <a:extLst>
              <a:ext uri="{FF2B5EF4-FFF2-40B4-BE49-F238E27FC236}">
                <a16:creationId xmlns:a16="http://schemas.microsoft.com/office/drawing/2014/main" id="{1486FF62-16C4-7BEC-DC42-45BA0CE95DC5}"/>
              </a:ext>
            </a:extLst>
          </p:cNvPr>
          <p:cNvGrpSpPr/>
          <p:nvPr/>
        </p:nvGrpSpPr>
        <p:grpSpPr>
          <a:xfrm>
            <a:off x="2723017" y="1944034"/>
            <a:ext cx="1705511" cy="720038"/>
            <a:chOff x="1465986" y="3587904"/>
            <a:chExt cx="1150998" cy="485932"/>
          </a:xfrm>
        </p:grpSpPr>
        <p:sp>
          <p:nvSpPr>
            <p:cNvPr id="12" name="Mspham-0936082789">
              <a:extLst>
                <a:ext uri="{FF2B5EF4-FFF2-40B4-BE49-F238E27FC236}">
                  <a16:creationId xmlns:a16="http://schemas.microsoft.com/office/drawing/2014/main" id="{190A05A3-2FD1-D0F4-1D7F-EECB8351D09E}"/>
                </a:ext>
              </a:extLst>
            </p:cNvPr>
            <p:cNvSpPr txBox="1"/>
            <p:nvPr/>
          </p:nvSpPr>
          <p:spPr>
            <a:xfrm>
              <a:off x="1918995" y="3690666"/>
              <a:ext cx="697989" cy="311564"/>
            </a:xfrm>
            <a:prstGeom prst="rect">
              <a:avLst/>
            </a:prstGeom>
            <a:noFill/>
            <a:effectLst/>
          </p:spPr>
          <p:txBody>
            <a:bodyPr wrap="none" rtlCol="0">
              <a:spAutoFit/>
            </a:bodyPr>
            <a:lstStyle/>
            <a:p>
              <a:pPr algn="ctr"/>
              <a:r>
                <a:rPr lang="en-US" sz="1200" b="1">
                  <a:solidFill>
                    <a:schemeClr val="bg1">
                      <a:lumMod val="65000"/>
                    </a:schemeClr>
                  </a:solidFill>
                  <a:latin typeface="Arial" panose="020B0604020202020204" pitchFamily="34" charset="0"/>
                  <a:cs typeface="Arial" panose="020B0604020202020204" pitchFamily="34" charset="0"/>
                </a:rPr>
                <a:t>MsPham </a:t>
              </a:r>
            </a:p>
            <a:p>
              <a:pPr algn="ctr"/>
              <a:r>
                <a:rPr lang="en-US" sz="1200" b="1">
                  <a:solidFill>
                    <a:schemeClr val="bg1">
                      <a:lumMod val="65000"/>
                    </a:schemeClr>
                  </a:solidFill>
                  <a:latin typeface="Arial" panose="020B0604020202020204" pitchFamily="34" charset="0"/>
                  <a:cs typeface="Arial" panose="020B0604020202020204" pitchFamily="34" charset="0"/>
                </a:rPr>
                <a:t>0936082789</a:t>
              </a:r>
            </a:p>
          </p:txBody>
        </p:sp>
        <p:pic>
          <p:nvPicPr>
            <p:cNvPr id="15" name="MsPham-0936082789">
              <a:extLst>
                <a:ext uri="{FF2B5EF4-FFF2-40B4-BE49-F238E27FC236}">
                  <a16:creationId xmlns:a16="http://schemas.microsoft.com/office/drawing/2014/main" id="{D0492471-1099-D197-B77C-D07F67DF4252}"/>
                </a:ext>
              </a:extLst>
            </p:cNvPr>
            <p:cNvPicPr>
              <a:picLocks noChangeAspect="1"/>
            </p:cNvPicPr>
            <p:nvPr/>
          </p:nvPicPr>
          <p:blipFill>
            <a:blip r:embed="rId2"/>
            <a:stretch>
              <a:fillRect/>
            </a:stretch>
          </p:blipFill>
          <p:spPr>
            <a:xfrm>
              <a:off x="1465986" y="3587904"/>
              <a:ext cx="485932" cy="485932"/>
            </a:xfrm>
            <a:prstGeom prst="ellipse">
              <a:avLst/>
            </a:prstGeom>
            <a:ln>
              <a:solidFill>
                <a:srgbClr val="7DBDED"/>
              </a:solidFill>
            </a:ln>
            <a:effectLst>
              <a:outerShdw blurRad="63500" sx="102000" sy="102000" algn="ctr" rotWithShape="0">
                <a:prstClr val="black">
                  <a:alpha val="40000"/>
                </a:prstClr>
              </a:outerShdw>
            </a:effectLst>
          </p:spPr>
        </p:pic>
      </p:grpSp>
      <p:pic>
        <p:nvPicPr>
          <p:cNvPr id="5" name="Picture 4">
            <a:extLst>
              <a:ext uri="{FF2B5EF4-FFF2-40B4-BE49-F238E27FC236}">
                <a16:creationId xmlns:a16="http://schemas.microsoft.com/office/drawing/2014/main" id="{983E9CDD-A5DE-1D02-9BFB-C976A3D68138}"/>
              </a:ext>
            </a:extLst>
          </p:cNvPr>
          <p:cNvPicPr>
            <a:picLocks noChangeAspect="1"/>
          </p:cNvPicPr>
          <p:nvPr/>
        </p:nvPicPr>
        <p:blipFill>
          <a:blip r:embed="rId3"/>
          <a:stretch>
            <a:fillRect/>
          </a:stretch>
        </p:blipFill>
        <p:spPr>
          <a:xfrm>
            <a:off x="513080" y="1660820"/>
            <a:ext cx="11343640" cy="3022939"/>
          </a:xfrm>
          <a:prstGeom prst="rect">
            <a:avLst/>
          </a:prstGeom>
        </p:spPr>
      </p:pic>
    </p:spTree>
    <p:extLst>
      <p:ext uri="{BB962C8B-B14F-4D97-AF65-F5344CB8AC3E}">
        <p14:creationId xmlns:p14="http://schemas.microsoft.com/office/powerpoint/2010/main" val="3550245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678</Words>
  <Application>Microsoft Office PowerPoint</Application>
  <PresentationFormat>Widescreen</PresentationFormat>
  <Paragraphs>95</Paragraphs>
  <Slides>9</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.VnAristote</vt:lpstr>
      <vt:lpstr>.VnAvant</vt:lpstr>
      <vt:lpstr>.VnCooper</vt:lpstr>
      <vt:lpstr>.VnHelvetIns</vt:lpstr>
      <vt:lpstr>Arial</vt:lpstr>
      <vt:lpstr>Calibri</vt:lpstr>
      <vt:lpstr>Calibri Light</vt:lpstr>
      <vt:lpstr>Century Gothic</vt:lpstr>
      <vt:lpstr>Comic Sans MS</vt:lpstr>
      <vt:lpstr>Helvetica Neue</vt:lpstr>
      <vt:lpstr>Kirang Haerang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Huyen</dc:creator>
  <cp:lastModifiedBy>Administrator</cp:lastModifiedBy>
  <cp:revision>77</cp:revision>
  <dcterms:created xsi:type="dcterms:W3CDTF">2023-07-16T02:50:57Z</dcterms:created>
  <dcterms:modified xsi:type="dcterms:W3CDTF">2025-12-05T08:07:26Z</dcterms:modified>
</cp:coreProperties>
</file>