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369" r:id="rId3"/>
    <p:sldId id="341" r:id="rId4"/>
    <p:sldId id="349" r:id="rId5"/>
    <p:sldId id="360" r:id="rId6"/>
    <p:sldId id="356" r:id="rId7"/>
    <p:sldId id="361" r:id="rId8"/>
    <p:sldId id="335" r:id="rId9"/>
    <p:sldId id="362" r:id="rId10"/>
    <p:sldId id="323" r:id="rId11"/>
    <p:sldId id="358" r:id="rId12"/>
    <p:sldId id="324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342900"/>
            <a:ext cx="9649072" cy="5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BÙI QUỲNH ANH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49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669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466975"/>
            <a:ext cx="3429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466976"/>
            <a:ext cx="35718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933950"/>
            <a:ext cx="3028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6958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55431" y="4976812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809750"/>
            <a:ext cx="92392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26806" y="591026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55131" y="59197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556" y="420528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259931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71912" y="20145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17456" y="20050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05800" y="2752725"/>
          <a:ext cx="72389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650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936706" y="4014787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974681" y="59388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05100"/>
            <a:ext cx="3171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705100"/>
            <a:ext cx="1771651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29075"/>
            <a:ext cx="14049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1685924"/>
            <a:ext cx="429577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2325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381375"/>
            <a:ext cx="16049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5" y="4972050"/>
            <a:ext cx="199072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72050"/>
            <a:ext cx="3190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667000"/>
            <a:ext cx="5248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49"/>
            <a:ext cx="3810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67375"/>
            <a:ext cx="2095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05412" y="5667375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467350"/>
            <a:ext cx="2095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10211" y="5457825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14625"/>
            <a:ext cx="5010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781175"/>
            <a:ext cx="5010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48338"/>
            <a:ext cx="2571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86362" y="5700713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21956" y="5710238"/>
          <a:ext cx="700088" cy="704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4513"/>
            <a:ext cx="3048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262313"/>
            <a:ext cx="2143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40</Words>
  <Application>Microsoft Office PowerPoint</Application>
  <PresentationFormat>On-screen Show (4:3)</PresentationFormat>
  <Paragraphs>23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等线</vt:lpstr>
      <vt:lpstr>Symbol</vt:lpstr>
      <vt:lpstr>Times New Roman</vt:lpstr>
      <vt:lpstr>Waveform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224</cp:revision>
  <dcterms:created xsi:type="dcterms:W3CDTF">2020-08-07T01:41:00Z</dcterms:created>
  <dcterms:modified xsi:type="dcterms:W3CDTF">2025-11-10T07:20:14Z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