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4"/>
  </p:notesMasterIdLst>
  <p:sldIdLst>
    <p:sldId id="370" r:id="rId3"/>
    <p:sldId id="349" r:id="rId4"/>
    <p:sldId id="360" r:id="rId5"/>
    <p:sldId id="356" r:id="rId6"/>
    <p:sldId id="363" r:id="rId7"/>
    <p:sldId id="335" r:id="rId8"/>
    <p:sldId id="323" r:id="rId9"/>
    <p:sldId id="358" r:id="rId10"/>
    <p:sldId id="364" r:id="rId11"/>
    <p:sldId id="365" r:id="rId12"/>
    <p:sldId id="35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CC"/>
    <a:srgbClr val="FF99FF"/>
    <a:srgbClr val="B44BC5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84" d="100"/>
          <a:sy n="84" d="100"/>
        </p:scale>
        <p:origin x="89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B76D1223-53C8-4F6E-A0EE-C7ADC22EE3B7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GIF"/><Relationship Id="rId2" Type="http://schemas.openxmlformats.org/officeDocument/2006/relationships/audio" Target="file:///D:\LOAN%20-%20CD\Nho%20Thay.MP3" TargetMode="External"/><Relationship Id="rId1" Type="http://schemas.microsoft.com/office/2007/relationships/media" Target="file:///D:\LOAN%20-%20CD\Nho%20Thay.MP3" TargetMode="Externa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wmf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14" y="836712"/>
            <a:ext cx="9191294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895" y="460912"/>
            <a:ext cx="9649072" cy="554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808032"/>
            <a:ext cx="9145588" cy="219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13" y="3997599"/>
            <a:ext cx="5602021" cy="194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123728" y="1484784"/>
            <a:ext cx="4586660" cy="115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395" y="2058198"/>
            <a:ext cx="3201194" cy="428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687097" y="698406"/>
            <a:ext cx="1604839" cy="163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232895" y="537032"/>
            <a:ext cx="1905000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251520" y="3910589"/>
            <a:ext cx="806489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altLang="zh-C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VIÊN: BÙI QUỲNH ANH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828551" y="1698458"/>
            <a:ext cx="7487866" cy="3242713"/>
          </a:xfrm>
          <a:prstGeom prst="rect">
            <a:avLst/>
          </a:prstGeom>
        </p:spPr>
        <p:txBody>
          <a:bodyPr spcFirstLastPara="1" wrap="none" lIns="91314" tIns="45717" rIns="91314" bIns="4571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216660"/>
            <a:r>
              <a:rPr lang="en-US" sz="36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1706203" y="2665807"/>
            <a:ext cx="5421715" cy="109142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49" rIns="121701" bIns="60849" anchor="ctr"/>
          <a:lstStyle/>
          <a:p>
            <a:pPr algn="ctr" defTabSz="1622425"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1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409950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33550"/>
            <a:ext cx="8323262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5219700"/>
            <a:ext cx="8323263" cy="163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800475"/>
            <a:ext cx="8323262" cy="13811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cxnSp>
        <p:nvCxnSpPr>
          <p:cNvPr id="5" name="Straight Connector 4"/>
          <p:cNvCxnSpPr/>
          <p:nvPr/>
        </p:nvCxnSpPr>
        <p:spPr>
          <a:xfrm>
            <a:off x="2419350" y="5076825"/>
            <a:ext cx="1409700" cy="11430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114426" y="3400425"/>
            <a:ext cx="66674" cy="6096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19625" y="3248025"/>
            <a:ext cx="1581150" cy="85725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229225" y="3181350"/>
            <a:ext cx="1809750" cy="82867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152650" y="4981575"/>
            <a:ext cx="1524000" cy="123825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858125" y="4914900"/>
            <a:ext cx="304800" cy="119062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466850" y="921544"/>
            <a:ext cx="6457949" cy="16062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Củng cố</a:t>
            </a:r>
            <a:endParaRPr lang="en-US" sz="3600" kern="10" dirty="0">
              <a:ln w="12700">
                <a:solidFill>
                  <a:srgbClr val="0000FF"/>
                </a:solidFill>
                <a:rou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WordArt 30"/>
          <p:cNvSpPr>
            <a:spLocks noChangeArrowheads="1" noChangeShapeType="1" noTextEdit="1"/>
          </p:cNvSpPr>
          <p:nvPr/>
        </p:nvSpPr>
        <p:spPr bwMode="auto">
          <a:xfrm>
            <a:off x="1162050" y="3451370"/>
            <a:ext cx="6457949" cy="16062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- GV củng cố lại bài</a:t>
            </a:r>
          </a:p>
          <a:p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- GV nhận xét tiết học</a:t>
            </a:r>
          </a:p>
          <a:p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- Dặn dò</a:t>
            </a:r>
            <a:endParaRPr lang="en-US" sz="3600" kern="10" dirty="0">
              <a:ln w="12700">
                <a:solidFill>
                  <a:srgbClr val="0000FF"/>
                </a:solidFill>
                <a:rou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333501" y="2203701"/>
            <a:ext cx="6830538" cy="197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Ôn và khởi động</a:t>
            </a:r>
            <a:endParaRPr lang="en-US" sz="3600" kern="10" dirty="0">
              <a:ln w="12700">
                <a:solidFill>
                  <a:srgbClr val="0000FF"/>
                </a:solidFill>
                <a:rou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116" name="Picture 32" descr="butterflies_flowers_md_cl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2098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4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3733800" y="5257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Nho Thay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5450"/>
            <a:ext cx="3533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486149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49" y="1685924"/>
            <a:ext cx="4657725" cy="69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4" y="2285999"/>
            <a:ext cx="6953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76576"/>
            <a:ext cx="2981325" cy="169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3076576"/>
            <a:ext cx="3028951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2" y="5319713"/>
            <a:ext cx="12096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500052"/>
              </p:ext>
            </p:extLst>
          </p:nvPr>
        </p:nvGraphicFramePr>
        <p:xfrm>
          <a:off x="4962523" y="5319713"/>
          <a:ext cx="700088" cy="5619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486149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49" y="1685924"/>
            <a:ext cx="4657725" cy="69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0"/>
            <a:ext cx="6810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2657475"/>
            <a:ext cx="2252663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1" y="2657475"/>
            <a:ext cx="2157414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5753100"/>
            <a:ext cx="16859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429248" y="5753100"/>
          <a:ext cx="700088" cy="5619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08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4963"/>
            <a:ext cx="2171700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8" y="3128962"/>
            <a:ext cx="1847852" cy="66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8" y="4286251"/>
            <a:ext cx="1847852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" y="5457825"/>
            <a:ext cx="1847851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3128962"/>
            <a:ext cx="1757362" cy="66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4286251"/>
            <a:ext cx="1757362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5457825"/>
            <a:ext cx="1757362" cy="647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3" y="3128961"/>
            <a:ext cx="1800225" cy="661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3" y="4286251"/>
            <a:ext cx="1800225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5457824"/>
            <a:ext cx="1866900" cy="647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6472239" y="5449668"/>
            <a:ext cx="2166938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6</a:t>
            </a:r>
            <a:r>
              <a:rPr lang="en-US" altLang="en-US" sz="3600" b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+ </a:t>
            </a:r>
            <a:r>
              <a:rPr lang="en-US" altLang="en-US" sz="36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0</a:t>
            </a:r>
            <a:r>
              <a:rPr lang="en-US" altLang="en-US" sz="3600" b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= </a:t>
            </a: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6</a:t>
            </a:r>
            <a:endParaRPr lang="en-US" altLang="en-US" sz="3600" b="1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6538915" y="4286251"/>
            <a:ext cx="2100262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4</a:t>
            </a:r>
            <a:r>
              <a:rPr lang="en-US" altLang="en-US" sz="3600" b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+ 2 = 6</a:t>
            </a:r>
            <a:endParaRPr lang="en-US" altLang="en-US" sz="3600" b="1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6538914" y="3144619"/>
            <a:ext cx="2100262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en-US" altLang="en-US" sz="3600" b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+ 3 = 6</a:t>
            </a:r>
            <a:endParaRPr lang="en-US" altLang="en-US" sz="3600" b="1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3556398" y="4286251"/>
            <a:ext cx="2177653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0</a:t>
            </a:r>
            <a:r>
              <a:rPr lang="en-US" altLang="en-US" sz="3600" b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+ 5 = 5</a:t>
            </a:r>
            <a:endParaRPr lang="en-US" altLang="en-US" sz="3600" b="1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3595688" y="5449669"/>
            <a:ext cx="2205037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 </a:t>
            </a:r>
            <a:r>
              <a:rPr lang="en-US" altLang="en-US" sz="3600" b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+ 4 = 5</a:t>
            </a:r>
            <a:endParaRPr lang="en-US" altLang="en-US" sz="3600" b="1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3583783" y="3128960"/>
            <a:ext cx="2150268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 + 3 = 5</a:t>
            </a: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392907" y="5457824"/>
            <a:ext cx="2016918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 + 2 = 4</a:t>
            </a: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400049" y="4286251"/>
            <a:ext cx="2009775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3 + 1 = 4</a:t>
            </a: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400049" y="3128961"/>
            <a:ext cx="2009775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0</a:t>
            </a: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+ 4 = 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08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5925"/>
            <a:ext cx="13620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1" y="2719387"/>
            <a:ext cx="8275638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2" y="4110037"/>
            <a:ext cx="821848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791323" y="4110037"/>
          <a:ext cx="700088" cy="5619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819773" y="4110037"/>
          <a:ext cx="700088" cy="5619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3752848" y="4110037"/>
          <a:ext cx="700088" cy="5619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790823" y="4110037"/>
          <a:ext cx="700088" cy="5619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08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6875"/>
            <a:ext cx="1852612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5619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7" y="2771775"/>
            <a:ext cx="2595563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2771775"/>
            <a:ext cx="24384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5210174"/>
            <a:ext cx="2795587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3367088" y="5372098"/>
          <a:ext cx="700088" cy="5619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386262" y="5367335"/>
          <a:ext cx="757237" cy="5715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57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150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5386388" y="5343523"/>
          <a:ext cx="700088" cy="5619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08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6875"/>
            <a:ext cx="1852612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2713"/>
            <a:ext cx="733425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2728913"/>
            <a:ext cx="359092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4062412"/>
            <a:ext cx="4962526" cy="142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6" y="5772150"/>
            <a:ext cx="264795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138486" y="5862637"/>
          <a:ext cx="700088" cy="5619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112417" y="5862637"/>
          <a:ext cx="700088" cy="5619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086348" y="5862637"/>
          <a:ext cx="700088" cy="5619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27</TotalTime>
  <Words>95</Words>
  <Application>Microsoft Office PowerPoint</Application>
  <PresentationFormat>On-screen Show (4:3)</PresentationFormat>
  <Paragraphs>30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等线</vt:lpstr>
      <vt:lpstr>Times New Roman</vt:lpstr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NHATMINH</cp:lastModifiedBy>
  <cp:revision>231</cp:revision>
  <dcterms:created xsi:type="dcterms:W3CDTF">2020-08-07T01:41:00Z</dcterms:created>
  <dcterms:modified xsi:type="dcterms:W3CDTF">2025-11-10T07:20:31Z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