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1"/>
  </p:notesMasterIdLst>
  <p:sldIdLst>
    <p:sldId id="369" r:id="rId2"/>
    <p:sldId id="349" r:id="rId3"/>
    <p:sldId id="356" r:id="rId4"/>
    <p:sldId id="335" r:id="rId5"/>
    <p:sldId id="366" r:id="rId6"/>
    <p:sldId id="367" r:id="rId7"/>
    <p:sldId id="362" r:id="rId8"/>
    <p:sldId id="365" r:id="rId9"/>
    <p:sldId id="35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CC"/>
    <a:srgbClr val="FF99FF"/>
    <a:srgbClr val="B44BC5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321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9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661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wmf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LOAN%20-%20CD\Nho%20Thay.MP3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8.png"/><Relationship Id="rId7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4" y="836712"/>
            <a:ext cx="9191294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895" y="342900"/>
            <a:ext cx="9649072" cy="566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808032"/>
            <a:ext cx="9145588" cy="219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3" y="3997599"/>
            <a:ext cx="5602021" cy="194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123728" y="1484784"/>
            <a:ext cx="4586660" cy="11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95" y="2058198"/>
            <a:ext cx="3201194" cy="42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687097" y="698406"/>
            <a:ext cx="1604839" cy="163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232895" y="537032"/>
            <a:ext cx="19050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51520" y="3910589"/>
            <a:ext cx="806489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VIÊN: BÙI QUỲNH ANH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828551" y="1698458"/>
            <a:ext cx="7487866" cy="3242713"/>
          </a:xfrm>
          <a:prstGeom prst="rect">
            <a:avLst/>
          </a:prstGeom>
        </p:spPr>
        <p:txBody>
          <a:bodyPr spcFirstLastPara="1" wrap="none" lIns="91314" tIns="45717" rIns="91314" bIns="4571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216660"/>
            <a:r>
              <a:rPr lang="en-US" sz="3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1706203" y="2665807"/>
            <a:ext cx="5421715" cy="109142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49" rIns="121701" bIns="60849" anchor="ctr"/>
          <a:lstStyle/>
          <a:p>
            <a:pPr algn="ctr" defTabSz="1622425"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1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09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333501" y="2203701"/>
            <a:ext cx="6830538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Ôn và khởi động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3733800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26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95474"/>
            <a:ext cx="5581649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80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9700"/>
            <a:ext cx="1571624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85725"/>
            <a:ext cx="30956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05126"/>
            <a:ext cx="4605338" cy="89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9" y="2905126"/>
            <a:ext cx="1752600" cy="89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9" y="4310064"/>
            <a:ext cx="19240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7" y="4281487"/>
            <a:ext cx="18002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2" y="3895726"/>
            <a:ext cx="16383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683182"/>
              </p:ext>
            </p:extLst>
          </p:nvPr>
        </p:nvGraphicFramePr>
        <p:xfrm>
          <a:off x="2132014" y="4271963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659278"/>
              </p:ext>
            </p:extLst>
          </p:nvPr>
        </p:nvGraphicFramePr>
        <p:xfrm>
          <a:off x="4498977" y="4276724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922361"/>
              </p:ext>
            </p:extLst>
          </p:nvPr>
        </p:nvGraphicFramePr>
        <p:xfrm>
          <a:off x="7721602" y="4381501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3124201" y="4281487"/>
            <a:ext cx="0" cy="67627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90750"/>
            <a:ext cx="652462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08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162301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200150"/>
            <a:ext cx="1571624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928813"/>
            <a:ext cx="552450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193131"/>
            <a:ext cx="3686175" cy="683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876550"/>
            <a:ext cx="56435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6" y="4633913"/>
            <a:ext cx="202406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633913"/>
            <a:ext cx="19431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7" y="4198143"/>
            <a:ext cx="16906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3676651" y="4647009"/>
            <a:ext cx="0" cy="71199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16027"/>
              </p:ext>
            </p:extLst>
          </p:nvPr>
        </p:nvGraphicFramePr>
        <p:xfrm>
          <a:off x="2632074" y="4660106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745849"/>
              </p:ext>
            </p:extLst>
          </p:nvPr>
        </p:nvGraphicFramePr>
        <p:xfrm>
          <a:off x="5222875" y="4673202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983653"/>
              </p:ext>
            </p:extLst>
          </p:nvPr>
        </p:nvGraphicFramePr>
        <p:xfrm>
          <a:off x="7827964" y="4681538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01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162301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43013"/>
            <a:ext cx="2181225" cy="6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3187"/>
            <a:ext cx="14954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00474"/>
            <a:ext cx="1495424" cy="57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49" y="2643186"/>
            <a:ext cx="132397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49" y="3795710"/>
            <a:ext cx="1323975" cy="62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7" y="2609848"/>
            <a:ext cx="1404938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7" y="3835180"/>
            <a:ext cx="1404938" cy="61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2643188"/>
            <a:ext cx="1352550" cy="63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824286"/>
            <a:ext cx="1352550" cy="65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" y="2654080"/>
            <a:ext cx="2009775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7 + 1 = 8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-1" y="3820894"/>
            <a:ext cx="2009775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 + 7 = 8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609849" y="2654079"/>
            <a:ext cx="2009775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6 + 2 = 8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609848" y="3795711"/>
            <a:ext cx="2009775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 + 6 = 8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910137" y="2615980"/>
            <a:ext cx="2009775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5 + 3 = 8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4910136" y="3835180"/>
            <a:ext cx="2009775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3 + 5 = 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7134225" y="2635030"/>
            <a:ext cx="2009775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4 + 4 = 8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7134225" y="3818511"/>
            <a:ext cx="2009775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8 + 0 = 8</a:t>
            </a:r>
          </a:p>
        </p:txBody>
      </p:sp>
    </p:spTree>
    <p:extLst>
      <p:ext uri="{BB962C8B-B14F-4D97-AF65-F5344CB8AC3E}">
        <p14:creationId xmlns:p14="http://schemas.microsoft.com/office/powerpoint/2010/main" val="274902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875"/>
            <a:ext cx="185261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695575"/>
            <a:ext cx="748665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3943350"/>
            <a:ext cx="748665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64350"/>
              </p:ext>
            </p:extLst>
          </p:nvPr>
        </p:nvGraphicFramePr>
        <p:xfrm>
          <a:off x="4060824" y="3976687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071065"/>
              </p:ext>
            </p:extLst>
          </p:nvPr>
        </p:nvGraphicFramePr>
        <p:xfrm>
          <a:off x="5280024" y="3976687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107909"/>
              </p:ext>
            </p:extLst>
          </p:nvPr>
        </p:nvGraphicFramePr>
        <p:xfrm>
          <a:off x="6527799" y="3976687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690477"/>
              </p:ext>
            </p:extLst>
          </p:nvPr>
        </p:nvGraphicFramePr>
        <p:xfrm>
          <a:off x="7794624" y="3976687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21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3074"/>
            <a:ext cx="1852612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3286125"/>
            <a:ext cx="23193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4629152"/>
            <a:ext cx="2319337" cy="93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3286125"/>
            <a:ext cx="23193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4629152"/>
            <a:ext cx="2319337" cy="93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632629"/>
              </p:ext>
            </p:extLst>
          </p:nvPr>
        </p:nvGraphicFramePr>
        <p:xfrm>
          <a:off x="5995193" y="3467100"/>
          <a:ext cx="786607" cy="7143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6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437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159329"/>
              </p:ext>
            </p:extLst>
          </p:nvPr>
        </p:nvGraphicFramePr>
        <p:xfrm>
          <a:off x="6042818" y="4752976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246737"/>
              </p:ext>
            </p:extLst>
          </p:nvPr>
        </p:nvGraphicFramePr>
        <p:xfrm>
          <a:off x="2051843" y="4810126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742237"/>
              </p:ext>
            </p:extLst>
          </p:nvPr>
        </p:nvGraphicFramePr>
        <p:xfrm>
          <a:off x="2051843" y="3381375"/>
          <a:ext cx="682625" cy="7334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342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99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66850" y="921544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Củng cố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WordArt 30"/>
          <p:cNvSpPr>
            <a:spLocks noChangeArrowheads="1" noChangeShapeType="1" noTextEdit="1"/>
          </p:cNvSpPr>
          <p:nvPr/>
        </p:nvSpPr>
        <p:spPr bwMode="auto">
          <a:xfrm>
            <a:off x="1162050" y="3451370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- GV củng cố lại bài</a:t>
            </a:r>
          </a:p>
          <a:p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- GV nhận xét tiết học</a:t>
            </a:r>
          </a:p>
          <a:p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- Dặn dò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684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1063</TotalTime>
  <Words>92</Words>
  <Application>Microsoft Office PowerPoint</Application>
  <PresentationFormat>On-screen Show (4:3)</PresentationFormat>
  <Paragraphs>31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Calibri</vt:lpstr>
      <vt:lpstr>等线</vt:lpstr>
      <vt:lpstr>Franklin Gothic Book</vt:lpstr>
      <vt:lpstr>Franklin Gothic Medium</vt:lpstr>
      <vt:lpstr>华文楷体</vt:lpstr>
      <vt:lpstr>Times New Roman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NHATMINH</cp:lastModifiedBy>
  <cp:revision>233</cp:revision>
  <dcterms:created xsi:type="dcterms:W3CDTF">2020-08-07T01:41:03Z</dcterms:created>
  <dcterms:modified xsi:type="dcterms:W3CDTF">2025-11-10T03:40:43Z</dcterms:modified>
</cp:coreProperties>
</file>