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4" r:id="rId2"/>
  </p:sldMasterIdLst>
  <p:notesMasterIdLst>
    <p:notesMasterId r:id="rId13"/>
  </p:notesMasterIdLst>
  <p:sldIdLst>
    <p:sldId id="257" r:id="rId3"/>
    <p:sldId id="258" r:id="rId4"/>
    <p:sldId id="271" r:id="rId5"/>
    <p:sldId id="272" r:id="rId6"/>
    <p:sldId id="259" r:id="rId7"/>
    <p:sldId id="260" r:id="rId8"/>
    <p:sldId id="268" r:id="rId9"/>
    <p:sldId id="269" r:id="rId10"/>
    <p:sldId id="270" r:id="rId11"/>
    <p:sldId id="267" r:id="rId12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FB1DB2-88B0-4034-AAF8-19EFC247D19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016701-1F56-43DD-9489-5485639525F5}" type="datetimeFigureOut">
              <a:rPr lang="en-US" smtClean="0"/>
              <a:pPr>
                <a:defRPr/>
              </a:pPr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99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016701-1F56-43DD-9489-5485639525F5}" type="datetimeFigureOut">
              <a:rPr lang="en-US" smtClean="0"/>
              <a:pPr>
                <a:defRPr/>
              </a:pPr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016701-1F56-43DD-9489-5485639525F5}" type="datetimeFigureOut">
              <a:rPr lang="en-US" smtClean="0"/>
              <a:pPr>
                <a:defRPr/>
              </a:pPr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528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64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76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927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673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367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72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11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12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016701-1F56-43DD-9489-5485639525F5}" type="datetimeFigureOut">
              <a:rPr lang="en-US" smtClean="0"/>
              <a:pPr>
                <a:defRPr/>
              </a:pPr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150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925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00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2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016701-1F56-43DD-9489-5485639525F5}" type="datetimeFigureOut">
              <a:rPr lang="en-US" smtClean="0"/>
              <a:pPr>
                <a:defRPr/>
              </a:pPr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53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016701-1F56-43DD-9489-5485639525F5}" type="datetimeFigureOut">
              <a:rPr lang="en-US" smtClean="0"/>
              <a:pPr>
                <a:defRPr/>
              </a:pPr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48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016701-1F56-43DD-9489-5485639525F5}" type="datetimeFigureOut">
              <a:rPr lang="en-US" smtClean="0"/>
              <a:pPr>
                <a:defRPr/>
              </a:pPr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635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016701-1F56-43DD-9489-5485639525F5}" type="datetimeFigureOut">
              <a:rPr lang="en-US" smtClean="0"/>
              <a:pPr>
                <a:defRPr/>
              </a:pPr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26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016701-1F56-43DD-9489-5485639525F5}" type="datetimeFigureOut">
              <a:rPr lang="en-US" smtClean="0"/>
              <a:pPr>
                <a:defRPr/>
              </a:pPr>
              <a:t>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2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016701-1F56-43DD-9489-5485639525F5}" type="datetimeFigureOut">
              <a:rPr lang="en-US" smtClean="0"/>
              <a:pPr>
                <a:defRPr/>
              </a:pPr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84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016701-1F56-43DD-9489-5485639525F5}" type="datetimeFigureOut">
              <a:rPr lang="en-US" smtClean="0"/>
              <a:pPr>
                <a:defRPr/>
              </a:pPr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19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2016701-1F56-43DD-9489-5485639525F5}" type="datetimeFigureOut">
              <a:rPr lang="en-US" smtClean="0"/>
              <a:pPr>
                <a:defRPr/>
              </a:pPr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74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2016701-1F56-43DD-9489-5485639525F5}" type="datetimeFigureOut">
              <a:rPr lang="en-US" smtClean="0">
                <a:cs typeface="Arial" panose="020B0604020202020204" pitchFamily="34" charset="0"/>
              </a:rPr>
              <a:pPr>
                <a:defRPr/>
              </a:pPr>
              <a:t>8/11/2022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50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860800"/>
            <a:ext cx="39624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4" descr="imag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343400"/>
            <a:ext cx="2743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1524001" y="228600"/>
            <a:ext cx="9143999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ĐẾN DỰ GIỜ</a:t>
            </a:r>
          </a:p>
        </p:txBody>
      </p:sp>
      <p:sp>
        <p:nvSpPr>
          <p:cNvPr id="14341" name="WordArt 9"/>
          <p:cNvSpPr>
            <a:spLocks noTextEdit="1"/>
          </p:cNvSpPr>
          <p:nvPr/>
        </p:nvSpPr>
        <p:spPr>
          <a:xfrm>
            <a:off x="3771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 Tiếng Việt</a:t>
            </a:r>
          </a:p>
        </p:txBody>
      </p:sp>
      <p:sp>
        <p:nvSpPr>
          <p:cNvPr id="6" name="Rectangle 5"/>
          <p:cNvSpPr/>
          <p:nvPr/>
        </p:nvSpPr>
        <p:spPr>
          <a:xfrm>
            <a:off x="3569677" y="3200796"/>
            <a:ext cx="4572000" cy="646331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Bài 42: Ao, eo</a:t>
            </a:r>
            <a:endParaRPr lang="en-US" b="1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3" name="Picture 6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2888" y="1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7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 flipV="1">
            <a:off x="-2722561" y="2646364"/>
            <a:ext cx="6858000" cy="156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8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272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Picture 9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7991476" y="2476502"/>
            <a:ext cx="6827837" cy="18780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5" descr="Chemistry-inazuma-eleven-34381942-800-6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7200" y="4924426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anchor="t"/>
          <a:lstStyle/>
          <a:p>
            <a:pPr>
              <a:buClr>
                <a:schemeClr val="accent1"/>
              </a:buClr>
              <a:buSzPct val="70000"/>
              <a:buFont typeface="Wingdings" panose="05000000000000000000" pitchFamily="2" charset="2"/>
            </a:pPr>
            <a:endParaRPr dirty="0"/>
          </a:p>
        </p:txBody>
      </p:sp>
      <p:pic>
        <p:nvPicPr>
          <p:cNvPr id="23556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764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9" name="WordArt 7"/>
          <p:cNvSpPr>
            <a:spLocks noTextEdit="1"/>
          </p:cNvSpPr>
          <p:nvPr/>
        </p:nvSpPr>
        <p:spPr>
          <a:xfrm>
            <a:off x="1752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23560" name="WordArt 8"/>
          <p:cNvSpPr>
            <a:spLocks noTextEdit="1"/>
          </p:cNvSpPr>
          <p:nvPr/>
        </p:nvSpPr>
        <p:spPr>
          <a:xfrm rot="494338">
            <a:off x="9039226" y="5562601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23561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800601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590800" y="1981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3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3581400" y="1219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4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9353550" y="32004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5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05000" y="3581401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6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5638800" y="609600"/>
            <a:ext cx="914400" cy="80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7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4267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8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3886200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5363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12192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152400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3352800" y="2133600"/>
            <a:ext cx="4495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sz="4000" b="1" dirty="0">
                <a:latin typeface="Century Schoolbook" panose="02040604050505020304"/>
              </a:rPr>
              <a:t>A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Ôn v</a:t>
            </a:r>
            <a:r>
              <a:rPr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 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15365" grpId="0"/>
      <p:bldP spid="1536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066800"/>
            <a:ext cx="8382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429000"/>
            <a:ext cx="7086600" cy="990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86000"/>
            <a:ext cx="8610600" cy="2514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8435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12192000" cy="624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152400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8437" name="TextBox 1"/>
          <p:cNvSpPr txBox="1"/>
          <p:nvPr/>
        </p:nvSpPr>
        <p:spPr>
          <a:xfrm>
            <a:off x="1641862" y="-61913"/>
            <a:ext cx="3505200" cy="984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Nhận biết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438" name="Rectangle 3"/>
          <p:cNvSpPr/>
          <p:nvPr/>
        </p:nvSpPr>
        <p:spPr>
          <a:xfrm>
            <a:off x="4953000" y="3412223"/>
            <a:ext cx="184731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br>
              <a:rPr dirty="0">
                <a:latin typeface="Arial" panose="020B0604020202020204" pitchFamily="34" charset="0"/>
              </a:rPr>
            </a:br>
            <a:endParaRPr dirty="0">
              <a:latin typeface="Arial" panose="020B0604020202020204" pitchFamily="34" charset="0"/>
            </a:endParaRPr>
          </a:p>
        </p:txBody>
      </p:sp>
      <p:pic>
        <p:nvPicPr>
          <p:cNvPr id="1843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752601"/>
            <a:ext cx="7391400" cy="4086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9459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7620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152400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17419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275" y="238126"/>
            <a:ext cx="1366838" cy="784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1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704976"/>
            <a:ext cx="1981200" cy="138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3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262313"/>
            <a:ext cx="67056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5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1" y="4267200"/>
            <a:ext cx="1306513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6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1988" y="4267200"/>
            <a:ext cx="1471612" cy="1252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7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229101"/>
            <a:ext cx="1676400" cy="1427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8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5801" y="4495800"/>
            <a:ext cx="1579563" cy="1023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0483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2954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152400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048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964" y="2390776"/>
            <a:ext cx="7234237" cy="3248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1507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152400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1509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74638"/>
            <a:ext cx="9144000" cy="50292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D3A94B-411D-40BD-82EC-490026422CC0}"/>
              </a:ext>
            </a:extLst>
          </p:cNvPr>
          <p:cNvCxnSpPr>
            <a:cxnSpLocks/>
          </p:cNvCxnSpPr>
          <p:nvPr/>
        </p:nvCxnSpPr>
        <p:spPr>
          <a:xfrm flipH="1">
            <a:off x="4114802" y="4419600"/>
            <a:ext cx="38099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92F3F7-025C-4CDB-B374-D2F69A4AEB15}"/>
              </a:ext>
            </a:extLst>
          </p:cNvPr>
          <p:cNvCxnSpPr>
            <a:cxnSpLocks/>
          </p:cNvCxnSpPr>
          <p:nvPr/>
        </p:nvCxnSpPr>
        <p:spPr>
          <a:xfrm flipH="1">
            <a:off x="5410201" y="4419600"/>
            <a:ext cx="45719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E0AD7B-A1AA-40F4-87E5-4526C7151375}"/>
              </a:ext>
            </a:extLst>
          </p:cNvPr>
          <p:cNvCxnSpPr>
            <a:cxnSpLocks/>
          </p:cNvCxnSpPr>
          <p:nvPr/>
        </p:nvCxnSpPr>
        <p:spPr>
          <a:xfrm flipH="1">
            <a:off x="4419602" y="4724400"/>
            <a:ext cx="38099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04464B-B9C2-4750-ABF6-281C7ECB79A2}"/>
              </a:ext>
            </a:extLst>
          </p:cNvPr>
          <p:cNvCxnSpPr>
            <a:cxnSpLocks/>
          </p:cNvCxnSpPr>
          <p:nvPr/>
        </p:nvCxnSpPr>
        <p:spPr>
          <a:xfrm flipH="1">
            <a:off x="4114802" y="5105400"/>
            <a:ext cx="38099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434168-C08E-44BE-ADEB-4B01DDAEB604}"/>
              </a:ext>
            </a:extLst>
          </p:cNvPr>
          <p:cNvCxnSpPr>
            <a:cxnSpLocks/>
          </p:cNvCxnSpPr>
          <p:nvPr/>
        </p:nvCxnSpPr>
        <p:spPr>
          <a:xfrm flipH="1">
            <a:off x="4724401" y="5058747"/>
            <a:ext cx="38099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02B620-C9D7-4DAE-BAB5-CE3DC713B3E9}"/>
              </a:ext>
            </a:extLst>
          </p:cNvPr>
          <p:cNvCxnSpPr>
            <a:cxnSpLocks/>
          </p:cNvCxnSpPr>
          <p:nvPr/>
        </p:nvCxnSpPr>
        <p:spPr>
          <a:xfrm flipH="1">
            <a:off x="2514601" y="4724400"/>
            <a:ext cx="38099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0D4EC0-D1D0-45E5-822F-58B1A6B51218}"/>
              </a:ext>
            </a:extLst>
          </p:cNvPr>
          <p:cNvCxnSpPr>
            <a:cxnSpLocks/>
          </p:cNvCxnSpPr>
          <p:nvPr/>
        </p:nvCxnSpPr>
        <p:spPr>
          <a:xfrm flipH="1">
            <a:off x="6172201" y="4407159"/>
            <a:ext cx="38099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DFAA59-54AB-9FBC-8421-9302E6A1EFAF}"/>
              </a:ext>
            </a:extLst>
          </p:cNvPr>
          <p:cNvCxnSpPr/>
          <p:nvPr/>
        </p:nvCxnSpPr>
        <p:spPr>
          <a:xfrm flipH="1">
            <a:off x="8610600" y="4114800"/>
            <a:ext cx="152400" cy="2923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3C5EF-7287-401E-2DCB-1C0A079450B8}"/>
              </a:ext>
            </a:extLst>
          </p:cNvPr>
          <p:cNvCxnSpPr/>
          <p:nvPr/>
        </p:nvCxnSpPr>
        <p:spPr>
          <a:xfrm flipH="1">
            <a:off x="5486400" y="4432041"/>
            <a:ext cx="152400" cy="2923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4DEB35-68EA-2E09-385D-05F5FF287242}"/>
              </a:ext>
            </a:extLst>
          </p:cNvPr>
          <p:cNvCxnSpPr/>
          <p:nvPr/>
        </p:nvCxnSpPr>
        <p:spPr>
          <a:xfrm flipH="1">
            <a:off x="8828314" y="4405604"/>
            <a:ext cx="152400" cy="2923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2531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152400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253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95300"/>
            <a:ext cx="8686800" cy="5341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42</Words>
  <Application>Microsoft Office PowerPoint</Application>
  <PresentationFormat>Widescreen</PresentationFormat>
  <Paragraphs>11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.VnTime</vt:lpstr>
      <vt:lpstr>Arial</vt:lpstr>
      <vt:lpstr>Arial Black</vt:lpstr>
      <vt:lpstr>Calibri</vt:lpstr>
      <vt:lpstr>Calibri Light</vt:lpstr>
      <vt:lpstr>Century Schoolbook</vt:lpstr>
      <vt:lpstr>Times New Roman</vt:lpstr>
      <vt:lpstr>Verdana</vt:lpstr>
      <vt:lpstr>VNI-Brush</vt:lpstr>
      <vt:lpstr>Wingdings</vt:lpstr>
      <vt:lpstr>Office Theme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21</cp:revision>
  <dcterms:created xsi:type="dcterms:W3CDTF">2020-08-18T11:40:23Z</dcterms:created>
  <dcterms:modified xsi:type="dcterms:W3CDTF">2022-11-08T02:08:34Z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