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19/11/2025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19/11/2025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19/11/2025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19/11/2025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20115" y="5938261"/>
            <a:ext cx="6075545" cy="7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vi-VN" altLang="zh-CN" sz="4000" b="1" dirty="0" smtClean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Bùi Quỳnh Anh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3006"/>
            <a:ext cx="9899281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CA7E4B-2BB9-48C8-8AEB-3C22139F5EB0}"/>
              </a:ext>
            </a:extLst>
          </p:cNvPr>
          <p:cNvSpPr/>
          <p:nvPr/>
        </p:nvSpPr>
        <p:spPr>
          <a:xfrm>
            <a:off x="762000" y="5181600"/>
            <a:ext cx="9601200" cy="1407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Tây</a:t>
            </a:r>
            <a:r>
              <a:rPr lang="en-US" sz="3200" dirty="0"/>
              <a:t> </a:t>
            </a:r>
            <a:r>
              <a:rPr lang="en-US" sz="3200" dirty="0" err="1"/>
              <a:t>Bắc</a:t>
            </a:r>
            <a:r>
              <a:rPr lang="en-US" sz="3200" dirty="0"/>
              <a:t>,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Sa Pa.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hè</a:t>
            </a:r>
            <a:r>
              <a:rPr lang="en-US" sz="3200" dirty="0"/>
              <a:t>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ở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mùa</a:t>
            </a:r>
            <a:r>
              <a:rPr lang="en-US" sz="3200" dirty="0"/>
              <a:t>. Sa Pa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Thác</a:t>
            </a:r>
            <a:r>
              <a:rPr lang="en-US" sz="3200" dirty="0"/>
              <a:t> </a:t>
            </a:r>
            <a:r>
              <a:rPr lang="en-US" sz="3200" dirty="0" err="1"/>
              <a:t>Bạc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Van,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Phìn</a:t>
            </a:r>
            <a:r>
              <a:rPr lang="en-US" sz="3200" dirty="0"/>
              <a:t>, </a:t>
            </a:r>
            <a:r>
              <a:rPr lang="en-US" sz="3200" dirty="0" err="1"/>
              <a:t>Sín</a:t>
            </a:r>
            <a:r>
              <a:rPr lang="en-US" sz="3200" dirty="0"/>
              <a:t> </a:t>
            </a:r>
            <a:r>
              <a:rPr lang="en-US" sz="3200" dirty="0" err="1"/>
              <a:t>Chải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222</Words>
  <Application>Microsoft Office PowerPoint</Application>
  <PresentationFormat>Custom</PresentationFormat>
  <Paragraphs>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95</cp:revision>
  <dcterms:created xsi:type="dcterms:W3CDTF">2020-07-22T10:07:09Z</dcterms:created>
  <dcterms:modified xsi:type="dcterms:W3CDTF">2025-11-19T13:34:31Z</dcterms:modified>
</cp:coreProperties>
</file>