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20"/>
  </p:notesMasterIdLst>
  <p:sldIdLst>
    <p:sldId id="297" r:id="rId4"/>
    <p:sldId id="284" r:id="rId5"/>
    <p:sldId id="256" r:id="rId6"/>
    <p:sldId id="316" r:id="rId7"/>
    <p:sldId id="264" r:id="rId8"/>
    <p:sldId id="304" r:id="rId9"/>
    <p:sldId id="288" r:id="rId10"/>
    <p:sldId id="305" r:id="rId11"/>
    <p:sldId id="300" r:id="rId12"/>
    <p:sldId id="258" r:id="rId13"/>
    <p:sldId id="260" r:id="rId14"/>
    <p:sldId id="262" r:id="rId15"/>
    <p:sldId id="263" r:id="rId16"/>
    <p:sldId id="298" r:id="rId17"/>
    <p:sldId id="306" r:id="rId18"/>
    <p:sldId id="299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4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19/11/2025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409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19/11/2025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19/11/2025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19/11/2025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92956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19400" y="6092070"/>
            <a:ext cx="6075545" cy="73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vi-VN" altLang="zh-CN" sz="4000" b="1" dirty="0" smtClean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Bùi Quỳnh Anh</a:t>
            </a:r>
            <a:endParaRPr lang="zh-CN" altLang="en-US" sz="4000" b="1" dirty="0">
              <a:solidFill>
                <a:srgbClr val="C00000"/>
              </a:solidFill>
              <a:latin typeface="+mj-lt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2770" y="37465"/>
            <a:ext cx="5003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.VnAvant" panose="020B7200000000000000" pitchFamily="34" charset="0"/>
                <a:cs typeface=".VnAvant" panose="020B7200000000000000" pitchFamily="34" charset="0"/>
              </a:rPr>
              <a:t>TIẾNG VIỆT</a:t>
            </a:r>
          </a:p>
          <a:p>
            <a:pPr algn="ctr"/>
            <a:r>
              <a:rPr lang="en-US" sz="4800" b="1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49:  ot,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ôt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ơt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ng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ot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.VnAvant" panose="020B7200000000000000" pitchFamily="34" charset="0"/>
                <a:cs typeface=".VnAvant" panose="020B7200000000000000" pitchFamily="34" charset="0"/>
              </a:rPr>
              <a:t>ngót</a:t>
            </a:r>
            <a:endParaRPr lang="en-US" sz="48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ngọt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vót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cột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tốt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thớt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vợt</a:t>
            </a:r>
            <a:endParaRPr lang="en-US" sz="44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188</Words>
  <Application>Microsoft Office PowerPoint</Application>
  <PresentationFormat>Custom</PresentationFormat>
  <Paragraphs>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黑体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67</cp:revision>
  <dcterms:created xsi:type="dcterms:W3CDTF">2020-07-22T10:07:00Z</dcterms:created>
  <dcterms:modified xsi:type="dcterms:W3CDTF">2025-11-19T13:36:06Z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