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84" r:id="rId3"/>
    <p:sldId id="303" r:id="rId4"/>
    <p:sldId id="297" r:id="rId5"/>
    <p:sldId id="302" r:id="rId6"/>
    <p:sldId id="264" r:id="rId7"/>
    <p:sldId id="301" r:id="rId8"/>
    <p:sldId id="293" r:id="rId9"/>
    <p:sldId id="294" r:id="rId10"/>
    <p:sldId id="295" r:id="rId11"/>
    <p:sldId id="296" r:id="rId12"/>
    <p:sldId id="298" r:id="rId13"/>
    <p:sldId id="289" r:id="rId14"/>
    <p:sldId id="263" r:id="rId15"/>
    <p:sldId id="275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6" name="文本框 4"/>
          <p:cNvSpPr txBox="1">
            <a:spLocks noChangeArrowheads="1"/>
          </p:cNvSpPr>
          <p:nvPr/>
        </p:nvSpPr>
        <p:spPr bwMode="auto">
          <a:xfrm>
            <a:off x="3406484" y="6092070"/>
            <a:ext cx="4901376" cy="60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vi-VN" altLang="zh-C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Bùi Quỳnh Anh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黑体" panose="020B0503020204020204" pitchFamily="49" charset="-122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  <p:sp>
        <p:nvSpPr>
          <p:cNvPr id="2" name="Star: 5 Points 1">
            <a:extLst>
              <a:ext uri="{FF2B5EF4-FFF2-40B4-BE49-F238E27FC236}">
                <a16:creationId xmlns:a16="http://schemas.microsoft.com/office/drawing/2014/main" id="{DF8010C6-3833-4842-9295-2F38844FFB3D}"/>
              </a:ext>
            </a:extLst>
          </p:cNvPr>
          <p:cNvSpPr/>
          <p:nvPr/>
        </p:nvSpPr>
        <p:spPr>
          <a:xfrm>
            <a:off x="6934200" y="3810000"/>
            <a:ext cx="2209800" cy="16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gót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</a:rPr>
              <a:t>chân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129</Words>
  <Application>Microsoft Office PowerPoint</Application>
  <PresentationFormat>On-screen Show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.VnHelvetInsH</vt:lpstr>
      <vt:lpstr>Arial</vt:lpstr>
      <vt:lpstr>Calibri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NHATMINH</cp:lastModifiedBy>
  <cp:revision>72</cp:revision>
  <dcterms:created xsi:type="dcterms:W3CDTF">2020-08-22T08:32:00Z</dcterms:created>
  <dcterms:modified xsi:type="dcterms:W3CDTF">2025-11-19T13:37:42Z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