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14"/>
  </p:notesMasterIdLst>
  <p:sldIdLst>
    <p:sldId id="341" r:id="rId3"/>
    <p:sldId id="349" r:id="rId4"/>
    <p:sldId id="356" r:id="rId5"/>
    <p:sldId id="352" r:id="rId6"/>
    <p:sldId id="357" r:id="rId7"/>
    <p:sldId id="335" r:id="rId8"/>
    <p:sldId id="323" r:id="rId9"/>
    <p:sldId id="358" r:id="rId10"/>
    <p:sldId id="324" r:id="rId11"/>
    <p:sldId id="309" r:id="rId12"/>
    <p:sldId id="365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F99CC"/>
    <a:srgbClr val="FF99FF"/>
    <a:srgbClr val="B44BC5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84" d="100"/>
          <a:sy n="84" d="100"/>
        </p:scale>
        <p:origin x="894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D02DFC-0DBF-46FA-961C-0993E7F3A7C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E81773-F6B7-4EEA-B6AE-A59ABB33BE4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395536" y="6492875"/>
            <a:ext cx="21336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2025/10/26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434198" y="6501342"/>
            <a:ext cx="364147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/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/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/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B76D1223-53C8-4F6E-A0EE-C7ADC22EE3B7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347F815-C9D9-4C47-BF81-5524DE2DFFF4}" type="slidenum">
              <a:rPr lang="en-US" smtClean="0"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/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/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 panose="05020102010507070707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7015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 panose="05020102010507070707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7015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 panose="05020102010507070707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185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185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 panose="05020102010507070707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185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 panose="05020102010507070707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 panose="05020102010507070707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1.png"/><Relationship Id="rId7" Type="http://schemas.openxmlformats.org/officeDocument/2006/relationships/image" Target="../media/image5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microsoft.com/office/2007/relationships/hdphoto" Target="../media/hdphoto1.wdp"/><Relationship Id="rId5" Type="http://schemas.openxmlformats.org/officeDocument/2006/relationships/image" Target="../media/image58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GIF"/><Relationship Id="rId2" Type="http://schemas.openxmlformats.org/officeDocument/2006/relationships/audio" Target="file:///D:\LOAN%20-%20CD\Nho%20Thay.MP3" TargetMode="External"/><Relationship Id="rId1" Type="http://schemas.microsoft.com/office/2007/relationships/media" Target="file:///D:\LOAN%20-%20CD\Nho%20Thay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w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8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6.png"/><Relationship Id="rId7" Type="http://schemas.openxmlformats.org/officeDocument/2006/relationships/image" Target="../media/image4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452282" y="1585661"/>
            <a:ext cx="6172200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Toán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9850"/>
            <a:ext cx="609600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3486150"/>
            <a:ext cx="2214562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912" y="3486150"/>
            <a:ext cx="221932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4638" y="3486150"/>
            <a:ext cx="2328862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8" y="5605463"/>
            <a:ext cx="1857375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3786" y="5605463"/>
            <a:ext cx="1933575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806" y="5634038"/>
            <a:ext cx="1914525" cy="65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4867273" y="558641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1309688" y="5605463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8046243" y="5634038"/>
          <a:ext cx="700088" cy="638175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3817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7439024" y="3776662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/>
        </p:nvGraphicFramePr>
        <p:xfrm>
          <a:off x="4250529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904875" y="370284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5905" cy="6741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0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2" y="444684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29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3085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2931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2896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1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56575" y="5637213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13" descr="hoa v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7400"/>
            <a:ext cx="987425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14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5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16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17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571500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18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19" descr="blumen-pflanzen05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5772150"/>
            <a:ext cx="9906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6" name="Picture 20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21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6625" y="-1143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22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325" y="642938"/>
            <a:ext cx="781050" cy="77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9" name="Picture 23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95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24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0" y="-13335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1" name="Picture 25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2" name="Picture 26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3" name="Picture 27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34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4" name="Picture 2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15" name="WordArt 30"/>
          <p:cNvSpPr>
            <a:spLocks noChangeArrowheads="1" noChangeShapeType="1" noTextEdit="1"/>
          </p:cNvSpPr>
          <p:nvPr/>
        </p:nvSpPr>
        <p:spPr bwMode="auto">
          <a:xfrm>
            <a:off x="1333501" y="2203701"/>
            <a:ext cx="6830538" cy="19764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rgbClr val="0000FF"/>
                  </a:solidFill>
                  <a:round/>
                </a:ln>
                <a:solidFill>
                  <a:srgbClr val="FF00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Times New Roman" panose="02020603050405020304"/>
                <a:cs typeface="Times New Roman" panose="02020603050405020304"/>
              </a:rPr>
              <a:t>Ôn và khởi động</a:t>
            </a:r>
            <a:endParaRPr lang="en-US" sz="3600" kern="10" dirty="0">
              <a:ln w="12700">
                <a:solidFill>
                  <a:srgbClr val="0000FF"/>
                </a:solidFill>
                <a:round/>
              </a:ln>
              <a:solidFill>
                <a:srgbClr val="FF0000">
                  <a:alpha val="50195"/>
                </a:srgbClr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4116" name="Picture 32" descr="butterflies_flowers_md_clr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5200"/>
            <a:ext cx="2209800" cy="229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7" name="Picture 34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3733800" y="5257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8" name="Picture 36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0" y="2590800"/>
            <a:ext cx="969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9" name="Picture 37" descr="3d butterfly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1248">
            <a:off x="8174038" y="3962400"/>
            <a:ext cx="9699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0" name="Picture 39" descr="Froc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81050" cy="7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90" name="Nho Thay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5410200"/>
            <a:ext cx="457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861" fill="hold"/>
                                        <p:tgtEl>
                                          <p:spTgt spid="209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9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0995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340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4038600"/>
            <a:ext cx="1714500" cy="258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3276" y="3481387"/>
            <a:ext cx="3981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629151"/>
            <a:ext cx="1368623" cy="1990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54305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57300"/>
            <a:ext cx="4190999" cy="6911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2971800" cy="1352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72051"/>
            <a:ext cx="1590675" cy="1390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1701"/>
            <a:ext cx="1843088" cy="110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7" y="2171701"/>
            <a:ext cx="1433512" cy="11096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1" y="3924300"/>
            <a:ext cx="4276725" cy="44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6" y="4972050"/>
            <a:ext cx="3676651" cy="1390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174" y="5667374"/>
            <a:ext cx="2800350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063" y="3440906"/>
            <a:ext cx="12096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8" y="3440907"/>
            <a:ext cx="295275" cy="323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235" y="5212556"/>
            <a:ext cx="1047750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1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984" y="5212555"/>
            <a:ext cx="390525" cy="390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00"/>
            <a:ext cx="1409700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333375" cy="295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2628899"/>
            <a:ext cx="857249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2628899"/>
            <a:ext cx="838200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638" y="2876549"/>
            <a:ext cx="1828800" cy="638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4295775"/>
            <a:ext cx="4238626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0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28899"/>
            <a:ext cx="4233863" cy="1190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11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4295775"/>
            <a:ext cx="4195763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3616649" y="2876549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3574741" y="4882574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alt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5"/>
          <p:cNvSpPr txBox="1">
            <a:spLocks noChangeArrowheads="1"/>
          </p:cNvSpPr>
          <p:nvPr/>
        </p:nvSpPr>
        <p:spPr bwMode="auto">
          <a:xfrm>
            <a:off x="8341049" y="296227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8341049" y="4956583"/>
            <a:ext cx="5172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1pPr>
            <a:lvl2pPr marL="742950" indent="-28575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2pPr>
            <a:lvl3pPr marL="11430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3pPr>
            <a:lvl4pPr marL="16002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4pPr>
            <a:lvl5pPr marL="2057400" indent="-228600"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1"/>
                </a:solidFill>
                <a:latin typeface=".VnArial" panose="020B7200000000000000" pitchFamily="34" charset="0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8592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1119"/>
            <a:ext cx="533400" cy="604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86" y="2481119"/>
            <a:ext cx="3414713" cy="2314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199" y="2481119"/>
            <a:ext cx="3400425" cy="2314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112" y="5053013"/>
            <a:ext cx="2695575" cy="676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357015"/>
              </p:ext>
            </p:extLst>
          </p:nvPr>
        </p:nvGraphicFramePr>
        <p:xfrm>
          <a:off x="5181599" y="504348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9574754"/>
              </p:ext>
            </p:extLst>
          </p:nvPr>
        </p:nvGraphicFramePr>
        <p:xfrm>
          <a:off x="4183855" y="5053012"/>
          <a:ext cx="700088" cy="676276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76276">
                <a:tc>
                  <a:txBody>
                    <a:bodyPr/>
                    <a:lstStyle/>
                    <a:p>
                      <a:pPr algn="ctr"/>
                      <a:r>
                        <a:rPr lang="en-US" sz="280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0195"/>
            <a:ext cx="1362075" cy="628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1245"/>
            <a:ext cx="681037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0" y="5370195"/>
            <a:ext cx="2762250" cy="80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075" y="2255520"/>
            <a:ext cx="7400926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552803"/>
              </p:ext>
            </p:extLst>
          </p:nvPr>
        </p:nvGraphicFramePr>
        <p:xfrm>
          <a:off x="4783931" y="5442494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8" name="Table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1337877"/>
              </p:ext>
            </p:extLst>
          </p:nvPr>
        </p:nvGraphicFramePr>
        <p:xfrm>
          <a:off x="5742148" y="5432107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5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90850" cy="140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" y="2900362"/>
            <a:ext cx="471488" cy="62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1562100" cy="800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4" y="2609850"/>
            <a:ext cx="2105025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25" y="4543425"/>
            <a:ext cx="110490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0725" y="4543426"/>
            <a:ext cx="628650" cy="51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1413" y="2609850"/>
            <a:ext cx="2357437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2609850"/>
            <a:ext cx="2171699" cy="1643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31" y="4452938"/>
            <a:ext cx="1981200" cy="69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9899" y="4543426"/>
            <a:ext cx="2000250" cy="66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5150643" y="4452938"/>
          <a:ext cx="700088" cy="68580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/>
        </p:nvGraphicFramePr>
        <p:xfrm>
          <a:off x="8120061" y="4543425"/>
          <a:ext cx="700088" cy="666751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7000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66751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r>
                        <a:rPr lang="en-US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36</Words>
  <Application>Microsoft Office PowerPoint</Application>
  <PresentationFormat>On-screen Show (4:3)</PresentationFormat>
  <Paragraphs>23</Paragraphs>
  <Slides>11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Arial</vt:lpstr>
      <vt:lpstr>Calibri</vt:lpstr>
      <vt:lpstr>Calibri Light</vt:lpstr>
      <vt:lpstr>Constantia</vt:lpstr>
      <vt:lpstr>等线</vt:lpstr>
      <vt:lpstr>Times New Roman</vt:lpstr>
      <vt:lpstr>Wingdings</vt:lpstr>
      <vt:lpstr>Wingdings 2</vt:lpstr>
      <vt:lpstr>Flow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NHATMINH</cp:lastModifiedBy>
  <cp:revision>219</cp:revision>
  <dcterms:created xsi:type="dcterms:W3CDTF">2020-08-07T01:41:00Z</dcterms:created>
  <dcterms:modified xsi:type="dcterms:W3CDTF">2025-10-26T07:10:42Z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