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5"/>
  </p:notesMasterIdLst>
  <p:sldIdLst>
    <p:sldId id="367" r:id="rId3"/>
    <p:sldId id="341" r:id="rId4"/>
    <p:sldId id="349" r:id="rId5"/>
    <p:sldId id="356" r:id="rId6"/>
    <p:sldId id="335" r:id="rId7"/>
    <p:sldId id="360" r:id="rId8"/>
    <p:sldId id="361" r:id="rId9"/>
    <p:sldId id="362" r:id="rId10"/>
    <p:sldId id="363" r:id="rId11"/>
    <p:sldId id="364" r:id="rId12"/>
    <p:sldId id="365" r:id="rId13"/>
    <p:sldId id="35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082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GIF"/><Relationship Id="rId4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wmf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wmf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045" y="449580"/>
            <a:ext cx="9648825" cy="556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2066926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7474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6" y="3124200"/>
            <a:ext cx="5214938" cy="279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102894"/>
            <a:ext cx="23526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372225" y="4214814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8042275" y="4217194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3074"/>
            <a:ext cx="1852612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3286125"/>
            <a:ext cx="23193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4629152"/>
            <a:ext cx="2319337" cy="93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3286125"/>
            <a:ext cx="23193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4629152"/>
            <a:ext cx="2319337" cy="93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995193" y="3467100"/>
          <a:ext cx="786607" cy="7143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86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143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6042818" y="4752976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2051843" y="4810126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051843" y="3381375"/>
          <a:ext cx="682625" cy="7334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342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66850" y="921544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Củng cố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WordArt 30"/>
          <p:cNvSpPr>
            <a:spLocks noChangeArrowheads="1" noChangeShapeType="1" noTextEdit="1"/>
          </p:cNvSpPr>
          <p:nvPr/>
        </p:nvSpPr>
        <p:spPr bwMode="auto">
          <a:xfrm>
            <a:off x="1162050" y="3451370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củng cố lại bài</a:t>
            </a:r>
          </a:p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nhận xét tiết học</a:t>
            </a:r>
          </a:p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Dặn dò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52282" y="1585661"/>
            <a:ext cx="6172200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Toán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33501" y="2203701"/>
            <a:ext cx="6830538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95474"/>
            <a:ext cx="5581649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0675"/>
            <a:ext cx="1571624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85725"/>
            <a:ext cx="309562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50387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2371725"/>
            <a:ext cx="11334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2362199"/>
            <a:ext cx="2057400" cy="120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800475"/>
            <a:ext cx="8899526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5448300"/>
            <a:ext cx="889952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8124824" y="5815013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8000999" y="4114800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8240713" y="2628900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0675"/>
            <a:ext cx="1571624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9838"/>
            <a:ext cx="9144000" cy="15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8174"/>
            <a:ext cx="9144000" cy="155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8078788" y="2921794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8154988" y="4881562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709738"/>
            <a:ext cx="2157413" cy="96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5636"/>
            <a:ext cx="2209800" cy="69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1475"/>
            <a:ext cx="22097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5233988"/>
            <a:ext cx="2205037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504" y="3120450"/>
            <a:ext cx="2205036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4" y="4181475"/>
            <a:ext cx="2205037" cy="63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236" y="5172400"/>
            <a:ext cx="2205037" cy="68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3195636"/>
            <a:ext cx="2171699" cy="69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631" y="4181475"/>
            <a:ext cx="2171699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5233988"/>
            <a:ext cx="2171698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4763" y="3220132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+ 1 = 2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6881810" y="3205161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+ 5 = 6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4763" y="4181474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 + 1 = 3</a:t>
            </a: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7144" y="5233988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 + 1 = 4</a:t>
            </a: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6934200" y="5261194"/>
            <a:ext cx="2152646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 + 2 = 6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3776662" y="4116170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</a:t>
            </a:r>
            <a:r>
              <a:rPr lang="en-US" altLang="en-US" sz="3600" b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+ 3 = 4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3856843" y="3140185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+ 2 = 3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3956286" y="5165645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+ 4 = 5</a:t>
            </a: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6934200" y="4213115"/>
            <a:ext cx="2171696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 + 3 </a:t>
            </a:r>
            <a:r>
              <a:rPr lang="en-US" altLang="en-US" sz="3600" b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= 5</a:t>
            </a:r>
            <a:endParaRPr lang="en-US" altLang="en-US" sz="3600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185261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667000"/>
            <a:ext cx="31813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1" y="2667000"/>
            <a:ext cx="98583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7" y="3257550"/>
            <a:ext cx="2276475" cy="79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5619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262813"/>
              </p:ext>
            </p:extLst>
          </p:nvPr>
        </p:nvGraphicFramePr>
        <p:xfrm>
          <a:off x="6535738" y="3367087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54406"/>
              </p:ext>
            </p:extLst>
          </p:nvPr>
        </p:nvGraphicFramePr>
        <p:xfrm>
          <a:off x="7570787" y="3352799"/>
          <a:ext cx="62547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2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185261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2713"/>
            <a:ext cx="733425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06" y="3205161"/>
            <a:ext cx="4848225" cy="2586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4019550"/>
            <a:ext cx="24384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524730"/>
              </p:ext>
            </p:extLst>
          </p:nvPr>
        </p:nvGraphicFramePr>
        <p:xfrm>
          <a:off x="8108950" y="4067175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7021513" y="4076700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70</TotalTime>
  <Words>97</Words>
  <Application>Microsoft Office PowerPoint</Application>
  <PresentationFormat>On-screen Show (4:3)</PresentationFormat>
  <Paragraphs>34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等线</vt:lpstr>
      <vt:lpstr>Franklin Gothic Book</vt:lpstr>
      <vt:lpstr>Franklin Gothic Medium</vt:lpstr>
      <vt:lpstr>Times New Roman</vt:lpstr>
      <vt:lpstr>Wingdings 2</vt:lpstr>
      <vt:lpstr>Trek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NHATMINH</cp:lastModifiedBy>
  <cp:revision>229</cp:revision>
  <dcterms:created xsi:type="dcterms:W3CDTF">2020-08-07T01:41:00Z</dcterms:created>
  <dcterms:modified xsi:type="dcterms:W3CDTF">2024-11-06T08:30:55Z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