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78" r:id="rId4"/>
    <p:sldId id="271" r:id="rId5"/>
    <p:sldId id="256" r:id="rId6"/>
    <p:sldId id="288" r:id="rId7"/>
    <p:sldId id="257" r:id="rId8"/>
    <p:sldId id="272" r:id="rId9"/>
    <p:sldId id="273" r:id="rId10"/>
    <p:sldId id="259" r:id="rId11"/>
    <p:sldId id="260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36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50C0-C48D-4CA2-9095-AC789390DBB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053-7F37-496A-9FEE-CA4D7893A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10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23/10/2023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23/10/2023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23/10/2023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23/10/2023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23/10/2023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23/10/2023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23/10/2023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23/10/2023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23/10/2023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23/10/2023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23/10/2023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23/10/2023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CHÀO MỪNG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0" grpId="1" animBg="1"/>
      <p:bldP spid="14341" grpId="0"/>
      <p:bldP spid="143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7467601" cy="13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219200" y="4876800"/>
            <a:ext cx="67056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838200"/>
            <a:ext cx="2133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31880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49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im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</a:t>
            </a:r>
            <a:endParaRPr lang="en-US" sz="4800" dirty="0">
              <a:solidFill>
                <a:schemeClr val="tx1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ªm</a:t>
            </a:r>
            <a:endParaRPr lang="en-US" sz="48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</a:t>
            </a:r>
            <a:r>
              <a:rPr lang="vi-VN" sz="4800" dirty="0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Õ</a:t>
            </a:r>
            <a:r>
              <a:rPr lang="en-US" sz="4800" dirty="0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</a:t>
            </a:r>
            <a:endParaRPr lang="en-US" sz="48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hÎm</a:t>
            </a:r>
            <a:endParaRPr lang="en-US" sz="4000" dirty="0" err="1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49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</a:t>
            </a:r>
            <a:r>
              <a:rPr lang="vi-VN" sz="40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Òm</a:t>
            </a:r>
            <a:endParaRPr lang="en-US" sz="4000" dirty="0" err="1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63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mØm</a:t>
            </a:r>
            <a:endParaRPr lang="en-US" sz="4000" dirty="0" err="1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n</a:t>
            </a:r>
            <a:r>
              <a:rPr lang="vi-VN" sz="40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Õm</a:t>
            </a:r>
            <a:endParaRPr lang="en-US" sz="4000" dirty="0" err="1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5638800"/>
            <a:ext cx="1371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tÝm</a:t>
            </a:r>
            <a:endParaRPr lang="en-US" sz="40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ªm</a:t>
            </a:r>
            <a:endParaRPr lang="en-US" sz="48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chôm</a:t>
            </a:r>
            <a:endParaRPr lang="en-US" sz="4000" dirty="0" err="1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mòm</a:t>
            </a:r>
            <a:endParaRPr lang="en-US" sz="4000" dirty="0" err="1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429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610" y="0"/>
            <a:ext cx="5854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391452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entury Gothic" panose="020B0502020202020204" pitchFamily="34" charset="0"/>
              </a:rPr>
              <a:t>tem th</a:t>
            </a:r>
            <a:r>
              <a:rPr lang="vi-VN" sz="3600" dirty="0">
                <a:latin typeface="Century Gothic" panose="020B0502020202020204" pitchFamily="34" charset="0"/>
              </a:rPr>
              <a:t>ư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</a:t>
            </a:r>
            <a:r>
              <a:rPr lang="vi-VN" sz="3200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hÒm nhµ</a:t>
            </a:r>
            <a:endParaRPr lang="en-US" sz="3200" dirty="0">
              <a:latin typeface=".VnAvant" panose="020B7200000000000000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867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</a:t>
            </a:r>
            <a:r>
              <a:rPr lang="vi-VN" sz="3200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ñm tØm</a:t>
            </a:r>
            <a:endParaRPr lang="en-US" sz="3200" dirty="0">
              <a:latin typeface=".VnAvant" panose="020B7200000000000000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242636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62000"/>
            <a:ext cx="609600" cy="11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4099" idx="3"/>
            <a:endCxn id="4100" idx="1"/>
          </p:cNvCxnSpPr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99" idx="3"/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572000"/>
            <a:ext cx="2590800" cy="10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10000"/>
            <a:ext cx="6400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endCxn id="4103" idx="1"/>
          </p:cNvCxnSpPr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103" idx="1"/>
          </p:cNvCxnSpPr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22189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572000"/>
            <a:ext cx="254550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914400"/>
            <a:ext cx="563217" cy="9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86200"/>
            <a:ext cx="105630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648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 </a:t>
            </a:r>
            <a:r>
              <a:rPr lang="en-US" sz="3200" dirty="0" err="1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vi-VN" sz="3200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cÇn cï </a:t>
            </a:r>
            <a:r>
              <a:rPr lang="vi-VN" sz="3200" dirty="0">
                <a:latin typeface=".VnAvant" panose="020B7200000000000000" pitchFamily="34" charset="0"/>
              </a:rPr>
              <a:t>t×m</a:t>
            </a:r>
            <a:r>
              <a:rPr lang="vi-VN" sz="3200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cá kh« vÒ lµm tæ</a:t>
            </a:r>
            <a:r>
              <a:rPr lang="en-US" sz="3200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vi-VN" sz="3200" dirty="0">
                <a:latin typeface=".VnAvant" panose="020B7200000000000000" pitchFamily="34" charset="0"/>
              </a:rPr>
              <a:t>§ªm</a:t>
            </a:r>
            <a:endParaRPr lang="en-US" sz="3200" dirty="0">
              <a:latin typeface=".VnAvant" panose="020B7200000000000000" pitchFamily="34" charset="0"/>
            </a:endParaRPr>
          </a:p>
          <a:p>
            <a:r>
              <a:rPr lang="vi-VN" sz="3200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qua nã bÞ èm</a:t>
            </a:r>
            <a:r>
              <a:rPr lang="en-US" sz="3200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vi-VN" sz="3200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sÎ vµ </a:t>
            </a:r>
            <a:r>
              <a:rPr lang="en-US" sz="3200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vi-VN" sz="3200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s¬n</a:t>
            </a:r>
            <a:r>
              <a:rPr lang="en-US" sz="3200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ca</a:t>
            </a:r>
            <a:r>
              <a:rPr lang="vi-VN" sz="3200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®Õn </a:t>
            </a:r>
            <a:r>
              <a:rPr lang="vi-VN" sz="3200" dirty="0" smtClean="0">
                <a:latin typeface=".VnAvant" panose="020B7200000000000000" pitchFamily="34" charset="0"/>
              </a:rPr>
              <a:t>th¨m</a:t>
            </a:r>
            <a:r>
              <a:rPr lang="vi-VN" sz="3200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, ®em cho nã tói r¬m.</a:t>
            </a:r>
            <a:r>
              <a:rPr lang="vi-VN" sz="3200" dirty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vi-VN" sz="3200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c¶m ¬n sÎ vµ s¬n ca.   </a:t>
            </a:r>
            <a:endParaRPr lang="en-US" sz="3200" dirty="0">
              <a:latin typeface=".VnAvant" panose="020B7200000000000000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838200" y="51816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3800" y="5152366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53200" y="5181600"/>
            <a:ext cx="722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494798" y="5679251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167743" y="5661296"/>
            <a:ext cx="7184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6162039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593850" y="6162039"/>
            <a:ext cx="692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8229600" y="5152366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5861050" y="6162039"/>
            <a:ext cx="692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Gióp b¹n</a:t>
            </a:r>
            <a:endParaRPr lang="en-US" sz="3200" dirty="0">
              <a:latin typeface=".VnAvant" panose="020B7200000000000000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89</Words>
  <Application>Microsoft Office PowerPoint</Application>
  <PresentationFormat>On-screen Show (4:3)</PresentationFormat>
  <Paragraphs>28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.VnAvant</vt:lpstr>
      <vt:lpstr>Arial</vt:lpstr>
      <vt:lpstr>Arial Black</vt:lpstr>
      <vt:lpstr>AvantGarde</vt:lpstr>
      <vt:lpstr>Calibri</vt:lpstr>
      <vt:lpstr>Century Gothic</vt:lpstr>
      <vt:lpstr>Euphemia</vt:lpstr>
      <vt:lpstr>Tahoma</vt:lpstr>
      <vt:lpstr>Times New Roman</vt:lpstr>
      <vt:lpstr>Wingdings</vt:lpstr>
      <vt:lpstr>Office Theme</vt:lpstr>
      <vt:lpstr>1_Office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DELL NM</cp:lastModifiedBy>
  <cp:revision>16</cp:revision>
  <dcterms:created xsi:type="dcterms:W3CDTF">2020-08-12T11:52:00Z</dcterms:created>
  <dcterms:modified xsi:type="dcterms:W3CDTF">2023-10-23T16:56:21Z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