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4"/>
  </p:notesMasterIdLst>
  <p:sldIdLst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9869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48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A6590-BF9A-4941-89C9-37C112D3E5FC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378151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462011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15583" y="5946180"/>
            <a:ext cx="9144000" cy="790575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388233" y="4092910"/>
            <a:ext cx="4432893" cy="1183492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LỚP 1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532808" y="5959934"/>
            <a:ext cx="4855291" cy="58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Giáo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viên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</a:t>
            </a:r>
            <a:r>
              <a:rPr lang="vi-VN" altLang="zh-C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Bùi Quỳnh Anh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60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1564856" y="388299"/>
            <a:ext cx="6381363" cy="56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5" tIns="34288" rIns="68485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TRƯỜNG TIỂU HỌC </a:t>
            </a:r>
            <a:r>
              <a:rPr lang="vi-VN" altLang="zh-C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AN THẮNG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467544" y="2114552"/>
            <a:ext cx="7464607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32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r>
              <a:rPr lang="vi-VN" sz="3200" b="1" kern="10" dirty="0" smtClean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 CÔ </a:t>
            </a:r>
            <a:r>
              <a:rPr lang="en-US" sz="3200" b="1" kern="10" dirty="0" smtClean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3200" b="1" kern="10" dirty="0" smtClean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DỰ</a:t>
            </a:r>
            <a:r>
              <a:rPr lang="en-US" sz="3200" b="1" kern="10" dirty="0" smtClean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857250"/>
            <a:ext cx="1729280" cy="323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3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678454" cy="52285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" y="1100137"/>
            <a:ext cx="7667625" cy="4657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2348880"/>
            <a:ext cx="410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68: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uông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7560840" cy="54726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7344815" cy="511256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0688"/>
            <a:ext cx="7128792" cy="4680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5661248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uộn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9"/>
            <a:ext cx="7272808" cy="4968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1840" y="5866362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uồng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7"/>
            <a:ext cx="7776864" cy="48491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5661248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bươu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7416824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704856" cy="54005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On-screen Show (4:3)</PresentationFormat>
  <Paragraphs>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Microsoft YaHei</vt:lpstr>
      <vt:lpstr>宋体</vt:lpstr>
      <vt:lpstr>宋体</vt:lpstr>
      <vt:lpstr>Arial</vt:lpstr>
      <vt:lpstr>Calibri</vt:lpstr>
      <vt:lpstr>Chivo</vt:lpstr>
      <vt:lpstr>Chivo Light</vt:lpstr>
      <vt:lpstr>Shadows Into Light Two</vt:lpstr>
      <vt:lpstr>Times New Roman</vt:lpstr>
      <vt:lpstr>Office Theme</vt:lpstr>
      <vt:lpstr>Aumerle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NHATMINH</cp:lastModifiedBy>
  <cp:revision>4</cp:revision>
  <dcterms:created xsi:type="dcterms:W3CDTF">2020-08-22T03:34:00Z</dcterms:created>
  <dcterms:modified xsi:type="dcterms:W3CDTF">2025-12-15T13:46:51Z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