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72" r:id="rId3"/>
    <p:sldId id="257" r:id="rId4"/>
    <p:sldId id="258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A8906-457F-49C4-BC94-0CAF9113EDC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77406-F41E-46D9-B26A-E62D38924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751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15/12/2025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15/12/2025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12/15/2025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15/12/2025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15/12/2025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15/12/2025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12/15/2025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15/12/2025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15/12/2025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506B-0346-44B7-BA28-463078966D9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15/12/2025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15583" y="5946180"/>
            <a:ext cx="9144000" cy="790575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388233" y="4092910"/>
            <a:ext cx="4432893" cy="1183492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32808" y="5959934"/>
            <a:ext cx="4855291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vi-VN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Bùi Quỳnh Anh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0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1564856" y="388299"/>
            <a:ext cx="6381363" cy="56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TRƯỜNG TIỂU HỌC </a:t>
            </a:r>
            <a:r>
              <a:rPr lang="vi-VN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AN THẮNG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467544" y="2114552"/>
            <a:ext cx="7464607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2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32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</a:t>
            </a:r>
            <a:r>
              <a:rPr lang="en-US" sz="32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2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DỰ</a:t>
            </a:r>
            <a:r>
              <a:rPr lang="en-US" sz="32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992887" cy="561662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Bài</a:t>
            </a:r>
            <a:r>
              <a:rPr lang="en-US" sz="4400" dirty="0" smtClean="0"/>
              <a:t> 69: </a:t>
            </a:r>
            <a:r>
              <a:rPr lang="en-US" sz="4400" dirty="0" err="1" smtClean="0"/>
              <a:t>ươi</a:t>
            </a:r>
            <a:r>
              <a:rPr lang="en-US" sz="4400" dirty="0" smtClean="0"/>
              <a:t> </a:t>
            </a:r>
            <a:r>
              <a:rPr lang="en-US" sz="4400" dirty="0" err="1" smtClean="0"/>
              <a:t>ươu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654" y="508081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920880" cy="4536503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2426335" y="1626235"/>
            <a:ext cx="1528445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ng</a:t>
            </a:r>
          </a:p>
        </p:txBody>
      </p:sp>
      <p:sp>
        <p:nvSpPr>
          <p:cNvPr id="4" name="Rectangles 3"/>
          <p:cNvSpPr/>
          <p:nvPr/>
        </p:nvSpPr>
        <p:spPr>
          <a:xfrm>
            <a:off x="3955415" y="1626235"/>
            <a:ext cx="1273175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­¬u</a:t>
            </a:r>
          </a:p>
        </p:txBody>
      </p:sp>
      <p:sp>
        <p:nvSpPr>
          <p:cNvPr id="5" name="Rectangles 4"/>
          <p:cNvSpPr/>
          <p:nvPr/>
        </p:nvSpPr>
        <p:spPr>
          <a:xfrm>
            <a:off x="2426335" y="2346325"/>
            <a:ext cx="2801620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ng­êi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64260" y="3932555"/>
            <a:ext cx="74161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b­ëi          c­êi        l­íi        m­êi</a:t>
            </a:r>
          </a:p>
          <a:p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b­íu        h­¬u       kh­íu      r­îu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426335" y="986155"/>
            <a:ext cx="4294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­¬i         ­¬u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27280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57332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344816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573325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4" y="404664"/>
            <a:ext cx="7762297" cy="498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73325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76864" cy="460851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25658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On-screen Show (4:3)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Microsoft YaHei</vt:lpstr>
      <vt:lpstr>SimSun</vt:lpstr>
      <vt:lpstr>.VnAvant</vt:lpstr>
      <vt:lpstr>Arial</vt:lpstr>
      <vt:lpstr>Calibri</vt:lpstr>
      <vt:lpstr>等线</vt:lpstr>
      <vt:lpstr>Segoe UI</vt:lpstr>
      <vt:lpstr>黑体</vt:lpstr>
      <vt:lpstr>Times New Roman</vt:lpstr>
      <vt:lpstr>Office Theme</vt:lpstr>
      <vt:lpstr>Bạn nhỏ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NHATMINH</cp:lastModifiedBy>
  <cp:revision>6</cp:revision>
  <dcterms:created xsi:type="dcterms:W3CDTF">2020-08-22T02:39:00Z</dcterms:created>
  <dcterms:modified xsi:type="dcterms:W3CDTF">2025-12-15T13:58:25Z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