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BF9D-0D16-4B83-B1A8-B417C8868B7C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4DC61-411E-4D9B-8CDD-9833D461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7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5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4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0B0C-8586-4F4A-9BCC-BCEEE83F5CA0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E122-E93A-4990-9966-1EB0742E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133600" y="0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1015999" y="1600200"/>
            <a:ext cx="9645652" cy="711200"/>
            <a:chOff x="597159" y="1491630"/>
            <a:chExt cx="4375207" cy="533400"/>
          </a:xfrm>
        </p:grpSpPr>
        <p:sp>
          <p:nvSpPr>
            <p:cNvPr id="26" name="Oval 25"/>
            <p:cNvSpPr/>
            <p:nvPr/>
          </p:nvSpPr>
          <p:spPr>
            <a:xfrm>
              <a:off x="597159" y="1491630"/>
              <a:ext cx="414766" cy="533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1926" y="1491630"/>
              <a:ext cx="396044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Tính nhẩm.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3200" y="2413001"/>
            <a:ext cx="3454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2 – 0 =</a:t>
            </a:r>
          </a:p>
          <a:p>
            <a:r>
              <a:rPr lang="en-US" sz="3733" b="1" dirty="0"/>
              <a:t>4 – 1 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1600" y="2413000"/>
            <a:ext cx="345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3 – 2 =</a:t>
            </a:r>
          </a:p>
          <a:p>
            <a:r>
              <a:rPr lang="en-US" sz="3733" b="1" dirty="0"/>
              <a:t>3 – 1 =</a:t>
            </a:r>
          </a:p>
          <a:p>
            <a:endParaRPr lang="en-US" sz="3733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83200" y="2413001"/>
            <a:ext cx="3454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4 – 3 =</a:t>
            </a:r>
          </a:p>
          <a:p>
            <a:r>
              <a:rPr lang="en-US" sz="3733" b="1" dirty="0"/>
              <a:t>5 – 1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4800" y="2413001"/>
            <a:ext cx="3454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4 – 4 =</a:t>
            </a:r>
          </a:p>
          <a:p>
            <a:r>
              <a:rPr lang="en-US" sz="3733" b="1" dirty="0"/>
              <a:t>2 – 0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30400" y="2413001"/>
            <a:ext cx="17272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67200" y="2413000"/>
            <a:ext cx="17272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2</a:t>
            </a:r>
          </a:p>
          <a:p>
            <a:endParaRPr lang="en-US" sz="3733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0400" y="2413000"/>
            <a:ext cx="17272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4</a:t>
            </a:r>
          </a:p>
          <a:p>
            <a:endParaRPr lang="en-US" sz="3733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52000" y="2413000"/>
            <a:ext cx="6096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3733" b="1" dirty="0">
                <a:solidFill>
                  <a:srgbClr val="FF0000"/>
                </a:solidFill>
              </a:rPr>
              <a:t>2</a:t>
            </a:r>
          </a:p>
          <a:p>
            <a:endParaRPr lang="en-US" sz="3733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177801"/>
            <a:ext cx="2688299" cy="11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930400" y="4038600"/>
          <a:ext cx="8839197" cy="264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0880">
                <a:tc rowSpan="2"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-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1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3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4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5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6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7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0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algn="ctr"/>
                      <a:endParaRPr lang="en-US" sz="3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6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?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/>
                        <a:t>4</a:t>
                      </a:r>
                      <a:endParaRPr lang="en-US" sz="3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/>
                        <a:t>?</a:t>
                      </a:r>
                      <a:endParaRPr lang="en-US" sz="3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/>
                        <a:t>?</a:t>
                      </a:r>
                      <a:endParaRPr lang="en-US" sz="3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 smtClean="0"/>
                        <a:t>?</a:t>
                      </a:r>
                      <a:endParaRPr lang="en-US" sz="3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 smtClean="0"/>
                        <a:t>0</a:t>
                      </a:r>
                      <a:endParaRPr lang="en-US" sz="37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dirty="0" smtClean="0"/>
                        <a:t>?</a:t>
                      </a:r>
                    </a:p>
                    <a:p>
                      <a:pPr algn="ctr"/>
                      <a:endParaRPr lang="en-US" sz="3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30400" y="3530600"/>
            <a:ext cx="87312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5461000"/>
            <a:ext cx="711200" cy="666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2800" y="5461000"/>
            <a:ext cx="914400" cy="666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8800" y="5461000"/>
            <a:ext cx="711200" cy="666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26400" y="5461000"/>
            <a:ext cx="711200" cy="666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55200" y="5461000"/>
            <a:ext cx="609600" cy="666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3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  <p:bldP spid="36" grpId="0"/>
      <p:bldP spid="29" grpId="0"/>
      <p:bldP spid="30" grpId="0" animBg="1"/>
      <p:bldP spid="31" grpId="0" animBg="1"/>
      <p:bldP spid="32" grpId="0" animBg="1"/>
      <p:bldP spid="34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28800" y="0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1219200" y="1295400"/>
            <a:ext cx="96010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1498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nào ghi phép tính có kết quả lớn hơn 3?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"/>
            <a:ext cx="2688299" cy="11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\Desktop\2020-2021\TAILIEU\Toan1.1 bai 11-15 (FB Yen Nga)-20200808T151710Z-001\Toan1.1 bai 11-15 (FB Yen Nga)\file ảnh scan từ sách\bài 11\Phạm Duyên- trang 76.jpg"/>
          <p:cNvPicPr>
            <a:picLocks noChangeAspect="1" noChangeArrowheads="1"/>
          </p:cNvPicPr>
          <p:nvPr/>
        </p:nvPicPr>
        <p:blipFill>
          <a:blip r:embed="rId3"/>
          <a:srcRect l="22608" t="50830" r="21491" b="10725"/>
          <a:stretch>
            <a:fillRect/>
          </a:stretch>
        </p:blipFill>
        <p:spPr bwMode="auto">
          <a:xfrm>
            <a:off x="2133600" y="2108200"/>
            <a:ext cx="7315200" cy="45466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743200" y="2921000"/>
            <a:ext cx="1320800" cy="711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b="1" dirty="0"/>
              <a:t>7 – 2</a:t>
            </a:r>
            <a:endParaRPr lang="en-US" sz="2133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18400" y="3835400"/>
            <a:ext cx="1320800" cy="711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b="1" dirty="0"/>
              <a:t>6 – 1</a:t>
            </a:r>
            <a:endParaRPr lang="en-US" sz="2133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41600" y="4140200"/>
            <a:ext cx="1320800" cy="711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b="1" dirty="0"/>
              <a:t>8 – 4</a:t>
            </a:r>
            <a:endParaRPr lang="en-US" sz="2133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10400" y="2514600"/>
            <a:ext cx="1320800" cy="711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3" b="1" dirty="0"/>
              <a:t>4 – 0</a:t>
            </a:r>
            <a:endParaRPr lang="en-US" sz="2133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28800" y="0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1219200" y="1295400"/>
            <a:ext cx="96010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1498601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Có mấy con cá đang cắn câu?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"/>
            <a:ext cx="2688299" cy="11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3"/>
          <a:srcRect l="27665" t="14597" r="26627" b="54791"/>
          <a:stretch>
            <a:fillRect/>
          </a:stretch>
        </p:blipFill>
        <p:spPr bwMode="auto">
          <a:xfrm>
            <a:off x="2032000" y="2514600"/>
            <a:ext cx="8839200" cy="3657600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743200" y="2311400"/>
            <a:ext cx="711200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78400" y="2209800"/>
            <a:ext cx="711200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096000" y="2209800"/>
            <a:ext cx="711200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112000" y="2209800"/>
            <a:ext cx="711200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1" name="Oval 30"/>
          <p:cNvSpPr/>
          <p:nvPr/>
        </p:nvSpPr>
        <p:spPr>
          <a:xfrm>
            <a:off x="8229600" y="2209800"/>
            <a:ext cx="711200" cy="50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49600" y="607060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5 con cá đang cắn câu</a:t>
            </a:r>
          </a:p>
        </p:txBody>
      </p:sp>
    </p:spTree>
    <p:extLst>
      <p:ext uri="{BB962C8B-B14F-4D97-AF65-F5344CB8AC3E}">
        <p14:creationId xmlns:p14="http://schemas.microsoft.com/office/powerpoint/2010/main" val="19257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28800" y="0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1219200" y="1295400"/>
            <a:ext cx="96010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1498601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"/>
            <a:ext cx="2688299" cy="11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3"/>
          <a:srcRect l="27665" t="47760" r="20517" b="44587"/>
          <a:stretch>
            <a:fillRect/>
          </a:stretch>
        </p:blipFill>
        <p:spPr bwMode="auto">
          <a:xfrm>
            <a:off x="2032000" y="2514600"/>
            <a:ext cx="8128000" cy="1219200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4876800" y="2921000"/>
            <a:ext cx="711200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/>
              <a:t>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229600" y="2921000"/>
            <a:ext cx="711200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43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1784" y="162103"/>
            <a:ext cx="3535496" cy="926412"/>
            <a:chOff x="-23838" y="121577"/>
            <a:chExt cx="2651622" cy="694809"/>
          </a:xfrm>
        </p:grpSpPr>
        <p:grpSp>
          <p:nvGrpSpPr>
            <p:cNvPr id="3" name="Group 5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8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9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0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1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2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13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7564" y="234265"/>
              <a:ext cx="19802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5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28800" y="0"/>
            <a:ext cx="734413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sp>
        <p:nvSpPr>
          <p:cNvPr id="15" name="Oval 14"/>
          <p:cNvSpPr/>
          <p:nvPr/>
        </p:nvSpPr>
        <p:spPr>
          <a:xfrm>
            <a:off x="1219200" y="1295400"/>
            <a:ext cx="96010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1498601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19" name="Picture 2" descr="C:\Users\Administrator\Desktop\GA ĐT TOAN\LUYEN TẠ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"/>
            <a:ext cx="2688299" cy="11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4"/>
          <a:srcRect l="27665" t="56262" r="15293" b="11428"/>
          <a:stretch>
            <a:fillRect/>
          </a:stretch>
        </p:blipFill>
        <p:spPr bwMode="auto">
          <a:xfrm>
            <a:off x="2235200" y="2209800"/>
            <a:ext cx="7924800" cy="365760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4368800" y="5359400"/>
            <a:ext cx="711200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/>
              <a:t>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86400" y="5359400"/>
            <a:ext cx="711200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18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</Words>
  <Application>Microsoft Office PowerPoint</Application>
  <PresentationFormat>Widescreen</PresentationFormat>
  <Paragraphs>87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맑은 고딕</vt:lpstr>
      <vt:lpstr>맑은 고딕</vt:lpstr>
      <vt:lpstr>Aharoni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NHATMINH</dc:creator>
  <cp:lastModifiedBy>NHATMINH</cp:lastModifiedBy>
  <cp:revision>2</cp:revision>
  <dcterms:created xsi:type="dcterms:W3CDTF">2025-12-01T07:57:12Z</dcterms:created>
  <dcterms:modified xsi:type="dcterms:W3CDTF">2025-12-02T14:07:01Z</dcterms:modified>
</cp:coreProperties>
</file>