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7" r:id="rId2"/>
    <p:sldId id="281" r:id="rId3"/>
    <p:sldId id="289" r:id="rId4"/>
    <p:sldId id="293" r:id="rId5"/>
    <p:sldId id="294" r:id="rId6"/>
    <p:sldId id="283" r:id="rId7"/>
    <p:sldId id="285" r:id="rId8"/>
    <p:sldId id="284" r:id="rId9"/>
    <p:sldId id="292" r:id="rId10"/>
    <p:sldId id="260" r:id="rId11"/>
    <p:sldId id="258"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12/24/2025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12/24/2025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12/24/2025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12/24/2025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12/24/2025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12/24/2025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12/24/2025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ươn</a:t>
            </a:r>
            <a:r>
              <a:rPr lang="en-US" sz="8800" b="1" kern="0" dirty="0">
                <a:solidFill>
                  <a:srgbClr val="FF0000"/>
                </a:solidFill>
                <a:latin typeface="Times New Roman" panose="02020603050405020304" pitchFamily="18" charset="0"/>
                <a:cs typeface="Times New Roman" panose="02020603050405020304" pitchFamily="18" charset="0"/>
              </a:rPr>
              <a:t>   </a:t>
            </a:r>
            <a:r>
              <a:rPr lang="en-US" sz="8800" b="1" kern="0" dirty="0" err="1">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a:solidFill>
                  <a:srgbClr val="FF0000"/>
                </a:solidFill>
                <a:latin typeface="Times New Roman" panose="02020603050405020304" pitchFamily="18" charset="0"/>
                <a:cs typeface="Times New Roman" panose="02020603050405020304" pitchFamily="18" charset="0"/>
              </a:rPr>
              <a:t>Tiết </a:t>
            </a:r>
            <a:r>
              <a:rPr lang="en-US" sz="9600" b="1" kern="0" dirty="0">
                <a:solidFill>
                  <a:srgbClr val="FF0000"/>
                </a:solidFill>
                <a:latin typeface="Times New Roman" panose="02020603050405020304" pitchFamily="18" charset="0"/>
                <a:cs typeface="Times New Roman" panose="02020603050405020304" pitchFamily="18" charset="0"/>
              </a:rPr>
              <a:t>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586250"/>
            <a:ext cx="11908665" cy="4224270"/>
            <a:chOff x="283335" y="-380188"/>
            <a:chExt cx="11908665" cy="4224270"/>
          </a:xfrm>
        </p:grpSpPr>
        <p:grpSp>
          <p:nvGrpSpPr>
            <p:cNvPr id="11" name="Group 10"/>
            <p:cNvGrpSpPr/>
            <p:nvPr/>
          </p:nvGrpSpPr>
          <p:grpSpPr>
            <a:xfrm>
              <a:off x="283335" y="-380188"/>
              <a:ext cx="11908665" cy="4224270"/>
              <a:chOff x="1443706" y="-248510"/>
              <a:chExt cx="9976708" cy="4859821"/>
            </a:xfrm>
          </p:grpSpPr>
          <p:pic>
            <p:nvPicPr>
              <p:cNvPr id="2" name="Picture 1"/>
              <p:cNvPicPr>
                <a:picLocks noChangeAspect="1"/>
              </p:cNvPicPr>
              <p:nvPr/>
            </p:nvPicPr>
            <p:blipFill>
              <a:blip r:embed="rId2"/>
              <a:stretch>
                <a:fillRect/>
              </a:stretch>
            </p:blipFill>
            <p:spPr>
              <a:xfrm>
                <a:off x="1443706" y="-24851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Đọc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a:latin typeface="Times New Roman" panose="02020603050405020304" pitchFamily="18" charset="0"/>
                <a:cs typeface="Times New Roman" panose="02020603050405020304" pitchFamily="18" charset="0"/>
              </a:rPr>
              <a:t>     Buổi sáng, tiếng gà</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gọi</a:t>
            </a:r>
            <a:r>
              <a:rPr lang="en-US" sz="3900" b="1" dirty="0">
                <a:latin typeface="Times New Roman" panose="02020603050405020304" pitchFamily="18" charset="0"/>
                <a:cs typeface="Times New Roman" panose="02020603050405020304" pitchFamily="18" charset="0"/>
              </a:rPr>
              <a:t> </a:t>
            </a:r>
            <a:r>
              <a:rPr lang="en-US" sz="3900" b="1" dirty="0" err="1">
                <a:latin typeface="Times New Roman" panose="02020603050405020304" pitchFamily="18" charset="0"/>
                <a:cs typeface="Times New Roman" panose="02020603050405020304" pitchFamily="18" charset="0"/>
              </a:rPr>
              <a:t>mặt</a:t>
            </a:r>
            <a:r>
              <a:rPr lang="en-US" sz="3900" b="1" dirty="0">
                <a:latin typeface="Times New Roman" panose="02020603050405020304" pitchFamily="18" charset="0"/>
                <a:cs typeface="Times New Roman" panose="02020603050405020304" pitchFamily="18" charset="0"/>
              </a:rPr>
              <a:t> </a:t>
            </a:r>
            <a:r>
              <a:rPr lang="en-US" sz="3900" b="1">
                <a:latin typeface="Times New Roman" panose="02020603050405020304" pitchFamily="18" charset="0"/>
                <a:cs typeface="Times New Roman" panose="02020603050405020304" pitchFamily="18" charset="0"/>
              </a:rPr>
              <a:t>trời</a:t>
            </a:r>
            <a:r>
              <a:rPr lang="vi-VN" sz="3900" b="1">
                <a:latin typeface="Times New Roman" panose="02020603050405020304" pitchFamily="18" charset="0"/>
                <a:cs typeface="Times New Roman" panose="02020603050405020304" pitchFamily="18" charset="0"/>
              </a:rPr>
              <a:t> </a:t>
            </a:r>
            <a:r>
              <a:rPr lang="vi-VN" sz="3900" b="1" dirty="0">
                <a:latin typeface="Times New Roman" panose="02020603050405020304" pitchFamily="18" charset="0"/>
                <a:cs typeface="Times New Roman" panose="02020603050405020304" pitchFamily="18" charset="0"/>
              </a:rPr>
              <a:t>thức dậy</a:t>
            </a:r>
            <a:r>
              <a:rPr lang="en-US" sz="3900" b="1" dirty="0">
                <a:latin typeface="Times New Roman" panose="02020603050405020304" pitchFamily="18" charset="0"/>
                <a:cs typeface="Times New Roman" panose="02020603050405020304" pitchFamily="18" charset="0"/>
              </a:rPr>
              <a:t>.</a:t>
            </a:r>
            <a:r>
              <a:rPr lang="vi-VN" sz="3900" b="1" dirty="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C566919-8DA5-40BC-A183-1C979D11393A}"/>
              </a:ext>
            </a:extLst>
          </p:cNvPr>
          <p:cNvSpPr txBox="1"/>
          <p:nvPr/>
        </p:nvSpPr>
        <p:spPr>
          <a:xfrm>
            <a:off x="9161756" y="4039340"/>
            <a:ext cx="1340528" cy="692497"/>
          </a:xfrm>
          <a:prstGeom prst="rect">
            <a:avLst/>
          </a:prstGeom>
          <a:noFill/>
        </p:spPr>
        <p:txBody>
          <a:bodyPr wrap="square" rtlCol="0">
            <a:spAutoFit/>
          </a:bodyPr>
          <a:lstStyle/>
          <a:p>
            <a:r>
              <a:rPr lang="en-US" sz="3900" b="1" dirty="0" err="1">
                <a:solidFill>
                  <a:srgbClr val="FF0000"/>
                </a:solidFill>
                <a:latin typeface="Times New Roman" panose="02020603050405020304" pitchFamily="18" charset="0"/>
                <a:cs typeface="Times New Roman" panose="02020603050405020304" pitchFamily="18" charset="0"/>
              </a:rPr>
              <a:t>ương</a:t>
            </a:r>
            <a:endParaRPr lang="en-US" sz="3900" b="1" dirty="0">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8BF310D-2896-4C1B-898D-335A28399E50}"/>
              </a:ext>
            </a:extLst>
          </p:cNvPr>
          <p:cNvSpPr txBox="1"/>
          <p:nvPr/>
        </p:nvSpPr>
        <p:spPr>
          <a:xfrm>
            <a:off x="7378823" y="4639618"/>
            <a:ext cx="1340528" cy="692497"/>
          </a:xfrm>
          <a:prstGeom prst="rect">
            <a:avLst/>
          </a:prstGeom>
          <a:noFill/>
        </p:spPr>
        <p:txBody>
          <a:bodyPr wrap="square" rtlCol="0">
            <a:spAutoFit/>
          </a:bodyPr>
          <a:lstStyle/>
          <a:p>
            <a:r>
              <a:rPr lang="en-US" sz="3900" b="1" dirty="0" err="1">
                <a:solidFill>
                  <a:srgbClr val="FF0000"/>
                </a:solidFill>
                <a:latin typeface="Times New Roman" panose="02020603050405020304" pitchFamily="18" charset="0"/>
                <a:cs typeface="Times New Roman" panose="02020603050405020304" pitchFamily="18" charset="0"/>
              </a:rPr>
              <a:t>ươn</a:t>
            </a:r>
            <a:endParaRPr lang="en-US" sz="3900"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BD0EB1C8-C991-4299-84DA-8594983275AD}"/>
              </a:ext>
            </a:extLst>
          </p:cNvPr>
          <p:cNvCxnSpPr/>
          <p:nvPr/>
        </p:nvCxnSpPr>
        <p:spPr>
          <a:xfrm flipH="1">
            <a:off x="9579006" y="4731837"/>
            <a:ext cx="62144" cy="600278"/>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131D1FFA-CE6D-4B3B-A131-77F4FEAF6B03}"/>
              </a:ext>
            </a:extLst>
          </p:cNvPr>
          <p:cNvCxnSpPr/>
          <p:nvPr/>
        </p:nvCxnSpPr>
        <p:spPr>
          <a:xfrm flipH="1">
            <a:off x="4200617" y="5332115"/>
            <a:ext cx="62144" cy="60027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en-US" sz="4000" b="1" dirty="0" err="1">
                <a:solidFill>
                  <a:srgbClr val="0070C0"/>
                </a:solidFill>
                <a:latin typeface="Times New Roman" panose="02020603050405020304" pitchFamily="18" charset="0"/>
                <a:cs typeface="Times New Roman" panose="02020603050405020304" pitchFamily="18" charset="0"/>
              </a:rPr>
              <a:t>Buổi</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sáng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em</a:t>
            </a:r>
            <a:r>
              <a:rPr lang="en-US" sz="4000" b="1" dirty="0">
                <a:solidFill>
                  <a:srgbClr val="0070C0"/>
                </a:solidFill>
                <a:latin typeface="Times New Roman" panose="02020603050405020304" pitchFamily="18" charset="0"/>
                <a:cs typeface="Times New Roman" panose="02020603050405020304" pitchFamily="18" charset="0"/>
              </a:rPr>
              <a:t> </a:t>
            </a: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pitchFamily="18" charset="0"/>
                <a:cs typeface="Times New Roman" panose="02020603050405020304" pitchFamily="18" charset="0"/>
              </a:rPr>
              <a:t>Tiết</a:t>
            </a:r>
            <a:r>
              <a:rPr lang="en-US" sz="9600" b="1" kern="0" dirty="0">
                <a:solidFill>
                  <a:srgbClr val="FF0000"/>
                </a:solidFill>
                <a:latin typeface="Times New Roman" panose="02020603050405020304" pitchFamily="18" charset="0"/>
                <a:cs typeface="Times New Roman" panose="02020603050405020304" pitchFamily="18" charset="0"/>
              </a:rPr>
              <a: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p>
        </p:txBody>
      </p:sp>
      <p:grpSp>
        <p:nvGrpSpPr>
          <p:cNvPr id="6" name="Group 5"/>
          <p:cNvGrpSpPr/>
          <p:nvPr/>
        </p:nvGrpSpPr>
        <p:grpSpPr>
          <a:xfrm>
            <a:off x="1504683" y="1750939"/>
            <a:ext cx="9197662" cy="1569660"/>
            <a:chOff x="1352283" y="1519706"/>
            <a:chExt cx="7047056" cy="1569660"/>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giàn</a:t>
              </a:r>
              <a:r>
                <a:rPr lang="en-US" sz="4800" b="1" dirty="0">
                  <a:solidFill>
                    <a:srgbClr val="008000"/>
                  </a:solidFill>
                  <a:latin typeface="Times New Roman" panose="02020603050405020304" pitchFamily="18" charset="0"/>
                  <a:cs typeface="Times New Roman" panose="02020603050405020304" pitchFamily="18" charset="0"/>
                </a:rPr>
                <a:t> </a:t>
              </a:r>
              <a:r>
                <a:rPr lang="en-US" sz="4800" b="1" dirty="0" err="1">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a:solidFill>
                    <a:srgbClr val="008000"/>
                  </a:solidFill>
                  <a:latin typeface="Times New Roman" panose="02020603050405020304" pitchFamily="18" charset="0"/>
                  <a:cs typeface="Times New Roman" panose="02020603050405020304" pitchFamily="18" charset="0"/>
                </a:rPr>
                <a:t>gươm</a:t>
              </a:r>
            </a:p>
            <a:p>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nườm</a:t>
              </a:r>
              <a:r>
                <a:rPr lang="en-US" sz="4800" b="1" dirty="0">
                  <a:solidFill>
                    <a:srgbClr val="0070C0"/>
                  </a:solidFill>
                  <a:latin typeface="Times New Roman" panose="020206030504050203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endParaRPr lang="en-US" sz="4800" b="1" dirty="0">
                <a:solidFill>
                  <a:srgbClr val="0070C0"/>
                </a:solidFill>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5FAC2793-9473-43A3-8BD0-010BA6883EB9}"/>
              </a:ext>
            </a:extLst>
          </p:cNvPr>
          <p:cNvSpPr txBox="1"/>
          <p:nvPr/>
        </p:nvSpPr>
        <p:spPr>
          <a:xfrm>
            <a:off x="3933170" y="3121903"/>
            <a:ext cx="1979358" cy="830997"/>
          </a:xfrm>
          <a:prstGeom prst="rect">
            <a:avLst/>
          </a:prstGeom>
          <a:noFill/>
        </p:spPr>
        <p:txBody>
          <a:bodyPr wrap="square">
            <a:spAutoFit/>
          </a:bodyPr>
          <a:lstStyle/>
          <a:p>
            <a:r>
              <a:rPr lang="en-US" sz="4800" b="1">
                <a:solidFill>
                  <a:srgbClr val="0070C0"/>
                </a:solidFill>
                <a:latin typeface="Times New Roman" panose="02020603050405020304" pitchFamily="18" charset="0"/>
                <a:cs typeface="Times New Roman" panose="02020603050405020304" pitchFamily="18" charset="0"/>
              </a:rPr>
              <a:t>nượp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7610" y="5660513"/>
            <a:ext cx="9607463"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Đường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tới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trường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lượn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sườn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đồi</a:t>
            </a:r>
            <a:r>
              <a:rPr lang="en-US" sz="4400" b="1" dirty="0">
                <a:latin typeface=".VnAvant" panose="020B7200000000000000" pitchFamily="34" charset="0"/>
              </a:rPr>
              <a:t>.</a:t>
            </a: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Nhận</a:t>
              </a:r>
              <a:r>
                <a:rPr lang="en-US" sz="2800" b="1" dirty="0">
                  <a:latin typeface=".VnAvant" panose="020B7200000000000000" pitchFamily="34" charset="0"/>
                </a:rPr>
                <a:t> </a:t>
              </a:r>
              <a:r>
                <a:rPr lang="en-US" sz="2800" b="1" dirty="0" err="1">
                  <a:latin typeface=".VnAvant" panose="020B7200000000000000" pitchFamily="34" charset="0"/>
                </a:rPr>
                <a:t>biết</a:t>
              </a:r>
              <a:endParaRPr lang="en-US" sz="2800" b="1" dirty="0">
                <a:latin typeface=".VnAvant" panose="020B7200000000000000" pitchFamily="34" charset="0"/>
              </a:endParaRPr>
            </a:p>
            <a:p>
              <a:pPr algn="ct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1997474" y="5650789"/>
            <a:ext cx="5412760" cy="778320"/>
            <a:chOff x="1885565" y="5597586"/>
            <a:chExt cx="5412760" cy="778320"/>
          </a:xfrm>
        </p:grpSpPr>
        <p:sp>
          <p:nvSpPr>
            <p:cNvPr id="12" name="TextBox 11"/>
            <p:cNvSpPr txBox="1"/>
            <p:nvPr/>
          </p:nvSpPr>
          <p:spPr>
            <a:xfrm>
              <a:off x="6003677" y="5603318"/>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85565" y="5606465"/>
              <a:ext cx="1999741"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486724" y="5597586"/>
              <a:ext cx="1716736" cy="769441"/>
            </a:xfrm>
            <a:prstGeom prst="rect">
              <a:avLst/>
            </a:prstGeom>
            <a:noFill/>
          </p:spPr>
          <p:txBody>
            <a:bodyPr wrap="square" rtlCol="0">
              <a:spAutoFit/>
            </a:bodyPr>
            <a:lstStyle/>
            <a:p>
              <a:r>
                <a:rPr lang="vi-VN" sz="4400" b="1" dirty="0">
                  <a:solidFill>
                    <a:srgbClr val="FF0000"/>
                  </a:solidFill>
                  <a:latin typeface="Times New Roman" panose="02020603050405020304" pitchFamily="18" charset="0"/>
                  <a:cs typeface="Times New Roman" panose="02020603050405020304" pitchFamily="18" charset="0"/>
                </a:rPr>
                <a:t>ư</a:t>
              </a:r>
              <a:r>
                <a:rPr lang="en-US" sz="4400" b="1" dirty="0" err="1">
                  <a:solidFill>
                    <a:srgbClr val="FF0000"/>
                  </a:solidFill>
                  <a:latin typeface="Times New Roman" panose="02020603050405020304" pitchFamily="18" charset="0"/>
                  <a:cs typeface="Times New Roman" panose="02020603050405020304" pitchFamily="18" charset="0"/>
                </a:rPr>
                <a:t>ơng</a:t>
              </a:r>
              <a:endParaRPr lang="en-US" sz="4400" b="1" dirty="0">
                <a:solidFill>
                  <a:srgbClr val="FF0000"/>
                </a:solidFill>
                <a:latin typeface="Times New Roman" panose="02020603050405020304" pitchFamily="18" charset="0"/>
                <a:cs typeface="Times New Roman" panose="02020603050405020304" pitchFamily="18" charset="0"/>
              </a:endParaRPr>
            </a:p>
          </p:txBody>
        </p:sp>
      </p:grpSp>
      <p:pic>
        <p:nvPicPr>
          <p:cNvPr id="9" name="Picture 8">
            <a:extLst>
              <a:ext uri="{FF2B5EF4-FFF2-40B4-BE49-F238E27FC236}">
                <a16:creationId xmlns:a16="http://schemas.microsoft.com/office/drawing/2014/main" id="{840F313E-3E8C-4230-AD7A-4C935F668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9" y="-71021"/>
            <a:ext cx="12161079" cy="5697762"/>
          </a:xfrm>
          <a:prstGeom prst="rect">
            <a:avLst/>
          </a:prstGeom>
        </p:spPr>
      </p:pic>
      <p:sp>
        <p:nvSpPr>
          <p:cNvPr id="13" name="TextBox 12">
            <a:extLst>
              <a:ext uri="{FF2B5EF4-FFF2-40B4-BE49-F238E27FC236}">
                <a16:creationId xmlns:a16="http://schemas.microsoft.com/office/drawing/2014/main" id="{9131EB8F-AE86-4307-B57C-1A9E05B8A3EF}"/>
              </a:ext>
            </a:extLst>
          </p:cNvPr>
          <p:cNvSpPr txBox="1"/>
          <p:nvPr/>
        </p:nvSpPr>
        <p:spPr>
          <a:xfrm>
            <a:off x="8599849" y="5649551"/>
            <a:ext cx="1294648" cy="769441"/>
          </a:xfrm>
          <a:prstGeom prst="rect">
            <a:avLst/>
          </a:prstGeom>
          <a:noFill/>
        </p:spPr>
        <p:txBody>
          <a:bodyPr wrap="squar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ươn</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65979" y="2749274"/>
            <a:ext cx="4765183"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2" name="Group 1"/>
          <p:cNvGrpSpPr/>
          <p:nvPr/>
        </p:nvGrpSpPr>
        <p:grpSpPr>
          <a:xfrm>
            <a:off x="361557" y="78451"/>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Đọc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extLst>
                    <a:ext uri="{9D8B030D-6E8A-4147-A177-3AD203B41FA5}">
                      <a16:colId xmlns:a16="http://schemas.microsoft.com/office/drawing/2014/main" val="20000"/>
                    </a:ext>
                  </a:extLst>
                </a:gridCol>
                <a:gridCol w="2382592">
                  <a:extLst>
                    <a:ext uri="{9D8B030D-6E8A-4147-A177-3AD203B41FA5}">
                      <a16:colId xmlns:a16="http://schemas.microsoft.com/office/drawing/2014/main" val="20001"/>
                    </a:ext>
                  </a:extLst>
                </a:gridCol>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16" name="TextBox 15"/>
          <p:cNvSpPr txBox="1"/>
          <p:nvPr/>
        </p:nvSpPr>
        <p:spPr>
          <a:xfrm>
            <a:off x="5576628" y="2967335"/>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lươn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rướn</a:t>
              </a:r>
              <a:r>
                <a:rPr lang="en-US" sz="5400" b="1" dirty="0">
                  <a:latin typeface="Times New Roman" panose="02020603050405020304" pitchFamily="18" charset="0"/>
                  <a:cs typeface="Times New Roman" panose="02020603050405020304" pitchFamily="18" charset="0"/>
                </a:rPr>
                <a:t> </a:t>
              </a: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sườn</a:t>
              </a:r>
              <a:r>
                <a:rPr lang="en-US" sz="5400" b="1" dirty="0">
                  <a:latin typeface="Times New Roman" panose="02020603050405020304" pitchFamily="18" charset="0"/>
                  <a:cs typeface="Times New Roman" panose="02020603050405020304" pitchFamily="18" charset="0"/>
                </a:rPr>
                <a:t> </a:t>
              </a: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vượn</a:t>
              </a:r>
              <a:r>
                <a:rPr lang="en-US" sz="5400" b="1" dirty="0">
                  <a:latin typeface="Times New Roman" panose="02020603050405020304" pitchFamily="18" charset="0"/>
                  <a:cs typeface="Times New Roman" panose="02020603050405020304" pitchFamily="18" charset="0"/>
                </a:rPr>
                <a:t> </a:t>
              </a: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518381"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2360612"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ương</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24" name="TextBox 23">
            <a:extLst>
              <a:ext uri="{FF2B5EF4-FFF2-40B4-BE49-F238E27FC236}">
                <a16:creationId xmlns:a16="http://schemas.microsoft.com/office/drawing/2014/main" id="{B04714CB-0D34-4B6D-92DB-3B27D6BFA81E}"/>
              </a:ext>
            </a:extLst>
          </p:cNvPr>
          <p:cNvSpPr txBox="1"/>
          <p:nvPr/>
        </p:nvSpPr>
        <p:spPr>
          <a:xfrm>
            <a:off x="1206979" y="4420456"/>
            <a:ext cx="1518979"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25" name="TextBox 24">
            <a:extLst>
              <a:ext uri="{FF2B5EF4-FFF2-40B4-BE49-F238E27FC236}">
                <a16:creationId xmlns:a16="http://schemas.microsoft.com/office/drawing/2014/main" id="{D8D5A34D-15EA-4B18-BDE5-FBFCD40A434B}"/>
              </a:ext>
            </a:extLst>
          </p:cNvPr>
          <p:cNvSpPr txBox="1"/>
          <p:nvPr/>
        </p:nvSpPr>
        <p:spPr>
          <a:xfrm>
            <a:off x="3676381" y="4407094"/>
            <a:ext cx="1559023"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27" name="TextBox 26">
            <a:extLst>
              <a:ext uri="{FF2B5EF4-FFF2-40B4-BE49-F238E27FC236}">
                <a16:creationId xmlns:a16="http://schemas.microsoft.com/office/drawing/2014/main" id="{6731CD42-C9A7-4B75-99C6-73CC7019FC55}"/>
              </a:ext>
            </a:extLst>
          </p:cNvPr>
          <p:cNvSpPr txBox="1"/>
          <p:nvPr/>
        </p:nvSpPr>
        <p:spPr>
          <a:xfrm>
            <a:off x="6360714" y="4402970"/>
            <a:ext cx="1605236"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36" name="TextBox 35">
            <a:extLst>
              <a:ext uri="{FF2B5EF4-FFF2-40B4-BE49-F238E27FC236}">
                <a16:creationId xmlns:a16="http://schemas.microsoft.com/office/drawing/2014/main" id="{6D266FC0-144B-4004-91D9-6D8C23872416}"/>
              </a:ext>
            </a:extLst>
          </p:cNvPr>
          <p:cNvSpPr txBox="1"/>
          <p:nvPr/>
        </p:nvSpPr>
        <p:spPr>
          <a:xfrm>
            <a:off x="9162760" y="4402970"/>
            <a:ext cx="14717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a:t>
            </a:r>
            <a:endParaRPr lang="en-US" sz="5400"/>
          </a:p>
        </p:txBody>
      </p:sp>
      <p:sp>
        <p:nvSpPr>
          <p:cNvPr id="37" name="TextBox 36">
            <a:extLst>
              <a:ext uri="{FF2B5EF4-FFF2-40B4-BE49-F238E27FC236}">
                <a16:creationId xmlns:a16="http://schemas.microsoft.com/office/drawing/2014/main" id="{B9722744-18EA-4C20-AE3F-115B3201FE64}"/>
              </a:ext>
            </a:extLst>
          </p:cNvPr>
          <p:cNvSpPr txBox="1"/>
          <p:nvPr/>
        </p:nvSpPr>
        <p:spPr>
          <a:xfrm>
            <a:off x="1386383" y="5545833"/>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
        <p:nvSpPr>
          <p:cNvPr id="38" name="TextBox 37">
            <a:extLst>
              <a:ext uri="{FF2B5EF4-FFF2-40B4-BE49-F238E27FC236}">
                <a16:creationId xmlns:a16="http://schemas.microsoft.com/office/drawing/2014/main" id="{353B4A33-811A-45D8-A9F8-7D89EFC8D725}"/>
              </a:ext>
            </a:extLst>
          </p:cNvPr>
          <p:cNvSpPr txBox="1"/>
          <p:nvPr/>
        </p:nvSpPr>
        <p:spPr>
          <a:xfrm>
            <a:off x="4155809" y="5514922"/>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
        <p:nvSpPr>
          <p:cNvPr id="39" name="TextBox 38">
            <a:extLst>
              <a:ext uri="{FF2B5EF4-FFF2-40B4-BE49-F238E27FC236}">
                <a16:creationId xmlns:a16="http://schemas.microsoft.com/office/drawing/2014/main" id="{292A766E-8049-4B85-9093-EFF3D0C74BD9}"/>
              </a:ext>
            </a:extLst>
          </p:cNvPr>
          <p:cNvSpPr txBox="1"/>
          <p:nvPr/>
        </p:nvSpPr>
        <p:spPr>
          <a:xfrm>
            <a:off x="6358173" y="5491315"/>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
        <p:nvSpPr>
          <p:cNvPr id="40" name="TextBox 39">
            <a:extLst>
              <a:ext uri="{FF2B5EF4-FFF2-40B4-BE49-F238E27FC236}">
                <a16:creationId xmlns:a16="http://schemas.microsoft.com/office/drawing/2014/main" id="{20697365-9F18-4525-872E-57CAE0AE298A}"/>
              </a:ext>
            </a:extLst>
          </p:cNvPr>
          <p:cNvSpPr txBox="1"/>
          <p:nvPr/>
        </p:nvSpPr>
        <p:spPr>
          <a:xfrm>
            <a:off x="9008894" y="5507123"/>
            <a:ext cx="1902912" cy="923330"/>
          </a:xfrm>
          <a:prstGeom prst="rect">
            <a:avLst/>
          </a:prstGeom>
          <a:noFill/>
        </p:spPr>
        <p:txBody>
          <a:bodyPr wrap="square">
            <a:spAutoFit/>
          </a:bodyPr>
          <a:lstStyle/>
          <a:p>
            <a:r>
              <a:rPr lang="en-US" sz="5400" b="1">
                <a:solidFill>
                  <a:srgbClr val="FF0000"/>
                </a:solidFill>
                <a:latin typeface="Times New Roman" panose="02020603050405020304" pitchFamily="18" charset="0"/>
                <a:cs typeface="Times New Roman" panose="02020603050405020304" pitchFamily="18" charset="0"/>
              </a:rPr>
              <a:t>ương</a:t>
            </a:r>
            <a:endParaRPr lang="en-US"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anim calcmode="lin" valueType="num">
                                      <p:cBhvr>
                                        <p:cTn id="65" dur="1000" fill="hold"/>
                                        <p:tgtEl>
                                          <p:spTgt spid="38"/>
                                        </p:tgtEl>
                                        <p:attrNameLst>
                                          <p:attrName>ppt_x</p:attrName>
                                        </p:attrNameLst>
                                      </p:cBhvr>
                                      <p:tavLst>
                                        <p:tav tm="0">
                                          <p:val>
                                            <p:strVal val="#ppt_x"/>
                                          </p:val>
                                        </p:tav>
                                        <p:tav tm="100000">
                                          <p:val>
                                            <p:strVal val="#ppt_x"/>
                                          </p:val>
                                        </p:tav>
                                      </p:tavLst>
                                    </p:anim>
                                    <p:anim calcmode="lin" valueType="num">
                                      <p:cBhvr>
                                        <p:cTn id="66" dur="1000" fill="hold"/>
                                        <p:tgtEl>
                                          <p:spTgt spid="3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1000"/>
                                        <p:tgtEl>
                                          <p:spTgt spid="39"/>
                                        </p:tgtEl>
                                      </p:cBhvr>
                                    </p:animEffect>
                                    <p:anim calcmode="lin" valueType="num">
                                      <p:cBhvr>
                                        <p:cTn id="70" dur="1000" fill="hold"/>
                                        <p:tgtEl>
                                          <p:spTgt spid="39"/>
                                        </p:tgtEl>
                                        <p:attrNameLst>
                                          <p:attrName>ppt_x</p:attrName>
                                        </p:attrNameLst>
                                      </p:cBhvr>
                                      <p:tavLst>
                                        <p:tav tm="0">
                                          <p:val>
                                            <p:strVal val="#ppt_x"/>
                                          </p:val>
                                        </p:tav>
                                        <p:tav tm="100000">
                                          <p:val>
                                            <p:strVal val="#ppt_x"/>
                                          </p:val>
                                        </p:tav>
                                      </p:tavLst>
                                    </p:anim>
                                    <p:anim calcmode="lin" valueType="num">
                                      <p:cBhvr>
                                        <p:cTn id="71" dur="1000" fill="hold"/>
                                        <p:tgtEl>
                                          <p:spTgt spid="3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1000"/>
                                        <p:tgtEl>
                                          <p:spTgt spid="40"/>
                                        </p:tgtEl>
                                      </p:cBhvr>
                                    </p:animEffect>
                                    <p:anim calcmode="lin" valueType="num">
                                      <p:cBhvr>
                                        <p:cTn id="75" dur="1000" fill="hold"/>
                                        <p:tgtEl>
                                          <p:spTgt spid="40"/>
                                        </p:tgtEl>
                                        <p:attrNameLst>
                                          <p:attrName>ppt_x</p:attrName>
                                        </p:attrNameLst>
                                      </p:cBhvr>
                                      <p:tavLst>
                                        <p:tav tm="0">
                                          <p:val>
                                            <p:strVal val="#ppt_x"/>
                                          </p:val>
                                        </p:tav>
                                        <p:tav tm="100000">
                                          <p:val>
                                            <p:strVal val="#ppt_x"/>
                                          </p:val>
                                        </p:tav>
                                      </p:tavLst>
                                    </p:anim>
                                    <p:anim calcmode="lin" valueType="num">
                                      <p:cBhvr>
                                        <p:cTn id="7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P spid="24" grpId="0"/>
      <p:bldP spid="25" grpId="0"/>
      <p:bldP spid="27" grpId="0"/>
      <p:bldP spid="36" grpId="0"/>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a:t>
            </a:r>
            <a:r>
              <a:rPr lang="en-US" sz="6000" b="1" dirty="0">
                <a:solidFill>
                  <a:srgbClr val="FF0000"/>
                </a:solidFill>
                <a:latin typeface="Times New Roman" panose="02020603050405020304" pitchFamily="18" charset="0"/>
                <a:cs typeface="Times New Roman" panose="02020603050405020304" pitchFamily="18" charset="0"/>
              </a:rPr>
              <a:t> </a:t>
            </a: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a:latin typeface="Times New Roman" panose="02020603050405020304" pitchFamily="18" charset="0"/>
                <a:cs typeface="Times New Roman" panose="02020603050405020304" pitchFamily="18" charset="0"/>
              </a:rPr>
              <a:t>hạt</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1794013" y="437323"/>
            <a:ext cx="8157647" cy="4568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con </a:t>
            </a:r>
            <a:r>
              <a:rPr lang="en-US" sz="7200" b="1" dirty="0" err="1">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a:solidFill>
                  <a:srgbClr val="FF0000"/>
                </a:solidFill>
                <a:latin typeface="Times New Roman" panose="02020603050405020304" pitchFamily="18" charset="0"/>
                <a:cs typeface="Times New Roman" panose="02020603050405020304" pitchFamily="18" charset="0"/>
              </a:rPr>
              <a:t>ương</a:t>
            </a:r>
            <a:r>
              <a:rPr lang="en-US" sz="7200" b="1" dirty="0">
                <a:solidFill>
                  <a:srgbClr val="FF0000"/>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2"/>
          <a:stretch>
            <a:fillRect/>
          </a:stretch>
        </p:blipFill>
        <p:spPr>
          <a:xfrm>
            <a:off x="2450592" y="361434"/>
            <a:ext cx="7827264" cy="5044531"/>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43535" y="5644350"/>
            <a:ext cx="12619527" cy="1089195"/>
            <a:chOff x="191422" y="4196689"/>
            <a:chExt cx="12619527" cy="1089195"/>
          </a:xfrm>
        </p:grpSpPr>
        <p:grpSp>
          <p:nvGrpSpPr>
            <p:cNvPr id="19" name="Group 18"/>
            <p:cNvGrpSpPr/>
            <p:nvPr/>
          </p:nvGrpSpPr>
          <p:grpSpPr>
            <a:xfrm>
              <a:off x="8059872" y="4196689"/>
              <a:ext cx="4751077" cy="1015663"/>
              <a:chOff x="8099629" y="4991249"/>
              <a:chExt cx="4751077" cy="1015663"/>
            </a:xfrm>
          </p:grpSpPr>
          <p:sp>
            <p:nvSpPr>
              <p:cNvPr id="17" name="TextBox 16"/>
              <p:cNvSpPr txBox="1"/>
              <p:nvPr/>
            </p:nvSpPr>
            <p:spPr>
              <a:xfrm>
                <a:off x="8099629" y="4991249"/>
                <a:ext cx="4751077"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con </a:t>
                </a:r>
                <a:r>
                  <a:rPr lang="en-US" sz="6000" b="1" dirty="0" err="1">
                    <a:latin typeface="Times New Roman" panose="02020603050405020304" pitchFamily="18" charset="0"/>
                    <a:cs typeface="Times New Roman" panose="02020603050405020304" pitchFamily="18" charset="0"/>
                  </a:rPr>
                  <a:t>đường</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845332" y="4991249"/>
                <a:ext cx="1884034"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ương</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0" name="Group 19"/>
            <p:cNvGrpSpPr/>
            <p:nvPr/>
          </p:nvGrpSpPr>
          <p:grpSpPr>
            <a:xfrm>
              <a:off x="191422" y="4196689"/>
              <a:ext cx="3691085" cy="1015664"/>
              <a:chOff x="5209648" y="5001526"/>
              <a:chExt cx="3085549" cy="1953201"/>
            </a:xfrm>
          </p:grpSpPr>
          <p:sp>
            <p:nvSpPr>
              <p:cNvPr id="21" name="TextBox 20"/>
              <p:cNvSpPr txBox="1"/>
              <p:nvPr/>
            </p:nvSpPr>
            <p:spPr>
              <a:xfrm>
                <a:off x="5209648" y="5001528"/>
                <a:ext cx="2877471" cy="1953199"/>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khu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751311" y="5001526"/>
                <a:ext cx="1543886" cy="1953199"/>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nvGrpSpPr>
            <p:cNvPr id="23" name="Group 22"/>
            <p:cNvGrpSpPr/>
            <p:nvPr/>
          </p:nvGrpSpPr>
          <p:grpSpPr>
            <a:xfrm>
              <a:off x="3956920" y="4249666"/>
              <a:ext cx="4102952" cy="1036218"/>
              <a:chOff x="3936492" y="5044226"/>
              <a:chExt cx="4102952" cy="1036218"/>
            </a:xfrm>
          </p:grpSpPr>
          <p:sp>
            <p:nvSpPr>
              <p:cNvPr id="24" name="TextBox 23"/>
              <p:cNvSpPr txBox="1"/>
              <p:nvPr/>
            </p:nvSpPr>
            <p:spPr>
              <a:xfrm>
                <a:off x="3936492" y="5044226"/>
                <a:ext cx="3647916" cy="1015663"/>
              </a:xfrm>
              <a:prstGeom prst="rect">
                <a:avLst/>
              </a:prstGeom>
              <a:noFill/>
            </p:spPr>
            <p:txBody>
              <a:bodyPr wrap="square" rtlCol="0">
                <a:spAutoFit/>
              </a:bodyPr>
              <a:lstStyle/>
              <a:p>
                <a:r>
                  <a:rPr lang="en-US" sz="6000" b="1" dirty="0" err="1">
                    <a:latin typeface="Times New Roman" panose="02020603050405020304" pitchFamily="18" charset="0"/>
                    <a:cs typeface="Times New Roman" panose="02020603050405020304" pitchFamily="18" charset="0"/>
                  </a:rPr>
                  <a:t>hạt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sương</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5454944" y="5064781"/>
                <a:ext cx="2584500" cy="1015663"/>
              </a:xfrm>
              <a:prstGeom prst="rect">
                <a:avLst/>
              </a:prstGeom>
              <a:noFill/>
            </p:spPr>
            <p:txBody>
              <a:bodyPr wrap="square" rtlCol="0">
                <a:spAutoFit/>
              </a:bodyPr>
              <a:lstStyle/>
              <a:p>
                <a:r>
                  <a:rPr lang="en-US" sz="6000" b="1" dirty="0" err="1">
                    <a:solidFill>
                      <a:srgbClr val="FF0000"/>
                    </a:solidFill>
                    <a:latin typeface="Times New Roman" panose="02020603050405020304" pitchFamily="18" charset="0"/>
                    <a:cs typeface="Times New Roman" panose="02020603050405020304" pitchFamily="18" charset="0"/>
                  </a:rPr>
                  <a:t>ương</a:t>
                </a:r>
                <a:r>
                  <a:rPr lang="en-US" sz="6000" b="1" dirty="0">
                    <a:solidFill>
                      <a:srgbClr val="FF0000"/>
                    </a:solidFill>
                    <a:latin typeface="Times New Roman" panose="02020603050405020304" pitchFamily="18" charset="0"/>
                    <a:cs typeface="Times New Roman" panose="02020603050405020304" pitchFamily="18" charset="0"/>
                  </a:rPr>
                  <a:t> </a:t>
                </a: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VnAvant" panose="020B7200000000000000" pitchFamily="34" charset="0"/>
                </a:rPr>
                <a:t>   </a:t>
              </a:r>
              <a:r>
                <a:rPr lang="en-US" sz="4800" b="1" dirty="0" err="1">
                  <a:latin typeface=".VnAvant" panose="020B7200000000000000" pitchFamily="34" charset="0"/>
                </a:rPr>
                <a:t>Đọc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extLst>
                    <a:ext uri="{9D8B030D-6E8A-4147-A177-3AD203B41FA5}">
                      <a16:colId xmlns:a16="http://schemas.microsoft.com/office/drawing/2014/main" val="20000"/>
                    </a:ext>
                  </a:extLst>
                </a:gridCol>
                <a:gridCol w="2009251">
                  <a:extLst>
                    <a:ext uri="{9D8B030D-6E8A-4147-A177-3AD203B41FA5}">
                      <a16:colId xmlns:a16="http://schemas.microsoft.com/office/drawing/2014/main" val="20001"/>
                    </a:ext>
                  </a:extLst>
                </a:gridCol>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extLst>
                  <a:ext uri="{0D108BD9-81ED-4DB2-BD59-A6C34878D82A}">
                    <a16:rowId xmlns:a16="http://schemas.microsoft.com/office/drawing/2014/main" val="10000"/>
                  </a:ext>
                </a:extLst>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a:solidFill>
                    <a:srgbClr val="FF0000"/>
                  </a:solidFill>
                  <a:latin typeface="Times New Roman" panose="02020603050405020304" pitchFamily="18" charset="0"/>
                  <a:cs typeface="Times New Roman" panose="02020603050405020304" pitchFamily="18" charset="0"/>
                </a:rPr>
                <a:t> </a:t>
              </a: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lượn</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a:t>
                </a:r>
                <a:r>
                  <a:rPr lang="en-US" sz="5400" b="1" dirty="0">
                    <a:solidFill>
                      <a:srgbClr val="FF0000"/>
                    </a:solidFill>
                    <a:latin typeface="Times New Roman" panose="02020603050405020304" pitchFamily="18" charset="0"/>
                    <a:cs typeface="Times New Roman" panose="02020603050405020304" pitchFamily="18" charset="0"/>
                  </a:rPr>
                  <a:t> </a:t>
                </a: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lươn</a:t>
              </a:r>
              <a:r>
                <a:rPr lang="en-US" sz="5400" b="1" dirty="0">
                  <a:latin typeface="Times New Roman" panose="02020603050405020304" pitchFamily="18" charset="0"/>
                  <a:cs typeface="Times New Roman" panose="02020603050405020304" pitchFamily="18" charset="0"/>
                </a:rPr>
                <a:t> </a:t>
              </a: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rướn</a:t>
              </a:r>
              <a:r>
                <a:rPr lang="en-US" sz="5400" b="1" dirty="0">
                  <a:latin typeface="Times New Roman" panose="02020603050405020304" pitchFamily="18" charset="0"/>
                  <a:cs typeface="Times New Roman" panose="02020603050405020304" pitchFamily="18" charset="0"/>
                </a:rPr>
                <a:t> </a:t>
              </a: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sườn</a:t>
              </a:r>
              <a:r>
                <a:rPr lang="en-US" sz="5400" b="1" dirty="0">
                  <a:latin typeface="Times New Roman" panose="02020603050405020304" pitchFamily="18" charset="0"/>
                  <a:cs typeface="Times New Roman" panose="02020603050405020304" pitchFamily="18" charset="0"/>
                </a:rPr>
                <a:t> </a:t>
              </a: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vượn</a:t>
              </a:r>
              <a:r>
                <a:rPr lang="en-US" sz="5400" b="1" dirty="0">
                  <a:latin typeface="Times New Roman" panose="02020603050405020304" pitchFamily="18" charset="0"/>
                  <a:cs typeface="Times New Roman" panose="02020603050405020304" pitchFamily="18" charset="0"/>
                </a:rPr>
                <a:t> </a:t>
              </a:r>
            </a:p>
          </p:txBody>
        </p:sp>
      </p:grpSp>
      <p:grpSp>
        <p:nvGrpSpPr>
          <p:cNvPr id="42" name="Group 41"/>
          <p:cNvGrpSpPr/>
          <p:nvPr/>
        </p:nvGrpSpPr>
        <p:grpSpPr>
          <a:xfrm>
            <a:off x="1159407" y="3010366"/>
            <a:ext cx="10119503" cy="978339"/>
            <a:chOff x="1042754" y="5225152"/>
            <a:chExt cx="10119503" cy="978339"/>
          </a:xfrm>
        </p:grpSpPr>
        <p:sp>
          <p:nvSpPr>
            <p:cNvPr id="43" name="TextBox 42"/>
            <p:cNvSpPr txBox="1"/>
            <p:nvPr/>
          </p:nvSpPr>
          <p:spPr>
            <a:xfrm>
              <a:off x="6109631" y="5245707"/>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sương</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801644" y="5280161"/>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tưởng</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42754" y="5240748"/>
              <a:ext cx="2360613"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hướng</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38" y="5225152"/>
              <a:ext cx="2706264" cy="923330"/>
            </a:xfrm>
            <a:prstGeom prst="rect">
              <a:avLst/>
            </a:prstGeom>
            <a:noFill/>
          </p:spPr>
          <p:txBody>
            <a:bodyPr wrap="square" rtlCol="0">
              <a:spAutoFit/>
            </a:bodyPr>
            <a:lstStyle/>
            <a:p>
              <a:r>
                <a:rPr lang="en-US" sz="5400" b="1" dirty="0" err="1">
                  <a:latin typeface="Times New Roman" panose="02020603050405020304" pitchFamily="18" charset="0"/>
                  <a:cs typeface="Times New Roman" panose="02020603050405020304" pitchFamily="18" charset="0"/>
                </a:rPr>
                <a:t>phượng</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a:solidFill>
                  <a:srgbClr val="FF0000"/>
                </a:solidFill>
                <a:latin typeface="Times New Roman" panose="02020603050405020304" pitchFamily="18" charset="0"/>
                <a:cs typeface="Times New Roman" panose="02020603050405020304" pitchFamily="18" charset="0"/>
              </a:rPr>
              <a:t>ương</a:t>
            </a:r>
            <a:r>
              <a:rPr lang="en-US" sz="5400" b="1" dirty="0">
                <a:solidFill>
                  <a:srgbClr val="FF0000"/>
                </a:solidFill>
                <a:latin typeface="Times New Roman" panose="02020603050405020304" pitchFamily="18" charset="0"/>
                <a:cs typeface="Times New Roman" panose="02020603050405020304" pitchFamily="18" charset="0"/>
              </a:rPr>
              <a:t> </a:t>
            </a:r>
          </a:p>
        </p:txBody>
      </p:sp>
      <p:pic>
        <p:nvPicPr>
          <p:cNvPr id="50"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37" y="3949292"/>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stretch>
            <a:fillRect/>
          </a:stretch>
        </p:blipFill>
        <p:spPr>
          <a:xfrm>
            <a:off x="4065996" y="3931030"/>
            <a:ext cx="3322535" cy="1860620"/>
          </a:xfrm>
          <a:prstGeom prst="rect">
            <a:avLst/>
          </a:prstGeom>
        </p:spPr>
      </p:pic>
      <p:pic>
        <p:nvPicPr>
          <p:cNvPr id="52" name="Picture 51"/>
          <p:cNvPicPr>
            <a:picLocks noChangeAspect="1"/>
          </p:cNvPicPr>
          <p:nvPr/>
        </p:nvPicPr>
        <p:blipFill>
          <a:blip r:embed="rId4"/>
          <a:stretch>
            <a:fillRect/>
          </a:stretch>
        </p:blipFill>
        <p:spPr>
          <a:xfrm>
            <a:off x="8248288" y="3783102"/>
            <a:ext cx="2986926" cy="2039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175</Words>
  <Application>Microsoft Office PowerPoint</Application>
  <PresentationFormat>Widescreen</PresentationFormat>
  <Paragraphs>77</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.VnAvant</vt:lpstr>
      <vt:lpstr>Arial</vt:lpstr>
      <vt:lpstr>Calibri</vt:lpstr>
      <vt:lpstr>Calibri Light</vt:lpstr>
      <vt:lpstr>Chivo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NHATMINH</cp:lastModifiedBy>
  <cp:revision>74</cp:revision>
  <dcterms:created xsi:type="dcterms:W3CDTF">2020-08-13T09:32:00Z</dcterms:created>
  <dcterms:modified xsi:type="dcterms:W3CDTF">2025-12-24T13:58:26Z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