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1"/>
  </p:notesMasterIdLst>
  <p:sldIdLst>
    <p:sldId id="297" r:id="rId3"/>
    <p:sldId id="281" r:id="rId4"/>
    <p:sldId id="315" r:id="rId5"/>
    <p:sldId id="293" r:id="rId6"/>
    <p:sldId id="316" r:id="rId7"/>
    <p:sldId id="298" r:id="rId8"/>
    <p:sldId id="283" r:id="rId9"/>
    <p:sldId id="285" r:id="rId10"/>
    <p:sldId id="284" r:id="rId11"/>
    <p:sldId id="292" r:id="rId12"/>
    <p:sldId id="317" r:id="rId13"/>
    <p:sldId id="288" r:id="rId14"/>
    <p:sldId id="260" r:id="rId15"/>
    <p:sldId id="257" r:id="rId16"/>
    <p:sldId id="258" r:id="rId17"/>
    <p:sldId id="299" r:id="rId18"/>
    <p:sldId id="259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18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74: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8800" b="1" kern="0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874657"/>
            <a:ext cx="11373012" cy="1043944"/>
            <a:chOff x="242805" y="4426996"/>
            <a:chExt cx="11373012" cy="1043944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chích chòe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đóa hoa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váy xòe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880494" cy="923330"/>
              <a:chOff x="5133532" y="2295939"/>
              <a:chExt cx="1880494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1" y="4158523"/>
            <a:ext cx="2671069" cy="1837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3" y="4084420"/>
            <a:ext cx="2816523" cy="1985749"/>
          </a:xfrm>
          <a:prstGeom prst="rect">
            <a:avLst/>
          </a:prstGeom>
        </p:spPr>
      </p:pic>
      <p:pic>
        <p:nvPicPr>
          <p:cNvPr id="53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6" y="4068494"/>
            <a:ext cx="1845028" cy="1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874657"/>
            <a:ext cx="11373012" cy="858226"/>
            <a:chOff x="242805" y="4426996"/>
            <a:chExt cx="11373012" cy="858226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chÝch chße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®ãa</a:t>
              </a:r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hoa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4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xße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2090" y="1599565"/>
            <a:ext cx="4238625" cy="887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  ®</a:t>
              </a:r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618902"/>
            <a:chOff x="4683543" y="749110"/>
            <a:chExt cx="3198942" cy="1574866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80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80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h</a:t>
              </a:r>
              <a:r>
                <a:rPr lang="en-US" sz="48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2159149" cy="807369"/>
              <a:chOff x="5133532" y="2295939"/>
              <a:chExt cx="2159149" cy="80736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2159149" cy="807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latin typeface=".VnAvant" panose="020B7200000000000000" pitchFamily="34" charset="0"/>
                    <a:cs typeface=".VnAvant" panose="020B7200000000000000" pitchFamily="34" charset="0"/>
                  </a:rPr>
                  <a:t>hoa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80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oa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.VnAvant" panose="020B7200000000000000" pitchFamily="34" charset="0"/>
                    <a:cs typeface=".VnAvant" panose="020B7200000000000000" pitchFamily="34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469774" y="2272018"/>
            <a:ext cx="10169610" cy="857382"/>
            <a:chOff x="1006900" y="4393375"/>
            <a:chExt cx="10169610" cy="857382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h</a:t>
              </a:r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l</a:t>
              </a:r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oa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tỏa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xóa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884819"/>
            <a:chOff x="1024826" y="5316705"/>
            <a:chExt cx="10133757" cy="884819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lãe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xße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khỏe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loe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1" y="4158523"/>
            <a:ext cx="2671069" cy="1837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3" y="4084420"/>
            <a:ext cx="2816523" cy="1985749"/>
          </a:xfrm>
          <a:prstGeom prst="rect">
            <a:avLst/>
          </a:prstGeom>
        </p:spPr>
      </p:pic>
      <p:pic>
        <p:nvPicPr>
          <p:cNvPr id="53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6" y="4068494"/>
            <a:ext cx="1845028" cy="1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023862"/>
            <a:ext cx="9919666" cy="24290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7" y="48363"/>
            <a:ext cx="10822882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46420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995678"/>
            <a:ext cx="12015989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   Tết đến, hoa đào khoe sắc hồng tươi, hoa mai vàng nở rộ</a:t>
            </a:r>
            <a:r>
              <a:rPr lang="en-US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H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Ì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sang hoa phượng vĩ bừng lửa đỏ, ch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¸y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rực cả g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ãc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trời. Cuối thu, hương hoa sữa nồng nàn, ng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ät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 thơm từng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gãc 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phố. Cuối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®«ng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, hoa cải trải thảm vàng rực rỡ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bªn s«ng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. Những sắc hoa, hương hoa làm đẹp </a:t>
            </a:r>
            <a:r>
              <a:rPr lang="en-US" alt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thªm </a:t>
            </a:r>
            <a:r>
              <a:rPr lang="vi-VN" sz="3200" dirty="0" smtClean="0">
                <a:latin typeface=".VnAvant" panose="020B7200000000000000" pitchFamily="34" charset="0"/>
                <a:cs typeface=".VnAvant" panose="020B7200000000000000" pitchFamily="34" charset="0"/>
              </a:rPr>
              <a:t>cho cuộc sống.</a:t>
            </a:r>
            <a:endParaRPr lang="en-US" sz="32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" y="723345"/>
            <a:ext cx="9532859" cy="6134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94830"/>
            <a:chOff x="1352283" y="1519706"/>
            <a:chExt cx="6395798" cy="1594830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u«c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trẻ</a:t>
              </a:r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vuốt</a:t>
              </a:r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ve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686" cy="829946"/>
            <a:chOff x="1504683" y="1672106"/>
            <a:chExt cx="7021024" cy="829946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­¬u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6176" y="1672106"/>
              <a:ext cx="304953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cưỡi</a:t>
              </a:r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u«ng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273" y="111104"/>
            <a:ext cx="12039727" cy="5630011"/>
            <a:chOff x="242426" y="23902"/>
            <a:chExt cx="12039727" cy="5630011"/>
          </a:xfrm>
        </p:grpSpPr>
        <p:grpSp>
          <p:nvGrpSpPr>
            <p:cNvPr id="18" name="Group 17"/>
            <p:cNvGrpSpPr/>
            <p:nvPr/>
          </p:nvGrpSpPr>
          <p:grpSpPr>
            <a:xfrm>
              <a:off x="242426" y="23902"/>
              <a:ext cx="12039727" cy="5630011"/>
              <a:chOff x="-1" y="-1"/>
              <a:chExt cx="12039727" cy="56300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12039726" cy="5630010"/>
                <a:chOff x="0" y="0"/>
                <a:chExt cx="12039726" cy="563001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0" y="0"/>
                  <a:ext cx="12039726" cy="5280338"/>
                  <a:chOff x="0" y="0"/>
                  <a:chExt cx="12039726" cy="528033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4673" y="0"/>
                    <a:ext cx="11975053" cy="5280338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0" y="1481070"/>
                    <a:ext cx="2923504" cy="850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1249839" y="5114855"/>
                  <a:ext cx="7894162" cy="5151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-1"/>
                <a:ext cx="1512397" cy="93318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201" y="111104"/>
              <a:ext cx="4441940" cy="93318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264571" y="5982527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Hµ n­íc ®­îc l­ít sãng biÓn</a:t>
            </a:r>
            <a:endParaRPr lang="en-US" sz="4000" b="1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5230" y="111104"/>
            <a:ext cx="4185634" cy="822076"/>
            <a:chOff x="1060549" y="587625"/>
            <a:chExt cx="2736751" cy="82207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98006" y="5921035"/>
            <a:ext cx="4279265" cy="781050"/>
            <a:chOff x="4194974" y="5412307"/>
            <a:chExt cx="4279265" cy="781050"/>
          </a:xfrm>
        </p:grpSpPr>
        <p:sp>
          <p:nvSpPr>
            <p:cNvPr id="12" name="TextBox 11"/>
            <p:cNvSpPr txBox="1"/>
            <p:nvPr/>
          </p:nvSpPr>
          <p:spPr>
            <a:xfrm>
              <a:off x="6827684" y="5486602"/>
              <a:ext cx="164655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ươt</a:t>
              </a:r>
              <a:endPara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4974" y="5465647"/>
              <a:ext cx="137668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­íc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94209" y="5412307"/>
              <a:ext cx="136207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ơc</a:t>
              </a:r>
              <a:endPara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295" y="2959735"/>
            <a:ext cx="2073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được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8780" y="377190"/>
            <a:ext cx="18827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610" y="1588135"/>
            <a:ext cx="1859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  <a:cs typeface=".VnAvant" panose="020B7200000000000000" pitchFamily="34" charset="0"/>
              </a:rPr>
              <a:t>đ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850" y="2959735"/>
            <a:ext cx="211455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ươc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6900" y="4393375"/>
            <a:ext cx="10169610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bước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lược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980" y="4393375"/>
              <a:ext cx="25527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ngược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nước</a:t>
              </a:r>
              <a:r>
                <a:rPr lang="en-US" sz="54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endParaRPr lang="en-US" sz="54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8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mướt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mượt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lướt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lược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ươt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7457" y="5481603"/>
            <a:ext cx="3216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4563" y="5481602"/>
            <a:ext cx="154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1" y="206062"/>
            <a:ext cx="5581052" cy="38394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856" y="5237726"/>
            <a:ext cx="429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005" y="5237726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6" y="1"/>
            <a:ext cx="5399227" cy="5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mẫu đầm phụ dâu nhí dễ thương - M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09" y="1"/>
            <a:ext cx="4626487" cy="69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981" y="5299257"/>
            <a:ext cx="15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07" y="575109"/>
            <a:ext cx="5924281" cy="417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220</Words>
  <Application>Microsoft Office PowerPoint</Application>
  <PresentationFormat>Widescreen</PresentationFormat>
  <Paragraphs>90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.VnAvant</vt:lpstr>
      <vt:lpstr>.VnAvantH</vt:lpstr>
      <vt:lpstr>Arial</vt:lpstr>
      <vt:lpstr>Calibri</vt:lpstr>
      <vt:lpstr>Calibri Light</vt:lpstr>
      <vt:lpstr>Chivo Light</vt:lpstr>
      <vt:lpstr>Euphemia</vt:lpstr>
      <vt:lpstr>Tahoma</vt:lpstr>
      <vt:lpstr>Times New Roman</vt:lpstr>
      <vt:lpstr>Wingdings</vt:lpstr>
      <vt:lpstr>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NHATMINH</cp:lastModifiedBy>
  <cp:revision>77</cp:revision>
  <dcterms:created xsi:type="dcterms:W3CDTF">2020-08-13T09:32:00Z</dcterms:created>
  <dcterms:modified xsi:type="dcterms:W3CDTF">2025-12-24T13:58:31Z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