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19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2142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264382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64880" cy="660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2303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3893476"/>
            <a:ext cx="3948545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>
                <a:latin typeface=".VnAvant" pitchFamily="34" charset="0"/>
              </a:rPr>
              <a:t>KiÓm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tra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bµi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tõ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con </a:t>
            </a:r>
            <a:r>
              <a:rPr lang="en-US" sz="3600" dirty="0" err="1">
                <a:latin typeface=".VnAvant" pitchFamily="34" charset="0"/>
              </a:rPr>
              <a:t>ong</a:t>
            </a:r>
            <a:r>
              <a:rPr lang="en-US" sz="3600" dirty="0">
                <a:latin typeface=".VnAvant" pitchFamily="34" charset="0"/>
              </a:rPr>
              <a:t>      </a:t>
            </a:r>
            <a:r>
              <a:rPr lang="en-US" sz="3600" dirty="0" err="1">
                <a:latin typeface=".VnAvant" pitchFamily="34" charset="0"/>
              </a:rPr>
              <a:t>b«ng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hoa</a:t>
            </a:r>
            <a:r>
              <a:rPr lang="en-US" sz="3600" dirty="0">
                <a:latin typeface=".VnAvant" pitchFamily="34" charset="0"/>
              </a:rPr>
              <a:t>       </a:t>
            </a:r>
            <a:r>
              <a:rPr lang="en-US" sz="3600" dirty="0" err="1">
                <a:latin typeface=".VnAvant" pitchFamily="34" charset="0"/>
              </a:rPr>
              <a:t>hÝ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höng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c©u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       </a:t>
            </a:r>
            <a:r>
              <a:rPr lang="en-US" sz="3600" dirty="0" err="1">
                <a:latin typeface=".VnAvant" pitchFamily="34" charset="0"/>
              </a:rPr>
              <a:t>Nh­÷ng</a:t>
            </a:r>
            <a:r>
              <a:rPr lang="en-US" sz="3600" dirty="0">
                <a:latin typeface=".VnAvant" pitchFamily="34" charset="0"/>
              </a:rPr>
              <a:t> con </a:t>
            </a:r>
            <a:r>
              <a:rPr lang="en-US" sz="3600" dirty="0" err="1">
                <a:latin typeface=".VnAvant" pitchFamily="34" charset="0"/>
              </a:rPr>
              <a:t>ong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ch¨m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chØ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hót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mËt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cho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hoa</a:t>
            </a:r>
            <a:r>
              <a:rPr lang="en-US" sz="3600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415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091658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iêc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871248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.VnAvant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iêc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iếc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Thiếc</a:t>
            </a:r>
            <a:r>
              <a:rPr lang="en-US" sz="3200" b="1" dirty="0">
                <a:latin typeface=".VnAvant" pitchFamily="34" charset="0"/>
              </a:rPr>
              <a:t>       </a:t>
            </a:r>
            <a:r>
              <a:rPr lang="en-US" sz="3200" b="1" dirty="0" err="1">
                <a:latin typeface=".VnAvant" pitchFamily="34" charset="0"/>
              </a:rPr>
              <a:t>tiệc</a:t>
            </a:r>
            <a:r>
              <a:rPr lang="en-US" sz="3200" b="1" dirty="0">
                <a:latin typeface=".VnAvant" pitchFamily="34" charset="0"/>
              </a:rPr>
              <a:t>        </a:t>
            </a:r>
            <a:r>
              <a:rPr lang="en-US" sz="3200" b="1" dirty="0" err="1">
                <a:latin typeface=".VnAvant" pitchFamily="34" charset="0"/>
              </a:rPr>
              <a:t>xiếc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điện</a:t>
            </a:r>
            <a:r>
              <a:rPr lang="en-US" sz="3200" b="1" dirty="0">
                <a:latin typeface=".VnAvant" pitchFamily="34" charset="0"/>
              </a:rPr>
              <a:t>        </a:t>
            </a:r>
            <a:r>
              <a:rPr lang="en-US" sz="3200" b="1" dirty="0" err="1">
                <a:latin typeface=".VnAvant" pitchFamily="34" charset="0"/>
              </a:rPr>
              <a:t>kiến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thiện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diệp</a:t>
            </a:r>
            <a:r>
              <a:rPr lang="en-US" sz="3200" b="1" dirty="0">
                <a:latin typeface=".VnAvant" pitchFamily="34" charset="0"/>
              </a:rPr>
              <a:t>        </a:t>
            </a:r>
            <a:r>
              <a:rPr lang="en-US" sz="3200" b="1" dirty="0" err="1">
                <a:latin typeface=".VnAvant" pitchFamily="34" charset="0"/>
              </a:rPr>
              <a:t>thiếp</a:t>
            </a:r>
            <a:r>
              <a:rPr lang="en-US" sz="3200" b="1" dirty="0">
                <a:latin typeface=".VnAvant" pitchFamily="34" charset="0"/>
              </a:rPr>
              <a:t>     </a:t>
            </a:r>
            <a:r>
              <a:rPr lang="en-US" sz="3200" b="1" dirty="0" err="1">
                <a:latin typeface=".VnAvant" pitchFamily="34" charset="0"/>
              </a:rPr>
              <a:t>tiệp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xanh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biếc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Bờ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biển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00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Sò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điệp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4495800"/>
            <a:ext cx="2614613" cy="1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9" y="4572000"/>
            <a:ext cx="2529471" cy="15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4602476"/>
            <a:ext cx="2582180" cy="150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.VnAvant" pitchFamily="34" charset="0"/>
              </a:rPr>
              <a:t>Giải</a:t>
            </a:r>
            <a:r>
              <a:rPr lang="en-US" sz="4800" b="1" dirty="0">
                <a:latin typeface=".VnAvant" pitchFamily="34" charset="0"/>
              </a:rPr>
              <a:t> lao</a:t>
            </a: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7640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iêc</a:t>
            </a:r>
            <a:r>
              <a:rPr lang="en-US" sz="9600" dirty="0">
                <a:latin typeface="HP001 4 hàng 2 ô ly" pitchFamily="34" charset="0"/>
              </a:rPr>
              <a:t>   </a:t>
            </a:r>
            <a:r>
              <a:rPr lang="en-US" sz="9600" dirty="0" err="1">
                <a:latin typeface="HP001 4 hàng 2 ô ly" pitchFamily="34" charset="0"/>
              </a:rPr>
              <a:t>iên</a:t>
            </a:r>
            <a:r>
              <a:rPr lang="en-US" sz="9600" dirty="0">
                <a:latin typeface="HP001 4 hàng 2 ô ly" pitchFamily="34" charset="0"/>
              </a:rPr>
              <a:t>   </a:t>
            </a:r>
            <a:r>
              <a:rPr lang="en-US" sz="9600" dirty="0" err="1">
                <a:latin typeface="HP001 4 hàng 2 ô ly" pitchFamily="34" charset="0"/>
              </a:rPr>
              <a:t>iêp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sò</a:t>
            </a:r>
            <a:r>
              <a:rPr lang="en-US" sz="9600" dirty="0">
                <a:latin typeface="HP001 4 hàng 2 ô ly" pitchFamily="34" charset="0"/>
              </a:rPr>
              <a:t> </a:t>
            </a:r>
            <a:r>
              <a:rPr lang="en-US" sz="9600" dirty="0" err="1">
                <a:latin typeface="HP001 4 hàng 2 ô ly" pitchFamily="34" charset="0"/>
              </a:rPr>
              <a:t>điệp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95452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4267200"/>
            <a:ext cx="883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.VnAvant" pitchFamily="34" charset="0"/>
              </a:rPr>
              <a:t>Vịnh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smtClean="0">
                <a:latin typeface=".VnAvant" pitchFamily="34" charset="0"/>
              </a:rPr>
              <a:t>H¹ </a:t>
            </a:r>
            <a:r>
              <a:rPr lang="en-US" sz="3200" dirty="0">
                <a:latin typeface=".VnAvant" pitchFamily="34" charset="0"/>
              </a:rPr>
              <a:t>Long </a:t>
            </a:r>
            <a:r>
              <a:rPr lang="en-US" sz="3200" dirty="0" smtClean="0">
                <a:latin typeface=".VnAvant" pitchFamily="34" charset="0"/>
              </a:rPr>
              <a:t>lµ </a:t>
            </a:r>
            <a:r>
              <a:rPr lang="en-US" sz="3200" dirty="0" err="1" smtClean="0">
                <a:latin typeface=".VnAvant" pitchFamily="34" charset="0"/>
              </a:rPr>
              <a:t>mét</a:t>
            </a:r>
            <a:r>
              <a:rPr lang="en-US" sz="3200" dirty="0" smtClean="0">
                <a:latin typeface=".VnAvant" pitchFamily="34" charset="0"/>
              </a:rPr>
              <a:t> k× </a:t>
            </a:r>
            <a:r>
              <a:rPr lang="en-US" sz="3200" dirty="0" err="1" smtClean="0">
                <a:latin typeface=".VnAvant" pitchFamily="34" charset="0"/>
              </a:rPr>
              <a:t>quan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thiªn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nhiªn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N¬i</a:t>
            </a:r>
            <a:r>
              <a:rPr lang="en-US" sz="3200" dirty="0" smtClean="0">
                <a:latin typeface=".VnAvant" pitchFamily="34" charset="0"/>
              </a:rPr>
              <a:t> ®©y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hßn</a:t>
            </a:r>
            <a:r>
              <a:rPr lang="en-US" sz="3200" dirty="0" smtClean="0">
                <a:latin typeface=".VnAvant" pitchFamily="34" charset="0"/>
              </a:rPr>
              <a:t> ®¶o </a:t>
            </a:r>
            <a:r>
              <a:rPr lang="en-US" sz="3200" dirty="0" err="1" smtClean="0">
                <a:latin typeface=".VnAvant" pitchFamily="34" charset="0"/>
              </a:rPr>
              <a:t>lín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nhá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trïng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iÖp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soi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bãng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mÆt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biÓn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xanh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biÕc</a:t>
            </a:r>
            <a:r>
              <a:rPr lang="en-US" sz="3200" dirty="0" smtClean="0">
                <a:latin typeface=".VnAvant" pitchFamily="34" charset="0"/>
              </a:rPr>
              <a:t>. Du </a:t>
            </a:r>
            <a:r>
              <a:rPr lang="en-US" sz="3200" dirty="0" err="1" smtClean="0">
                <a:latin typeface=".VnAvant" pitchFamily="34" charset="0"/>
              </a:rPr>
              <a:t>kh¸ch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Õn</a:t>
            </a:r>
            <a:r>
              <a:rPr lang="en-US" sz="3200" dirty="0" smtClean="0">
                <a:latin typeface=".VnAvant" pitchFamily="34" charset="0"/>
              </a:rPr>
              <a:t> ®©y ng¾m </a:t>
            </a:r>
            <a:r>
              <a:rPr lang="en-US" sz="3200" dirty="0" err="1" smtClean="0">
                <a:latin typeface=".VnAvant" pitchFamily="34" charset="0"/>
              </a:rPr>
              <a:t>c¶nh</a:t>
            </a:r>
            <a:r>
              <a:rPr lang="en-US" sz="3200" dirty="0" smtClean="0">
                <a:latin typeface=".VnAvant" pitchFamily="34" charset="0"/>
              </a:rPr>
              <a:t>, t¾m </a:t>
            </a:r>
            <a:r>
              <a:rPr lang="en-US" sz="3200" dirty="0" err="1" smtClean="0">
                <a:latin typeface=".VnAvant" pitchFamily="34" charset="0"/>
              </a:rPr>
              <a:t>m¸t</a:t>
            </a:r>
            <a:r>
              <a:rPr lang="en-US" sz="3200" dirty="0" smtClean="0">
                <a:latin typeface=".VnAvant" pitchFamily="34" charset="0"/>
              </a:rPr>
              <a:t> vµ ®</a:t>
            </a:r>
            <a:r>
              <a:rPr lang="en-US" sz="3200" dirty="0" err="1" smtClean="0">
                <a:latin typeface=".VnAvant" pitchFamily="34" charset="0"/>
              </a:rPr>
              <a:t>i</a:t>
            </a:r>
            <a:r>
              <a:rPr lang="en-US" sz="3200" dirty="0" smtClean="0">
                <a:latin typeface=".VnAvant" pitchFamily="34" charset="0"/>
              </a:rPr>
              <a:t> d¹o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b·i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biÓn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" y="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164</Words>
  <Application>Microsoft Office PowerPoint</Application>
  <PresentationFormat>On-screen Show (4:3)</PresentationFormat>
  <Paragraphs>38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.VnAvant</vt:lpstr>
      <vt:lpstr>Arial</vt:lpstr>
      <vt:lpstr>Calibri</vt:lpstr>
      <vt:lpstr>HP001 4 hàng 2 ô ly</vt:lpstr>
      <vt:lpstr>Times New Roman</vt:lpstr>
      <vt:lpstr>Wingdings</vt:lpstr>
      <vt:lpstr>Office Theme</vt:lpstr>
      <vt:lpstr>PowerPoint Presentation</vt:lpstr>
      <vt:lpstr>KiÓm tra bµi cò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 NM</cp:lastModifiedBy>
  <cp:revision>12</cp:revision>
  <dcterms:created xsi:type="dcterms:W3CDTF">2020-08-18T12:22:49Z</dcterms:created>
  <dcterms:modified xsi:type="dcterms:W3CDTF">2024-12-07T10:30:54Z</dcterms:modified>
</cp:coreProperties>
</file>