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3" r:id="rId3"/>
    <p:sldId id="269" r:id="rId4"/>
    <p:sldId id="258" r:id="rId5"/>
    <p:sldId id="271" r:id="rId6"/>
    <p:sldId id="274" r:id="rId7"/>
    <p:sldId id="260" r:id="rId8"/>
    <p:sldId id="261" r:id="rId9"/>
    <p:sldId id="275" r:id="rId10"/>
    <p:sldId id="276" r:id="rId11"/>
    <p:sldId id="262" r:id="rId12"/>
    <p:sldId id="277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82" d="100"/>
          <a:sy n="82" d="100"/>
        </p:scale>
        <p:origin x="149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25D1-BB87-4428-AF75-2CE121EA94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AD4E-33B2-4125-ACB1-2AE5E31A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1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7205-7292-4072-AF8B-271A312596A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tags" Target="../tags/tag3.xml"/><Relationship Id="rId7" Type="http://schemas.openxmlformats.org/officeDocument/2006/relationships/image" Target="../media/image21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lớp 1 năm 2020 -2021 knttvcs\ảnh tiếng việ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BÀI 65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ÔN TẬP VÀ KỂ CHUYỆN</a:t>
            </a:r>
          </a:p>
        </p:txBody>
      </p:sp>
    </p:spTree>
    <p:extLst>
      <p:ext uri="{BB962C8B-B14F-4D97-AF65-F5344CB8AC3E}">
        <p14:creationId xmlns:p14="http://schemas.microsoft.com/office/powerpoint/2010/main" val="2241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919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52401"/>
            <a:ext cx="3429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9144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47" y="1828800"/>
            <a:ext cx="691125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44214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894807" y="1295400"/>
            <a:ext cx="4249193" cy="2590800"/>
          </a:xfrm>
          <a:prstGeom prst="wedgeEllipseCallout">
            <a:avLst>
              <a:gd name="adj1" fmla="val -52312"/>
              <a:gd name="adj2" fmla="val 945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GÆp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vËt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l¹,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qu¸t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to: Sao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ngươi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ta mµ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cói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Çu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h¶?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6182"/>
            <a:ext cx="4666207" cy="485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652"/>
            <a:ext cx="4636486" cy="502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180609" y="1219200"/>
            <a:ext cx="4991100" cy="2057400"/>
          </a:xfrm>
          <a:prstGeom prst="wedgeEllipseCallout">
            <a:avLst>
              <a:gd name="adj1" fmla="val -38636"/>
              <a:gd name="adj2" fmla="val 1530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V×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löa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®· ®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èt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ch¸y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xÐm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cña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2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8131"/>
            <a:ext cx="4906010" cy="48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876799" y="1582944"/>
            <a:ext cx="4294909" cy="2057400"/>
          </a:xfrm>
          <a:prstGeom prst="wedgeEllipseCallout">
            <a:avLst>
              <a:gd name="adj1" fmla="val -59604"/>
              <a:gd name="adj2" fmla="val 14627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tưởng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mưa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nÐm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sái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vµo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m×nh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0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19842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4629149" y="2590800"/>
            <a:ext cx="4542559" cy="2057400"/>
          </a:xfrm>
          <a:prstGeom prst="wedgeEllipseCallout">
            <a:avLst>
              <a:gd name="adj1" fmla="val -54801"/>
              <a:gd name="adj2" fmla="val 1058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Tho¸t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n¹n,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c¶m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xÊu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vµ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cßn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tÝnh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hung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h¨ng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n÷a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748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.VnAvant" pitchFamily="34" charset="0"/>
              </a:rPr>
              <a:t>Kiểm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tra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bài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cũ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.VnAvant" pitchFamily="34" charset="0"/>
              </a:rPr>
              <a:t>Đọc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từ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 err="1">
                <a:latin typeface=".VnAvant" pitchFamily="34" charset="0"/>
              </a:rPr>
              <a:t>kính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yêu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buổi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chiều</a:t>
            </a:r>
            <a:r>
              <a:rPr lang="en-US" sz="3600" dirty="0">
                <a:latin typeface=".VnAvant" pitchFamily="34" charset="0"/>
              </a:rPr>
              <a:t>      </a:t>
            </a:r>
            <a:r>
              <a:rPr lang="en-US" sz="3600" dirty="0" err="1">
                <a:latin typeface=".VnAvant" pitchFamily="34" charset="0"/>
              </a:rPr>
              <a:t>chảy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xiết</a:t>
            </a:r>
            <a:r>
              <a:rPr lang="en-US" sz="3600" b="1" dirty="0">
                <a:latin typeface=".VnAvant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8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33400" y="9906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</a:t>
            </a:r>
            <a:r>
              <a:rPr lang="en-US" sz="4400" b="1" dirty="0" err="1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1066801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07048"/>
              </p:ext>
            </p:extLst>
          </p:nvPr>
        </p:nvGraphicFramePr>
        <p:xfrm>
          <a:off x="228600" y="2529840"/>
          <a:ext cx="8839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trong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trông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khung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vừng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việc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chiên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tiếp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tiếng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nhiệm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yến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biết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diều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Yếu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54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762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D:\lớp 1 năm 2020 -2021 knttvcs\ảnh tiếng việt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435"/>
            <a:ext cx="2835796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lớp 1 năm 2020 -2021 knttvcs\ảnh tiếng việt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0" y="-13990"/>
            <a:ext cx="1866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D:\lớp 1 năm 2020 -2021 knttvcs\ảnh tiếng việt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4537364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37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003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 descr="D:\lớp 1 năm 2020 -2021 knttvcs\ảnh tiếng việt\images (1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D:\lớp 1 năm 2020 -2021 knttvcs\ảnh tiếng việt\images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0" y="24434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D:\lớp 1 năm 2020 -2021 knttvcs\ảnh tiếng việt\tải xuống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D:\lớp 1 năm 2020 -2021 knttvcs\ảnh tiếng việt\tải xuống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6762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67" y="1524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D:\lớp 1 năm 2020 -2021 knttvcs\ảnh tiếng việt\pngtree-purple-cartoon-exquisite-gift-box-png-image_460518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19" y="4654531"/>
            <a:ext cx="2164800" cy="21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081212" y="1976735"/>
            <a:ext cx="241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xung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phong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52400" y="6182380"/>
            <a:ext cx="256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tiếng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trống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6172200"/>
            <a:ext cx="20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xanh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biếc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515" y="6172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yên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tĩnh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1960" y="6172200"/>
            <a:ext cx="218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rong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biển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7938" y="4124980"/>
            <a:ext cx="232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Yêu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mến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3914" y="4034135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Hiểu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biết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2388" y="4048780"/>
            <a:ext cx="198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trùng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điệp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37040" y="1981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Khu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rừng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3088" y="1976735"/>
            <a:ext cx="196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khiêm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tốn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95150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782" y="3581400"/>
            <a:ext cx="9123218" cy="3382962"/>
          </a:xfrm>
          <a:prstGeom prst="rect">
            <a:avLst/>
          </a:prstGeom>
          <a:solidFill>
            <a:srgbClr val="FFFFD5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3200" dirty="0" err="1">
                <a:latin typeface=".VnAvant" pitchFamily="34" charset="0"/>
              </a:rPr>
              <a:t>Trái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đất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của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chúng</a:t>
            </a:r>
            <a:r>
              <a:rPr lang="en-US" sz="3200" dirty="0">
                <a:latin typeface=".VnAvant" pitchFamily="34" charset="0"/>
              </a:rPr>
              <a:t> ta </a:t>
            </a:r>
            <a:r>
              <a:rPr lang="en-US" sz="3200" dirty="0" err="1">
                <a:latin typeface=".VnAvant" pitchFamily="34" charset="0"/>
              </a:rPr>
              <a:t>vô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cùng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rộng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lớn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Núi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rừng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trùng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điệp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Đồng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xanh</a:t>
            </a:r>
            <a:r>
              <a:rPr lang="en-US" sz="3200" dirty="0">
                <a:latin typeface=".VnAvant" pitchFamily="34" charset="0"/>
              </a:rPr>
              <a:t> bao la. </a:t>
            </a:r>
            <a:r>
              <a:rPr lang="en-US" sz="3200" dirty="0" err="1">
                <a:latin typeface=".VnAvant" pitchFamily="34" charset="0"/>
              </a:rPr>
              <a:t>Bầu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trời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cao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rộng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Biển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cả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mênh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mông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Sự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sống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không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ngừng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sinh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sôi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nảy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nở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Chóng</a:t>
            </a:r>
            <a:r>
              <a:rPr lang="en-US" sz="3200" dirty="0">
                <a:latin typeface=".VnAvant" pitchFamily="34" charset="0"/>
              </a:rPr>
              <a:t> ta </a:t>
            </a:r>
            <a:r>
              <a:rPr lang="en-US" sz="3200" dirty="0" err="1">
                <a:latin typeface=".VnAvant" pitchFamily="34" charset="0"/>
              </a:rPr>
              <a:t>cần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biết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yêu</a:t>
            </a:r>
            <a:r>
              <a:rPr lang="en-US" sz="3200" dirty="0">
                <a:latin typeface=".VnAvant" pitchFamily="34" charset="0"/>
              </a:rPr>
              <a:t> </a:t>
            </a:r>
          </a:p>
          <a:p>
            <a:pPr algn="just"/>
            <a:r>
              <a:rPr lang="en-US" sz="320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3079" name="Picture 7" descr="D:\lớp 1 năm 2020 -2021 knttvcs\ảnh tiếng việt\landscape-photography_1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01174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001 4 hàng 2 ô ly" pitchFamily="34" charset="0"/>
              </a:rPr>
              <a:t>Cánh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diều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chao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liệng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trên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bầu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trời</a:t>
            </a:r>
            <a:r>
              <a:rPr lang="en-US" sz="4400" dirty="0">
                <a:latin typeface="HP001 4 hàng 2 ô ly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3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176683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284</Words>
  <Application>Microsoft Office PowerPoint</Application>
  <PresentationFormat>On-screen Show (4:3)</PresentationFormat>
  <Paragraphs>59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Calibri</vt:lpstr>
      <vt:lpstr>HP001 4 hàng 2 ô ly</vt:lpstr>
      <vt:lpstr>Times New Roman</vt:lpstr>
      <vt:lpstr>Wingdings</vt:lpstr>
      <vt:lpstr>Office Theme</vt:lpstr>
      <vt:lpstr>BÀI 65 ÔN TẬP VÀ KỂ CHUYỆN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65 ÔN TẬP VÀ KỂ CHUYỆN</dc:title>
  <dc:creator>ADMIN</dc:creator>
  <cp:lastModifiedBy>Admin</cp:lastModifiedBy>
  <cp:revision>17</cp:revision>
  <dcterms:created xsi:type="dcterms:W3CDTF">2020-08-18T02:48:04Z</dcterms:created>
  <dcterms:modified xsi:type="dcterms:W3CDTF">2020-12-11T01:43:57Z</dcterms:modified>
</cp:coreProperties>
</file>