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5"/>
  </p:notesMasterIdLst>
  <p:sldIdLst>
    <p:sldId id="280" r:id="rId3"/>
    <p:sldId id="260" r:id="rId4"/>
    <p:sldId id="257" r:id="rId5"/>
    <p:sldId id="258" r:id="rId6"/>
    <p:sldId id="272" r:id="rId7"/>
    <p:sldId id="266" r:id="rId8"/>
    <p:sldId id="268" r:id="rId9"/>
    <p:sldId id="269" r:id="rId10"/>
    <p:sldId id="259" r:id="rId11"/>
    <p:sldId id="261" r:id="rId12"/>
    <p:sldId id="263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7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4527B-1E9A-4F73-A504-5EB77C04EE7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8064896" cy="5472607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2348880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66: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344816" cy="4896544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056783" cy="604867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488677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endParaRPr lang="en-US" sz="48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1690" y="456959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endParaRPr lang="en-US" sz="48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3418" y="1731267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x     </a:t>
            </a:r>
            <a:r>
              <a:rPr lang="vi-V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278092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7600" y="3933190"/>
            <a:ext cx="7414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070" y="5038725"/>
            <a:ext cx="8764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uồm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muỗm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nhuốm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7848872" cy="5256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580526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7776864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5872947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136904" cy="54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594928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muỗm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6624736" cy="3528392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</TotalTime>
  <Words>45</Words>
  <Application>Microsoft Office PowerPoint</Application>
  <PresentationFormat>On-screen Show (4:3)</PresentationFormat>
  <Paragraphs>15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Microsoft YaHei</vt:lpstr>
      <vt:lpstr>宋体</vt:lpstr>
      <vt:lpstr>宋体</vt:lpstr>
      <vt:lpstr>Arial</vt:lpstr>
      <vt:lpstr>Calibri</vt:lpstr>
      <vt:lpstr>Chivo</vt:lpstr>
      <vt:lpstr>Chivo Light</vt:lpstr>
      <vt:lpstr>Shadows Into Light Two</vt:lpstr>
      <vt:lpstr>Tahoma</vt:lpstr>
      <vt:lpstr>Times New Roman</vt:lpstr>
      <vt:lpstr>Office Theme</vt:lpstr>
      <vt:lpstr>Aumerle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NHATMINH</cp:lastModifiedBy>
  <cp:revision>9</cp:revision>
  <dcterms:created xsi:type="dcterms:W3CDTF">2020-08-21T16:44:00Z</dcterms:created>
  <dcterms:modified xsi:type="dcterms:W3CDTF">2025-12-15T07:11:21Z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