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9" r:id="rId3"/>
  </p:sldMasterIdLst>
  <p:notesMasterIdLst>
    <p:notesMasterId r:id="rId18"/>
  </p:notesMasterIdLst>
  <p:sldIdLst>
    <p:sldId id="257" r:id="rId4"/>
    <p:sldId id="320" r:id="rId5"/>
    <p:sldId id="322" r:id="rId6"/>
    <p:sldId id="321" r:id="rId7"/>
    <p:sldId id="319" r:id="rId8"/>
    <p:sldId id="291" r:id="rId9"/>
    <p:sldId id="294" r:id="rId10"/>
    <p:sldId id="2673" r:id="rId11"/>
    <p:sldId id="2634" r:id="rId12"/>
    <p:sldId id="2635" r:id="rId13"/>
    <p:sldId id="2636" r:id="rId14"/>
    <p:sldId id="2637" r:id="rId15"/>
    <p:sldId id="2674" r:id="rId16"/>
    <p:sldId id="26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1363" autoAdjust="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33DB-A574-4ECE-AC74-2BDC5DB4D02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D3CC-DD07-4EF5-93C1-C5848077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4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4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272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45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0972.115.126. Các nick khác đều là giả mạo, ăn cắp chất xám</a:t>
            </a:r>
          </a:p>
        </p:txBody>
      </p:sp>
    </p:spTree>
    <p:extLst>
      <p:ext uri="{BB962C8B-B14F-4D97-AF65-F5344CB8AC3E}">
        <p14:creationId xmlns:p14="http://schemas.microsoft.com/office/powerpoint/2010/main" val="317742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07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34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6515832" y="-1031456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71728">
            <a:off x="2424999" y="412377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4682" y="-79165"/>
            <a:ext cx="12504012" cy="7016336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09153" y="140213"/>
            <a:ext cx="12697548" cy="683167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0658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40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73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80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24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28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07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45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73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8940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0549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9"/>
          <p:cNvGrpSpPr/>
          <p:nvPr/>
        </p:nvGrpSpPr>
        <p:grpSpPr>
          <a:xfrm>
            <a:off x="-245087" y="4802563"/>
            <a:ext cx="12514633" cy="3691163"/>
            <a:chOff x="-183816" y="3601922"/>
            <a:chExt cx="9385975" cy="2768372"/>
          </a:xfrm>
        </p:grpSpPr>
        <p:sp>
          <p:nvSpPr>
            <p:cNvPr id="171" name="Google Shape;171;p9"/>
            <p:cNvSpPr/>
            <p:nvPr/>
          </p:nvSpPr>
          <p:spPr>
            <a:xfrm>
              <a:off x="-58157" y="3601922"/>
              <a:ext cx="9260316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-58157" y="3940032"/>
              <a:ext cx="9260316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-58157" y="4108028"/>
              <a:ext cx="9260316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-58157" y="4268153"/>
              <a:ext cx="9260316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-58157" y="4424545"/>
              <a:ext cx="9260316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-58157" y="4578616"/>
              <a:ext cx="9260316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328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676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8584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7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0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514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5525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F273-24E7-4BEA-B94C-F8CE7F0C0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20A41-C152-4FF6-9987-4C5E5341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D707-3125-472C-8CBE-5802B9C8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9A89-C821-4EE5-BBE4-83298113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29BF-F65D-4CFA-B8C0-C5827CC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4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CDFC-510E-49C5-9EEA-779D4778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F71-DBB2-4B99-87D7-C86DF040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5185-A8A0-4306-960E-05D02BEF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3066-F858-44E8-958E-F27DC0F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4645-B6D4-409F-B723-6EBB12CA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EE6C-4CDC-4C81-8D99-618766B1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7A51-754F-4B54-90A8-1E5C689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75F3-08D3-4B59-8267-667D86CE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323E-1DE6-4A6E-87EF-ED2A579A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64DA-ABF5-494F-95AB-B8620900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346688" y="4904163"/>
            <a:ext cx="12514591" cy="3691163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250791" y="-188636"/>
            <a:ext cx="12560059" cy="67603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853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C2FF-C1BC-463D-9C29-EF15A7B7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5EC6-35ED-425C-9B4D-028AE066F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92944-E8A1-4130-8A44-F60F71D2C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5A13-1035-4ED7-B44A-528B158B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576E-2A7B-478C-BEBA-123C68AE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0C5A-55FA-421C-A767-A41E6B7E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566B-D38A-4552-9FE1-0AA76069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F0D8-C43F-41FD-9BEE-9C22BBFA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AD2D-9B22-4B70-A17C-05DC363E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A00D2-F860-4EE1-BA54-3FBEF208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7F457-E468-4B3F-ADA8-D4A4EB5A6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91FEA-E0B4-49EF-A49A-C2B7C69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3059A-3044-4C78-B19A-84C89FC4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30F18-3ECF-49D7-9725-E6BAF9D9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8D83-D65A-4398-83A0-CE2BC9A7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2668-7759-445C-9602-777DEA63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FFA7F-E4B7-44DD-B18C-8EED2FEC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AF55A-A11D-4AEA-8843-BA20D20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85A08-E50C-48A7-AE4F-F82AF2B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75BDE-8811-4E1E-8DFF-983455A1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D455-DCEF-498D-9F43-AE3330C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CD1C-D8AA-41E4-8208-9D7A04B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00D8-DE52-4BFC-BE05-119296FF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A4DFB-ED61-4D7D-A061-FE119EE4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7DBAC-F78A-4DCE-A45D-0403366A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10D9-9F99-4DFE-AD33-9EC3013C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B36BE-3BD6-40A9-9211-C7B23B73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A5E6-0EA1-4BB5-BFE5-91F3E77F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B2ECC-A569-4FB8-A1BB-68905574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BD436-9E04-4454-92D7-7707C0C7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83D8-1163-438A-937C-D3807772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1DF8-A718-4AEF-86CB-02181917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A905-0FEF-4806-B94D-76E12994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4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BCAB-BE3D-4755-9D46-3BB3A4FC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956BE-38AF-44BC-B2E6-CBE43338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8B27-5D26-430E-9328-E29D8A68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6235-A1ED-4B4C-8DD0-92A5F78C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B4A9-8C77-4FAA-82DD-7CBD7B0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1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34221-0C5B-4B10-89B5-85E5CA7F5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353B-E4A5-44BE-9C75-09AA06C29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57B7-A3FE-44F6-95A1-141C9C44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91E4B-90DD-4E8B-9640-C1A950B05B3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2843-09E1-4FE7-AB32-746B0B9D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781E-28BA-4B73-88F9-85E1D38B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37AFC-15BB-40F5-9338-22380B6717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7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3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1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8798702" y="-199517"/>
            <a:ext cx="4061405" cy="7257036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686199" y="-238599"/>
            <a:ext cx="4061405" cy="7257036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2265738" y="5649388"/>
            <a:ext cx="656521" cy="643225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2" name="Google Shape;1192;p32"/>
          <p:cNvSpPr/>
          <p:nvPr/>
        </p:nvSpPr>
        <p:spPr>
          <a:xfrm>
            <a:off x="11013945" y="3899731"/>
            <a:ext cx="282863" cy="276745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3" name="Google Shape;1193;p32"/>
          <p:cNvSpPr/>
          <p:nvPr/>
        </p:nvSpPr>
        <p:spPr>
          <a:xfrm>
            <a:off x="566337" y="3498688"/>
            <a:ext cx="409907" cy="401027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4" name="Google Shape;1194;p32"/>
          <p:cNvSpPr/>
          <p:nvPr/>
        </p:nvSpPr>
        <p:spPr>
          <a:xfrm>
            <a:off x="9419287" y="5092364"/>
            <a:ext cx="480984" cy="50210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32"/>
          <p:cNvSpPr/>
          <p:nvPr/>
        </p:nvSpPr>
        <p:spPr>
          <a:xfrm>
            <a:off x="2212107" y="4210670"/>
            <a:ext cx="177747" cy="173325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32"/>
          <p:cNvSpPr/>
          <p:nvPr/>
        </p:nvSpPr>
        <p:spPr>
          <a:xfrm>
            <a:off x="361387" y="929521"/>
            <a:ext cx="409908" cy="428875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7" name="Google Shape;1197;p32"/>
          <p:cNvSpPr/>
          <p:nvPr/>
        </p:nvSpPr>
        <p:spPr>
          <a:xfrm>
            <a:off x="10975424" y="517421"/>
            <a:ext cx="359915" cy="352132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8264952" y="-160475"/>
            <a:ext cx="637393" cy="624552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32"/>
          <p:cNvSpPr/>
          <p:nvPr/>
        </p:nvSpPr>
        <p:spPr>
          <a:xfrm>
            <a:off x="5375536" y="310299"/>
            <a:ext cx="212373" cy="20713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0" name="Google Shape;1200;p32"/>
          <p:cNvSpPr/>
          <p:nvPr/>
        </p:nvSpPr>
        <p:spPr>
          <a:xfrm>
            <a:off x="2488475" y="10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5835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86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5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54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043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24855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4616B04-8568-24F5-4A51-0A74079ED6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5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0" r:id="rId3"/>
    <p:sldLayoutId id="2147483671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3182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2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2;p3">
            <a:extLst>
              <a:ext uri="{FF2B5EF4-FFF2-40B4-BE49-F238E27FC236}">
                <a16:creationId xmlns:a16="http://schemas.microsoft.com/office/drawing/2014/main" id="{69DFEE1F-09D0-416C-95F5-D90DD3C71683}"/>
              </a:ext>
            </a:extLst>
          </p:cNvPr>
          <p:cNvGrpSpPr/>
          <p:nvPr/>
        </p:nvGrpSpPr>
        <p:grpSpPr>
          <a:xfrm rot="3102133">
            <a:off x="2915596" y="-596607"/>
            <a:ext cx="13490653" cy="9334041"/>
            <a:chOff x="1349075" y="1476000"/>
            <a:chExt cx="3974275" cy="2872400"/>
          </a:xfrm>
        </p:grpSpPr>
        <p:sp>
          <p:nvSpPr>
            <p:cNvPr id="547" name="Google Shape;53;p3">
              <a:extLst>
                <a:ext uri="{FF2B5EF4-FFF2-40B4-BE49-F238E27FC236}">
                  <a16:creationId xmlns:a16="http://schemas.microsoft.com/office/drawing/2014/main" id="{96E18DE6-689E-45AC-A3D8-84A13A8BD6AE}"/>
                </a:ext>
              </a:extLst>
            </p:cNvPr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;p3">
              <a:extLst>
                <a:ext uri="{FF2B5EF4-FFF2-40B4-BE49-F238E27FC236}">
                  <a16:creationId xmlns:a16="http://schemas.microsoft.com/office/drawing/2014/main" id="{F06C3BEB-DC1B-4A4E-BD14-FAFF321046D4}"/>
                </a:ext>
              </a:extLst>
            </p:cNvPr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5;p3">
              <a:extLst>
                <a:ext uri="{FF2B5EF4-FFF2-40B4-BE49-F238E27FC236}">
                  <a16:creationId xmlns:a16="http://schemas.microsoft.com/office/drawing/2014/main" id="{5369F6D5-5082-4150-B607-EC8431C1E333}"/>
                </a:ext>
              </a:extLst>
            </p:cNvPr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6;p3">
              <a:extLst>
                <a:ext uri="{FF2B5EF4-FFF2-40B4-BE49-F238E27FC236}">
                  <a16:creationId xmlns:a16="http://schemas.microsoft.com/office/drawing/2014/main" id="{619686A9-EFBB-4E55-BA86-18221E3B7D4D}"/>
                </a:ext>
              </a:extLst>
            </p:cNvPr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7;p3">
              <a:extLst>
                <a:ext uri="{FF2B5EF4-FFF2-40B4-BE49-F238E27FC236}">
                  <a16:creationId xmlns:a16="http://schemas.microsoft.com/office/drawing/2014/main" id="{18406CA5-2526-462C-8BEA-4FD4E551C306}"/>
                </a:ext>
              </a:extLst>
            </p:cNvPr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8;p3">
              <a:extLst>
                <a:ext uri="{FF2B5EF4-FFF2-40B4-BE49-F238E27FC236}">
                  <a16:creationId xmlns:a16="http://schemas.microsoft.com/office/drawing/2014/main" id="{9CB0C744-EB8F-4030-ADC8-AE9CCD04F3CD}"/>
                </a:ext>
              </a:extLst>
            </p:cNvPr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9;p3">
              <a:extLst>
                <a:ext uri="{FF2B5EF4-FFF2-40B4-BE49-F238E27FC236}">
                  <a16:creationId xmlns:a16="http://schemas.microsoft.com/office/drawing/2014/main" id="{B26452CB-E613-43D2-834E-CC3A5684C6D0}"/>
                </a:ext>
              </a:extLst>
            </p:cNvPr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60;p3">
              <a:extLst>
                <a:ext uri="{FF2B5EF4-FFF2-40B4-BE49-F238E27FC236}">
                  <a16:creationId xmlns:a16="http://schemas.microsoft.com/office/drawing/2014/main" id="{6A863E79-B60F-448B-BA41-1114BE8C062B}"/>
                </a:ext>
              </a:extLst>
            </p:cNvPr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61;p3">
              <a:extLst>
                <a:ext uri="{FF2B5EF4-FFF2-40B4-BE49-F238E27FC236}">
                  <a16:creationId xmlns:a16="http://schemas.microsoft.com/office/drawing/2014/main" id="{8E32B18C-FB8C-4CE3-A820-3CE2DDB336AA}"/>
                </a:ext>
              </a:extLst>
            </p:cNvPr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62;p3">
              <a:extLst>
                <a:ext uri="{FF2B5EF4-FFF2-40B4-BE49-F238E27FC236}">
                  <a16:creationId xmlns:a16="http://schemas.microsoft.com/office/drawing/2014/main" id="{14963971-C1A5-4ACB-8747-27D1E6E34E0F}"/>
                </a:ext>
              </a:extLst>
            </p:cNvPr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63;p3">
              <a:extLst>
                <a:ext uri="{FF2B5EF4-FFF2-40B4-BE49-F238E27FC236}">
                  <a16:creationId xmlns:a16="http://schemas.microsoft.com/office/drawing/2014/main" id="{C324DA34-A67A-4CC6-BD08-534352519149}"/>
                </a:ext>
              </a:extLst>
            </p:cNvPr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64;p3">
              <a:extLst>
                <a:ext uri="{FF2B5EF4-FFF2-40B4-BE49-F238E27FC236}">
                  <a16:creationId xmlns:a16="http://schemas.microsoft.com/office/drawing/2014/main" id="{65A93450-C4D2-45F8-AE15-99DC0362A6E5}"/>
                </a:ext>
              </a:extLst>
            </p:cNvPr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65;p3">
              <a:extLst>
                <a:ext uri="{FF2B5EF4-FFF2-40B4-BE49-F238E27FC236}">
                  <a16:creationId xmlns:a16="http://schemas.microsoft.com/office/drawing/2014/main" id="{0FC1DB36-3184-4C7F-BFC7-B1FE471D94CC}"/>
                </a:ext>
              </a:extLst>
            </p:cNvPr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66;p3">
              <a:extLst>
                <a:ext uri="{FF2B5EF4-FFF2-40B4-BE49-F238E27FC236}">
                  <a16:creationId xmlns:a16="http://schemas.microsoft.com/office/drawing/2014/main" id="{493DEE29-C4FC-42DB-9AE3-7E854D462291}"/>
                </a:ext>
              </a:extLst>
            </p:cNvPr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2441;p64">
            <a:extLst>
              <a:ext uri="{FF2B5EF4-FFF2-40B4-BE49-F238E27FC236}">
                <a16:creationId xmlns:a16="http://schemas.microsoft.com/office/drawing/2014/main" id="{35917A7F-EC3B-44E9-BF43-6095B4984D3D}"/>
              </a:ext>
            </a:extLst>
          </p:cNvPr>
          <p:cNvGrpSpPr/>
          <p:nvPr/>
        </p:nvGrpSpPr>
        <p:grpSpPr>
          <a:xfrm flipH="1">
            <a:off x="5883259" y="56520"/>
            <a:ext cx="7158092" cy="9519243"/>
            <a:chOff x="1919588" y="1932925"/>
            <a:chExt cx="5075100" cy="7132475"/>
          </a:xfrm>
        </p:grpSpPr>
        <p:sp>
          <p:nvSpPr>
            <p:cNvPr id="412" name="Google Shape;2442;p64">
              <a:extLst>
                <a:ext uri="{FF2B5EF4-FFF2-40B4-BE49-F238E27FC236}">
                  <a16:creationId xmlns:a16="http://schemas.microsoft.com/office/drawing/2014/main" id="{1E962E2D-81D6-49FB-B683-645DD504BA7F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2443;p64">
              <a:extLst>
                <a:ext uri="{FF2B5EF4-FFF2-40B4-BE49-F238E27FC236}">
                  <a16:creationId xmlns:a16="http://schemas.microsoft.com/office/drawing/2014/main" id="{672B2127-5B4E-4744-8FBE-52AEAEDAF688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2444;p64">
              <a:extLst>
                <a:ext uri="{FF2B5EF4-FFF2-40B4-BE49-F238E27FC236}">
                  <a16:creationId xmlns:a16="http://schemas.microsoft.com/office/drawing/2014/main" id="{680E1775-897E-476D-B9F3-DC9E4B2EB11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2445;p64">
              <a:extLst>
                <a:ext uri="{FF2B5EF4-FFF2-40B4-BE49-F238E27FC236}">
                  <a16:creationId xmlns:a16="http://schemas.microsoft.com/office/drawing/2014/main" id="{17C290E8-BB4F-41E8-A4CD-C806E68B50FB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2446;p64">
              <a:extLst>
                <a:ext uri="{FF2B5EF4-FFF2-40B4-BE49-F238E27FC236}">
                  <a16:creationId xmlns:a16="http://schemas.microsoft.com/office/drawing/2014/main" id="{5FD740F1-237D-45B8-8A13-AC5174C63759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2447;p64">
              <a:extLst>
                <a:ext uri="{FF2B5EF4-FFF2-40B4-BE49-F238E27FC236}">
                  <a16:creationId xmlns:a16="http://schemas.microsoft.com/office/drawing/2014/main" id="{1A507E82-10DD-4313-9607-9A2568057780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2448;p64">
              <a:extLst>
                <a:ext uri="{FF2B5EF4-FFF2-40B4-BE49-F238E27FC236}">
                  <a16:creationId xmlns:a16="http://schemas.microsoft.com/office/drawing/2014/main" id="{434B02D0-4E5B-4BDE-A10C-6B5206A18B78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2449;p64">
              <a:extLst>
                <a:ext uri="{FF2B5EF4-FFF2-40B4-BE49-F238E27FC236}">
                  <a16:creationId xmlns:a16="http://schemas.microsoft.com/office/drawing/2014/main" id="{D10A7E8D-2587-49B2-9426-BE40F83B6D41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2450;p64">
              <a:extLst>
                <a:ext uri="{FF2B5EF4-FFF2-40B4-BE49-F238E27FC236}">
                  <a16:creationId xmlns:a16="http://schemas.microsoft.com/office/drawing/2014/main" id="{4C6F9B9D-11AB-4D4E-88AE-6F979B720724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2451;p64">
              <a:extLst>
                <a:ext uri="{FF2B5EF4-FFF2-40B4-BE49-F238E27FC236}">
                  <a16:creationId xmlns:a16="http://schemas.microsoft.com/office/drawing/2014/main" id="{D6063A6A-4A77-487D-9ED8-529052BC4CAA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2452;p64">
              <a:extLst>
                <a:ext uri="{FF2B5EF4-FFF2-40B4-BE49-F238E27FC236}">
                  <a16:creationId xmlns:a16="http://schemas.microsoft.com/office/drawing/2014/main" id="{69F7C2F3-ABEB-4225-80EA-8E8607908AB7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2453;p64">
              <a:extLst>
                <a:ext uri="{FF2B5EF4-FFF2-40B4-BE49-F238E27FC236}">
                  <a16:creationId xmlns:a16="http://schemas.microsoft.com/office/drawing/2014/main" id="{B88D127F-D469-4346-A71F-DDA0F800AA70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2454;p64">
              <a:extLst>
                <a:ext uri="{FF2B5EF4-FFF2-40B4-BE49-F238E27FC236}">
                  <a16:creationId xmlns:a16="http://schemas.microsoft.com/office/drawing/2014/main" id="{A4F82757-2355-464B-B093-551B66493B6C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2455;p64">
              <a:extLst>
                <a:ext uri="{FF2B5EF4-FFF2-40B4-BE49-F238E27FC236}">
                  <a16:creationId xmlns:a16="http://schemas.microsoft.com/office/drawing/2014/main" id="{2C9C6650-B13B-45DC-86CA-02E7212C52E6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2456;p64">
              <a:extLst>
                <a:ext uri="{FF2B5EF4-FFF2-40B4-BE49-F238E27FC236}">
                  <a16:creationId xmlns:a16="http://schemas.microsoft.com/office/drawing/2014/main" id="{AB8753C8-E549-4687-944B-3E27AB3ADA65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2457;p64">
              <a:extLst>
                <a:ext uri="{FF2B5EF4-FFF2-40B4-BE49-F238E27FC236}">
                  <a16:creationId xmlns:a16="http://schemas.microsoft.com/office/drawing/2014/main" id="{E9785D85-871C-464A-A24C-A5D4815918C5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2458;p64">
              <a:extLst>
                <a:ext uri="{FF2B5EF4-FFF2-40B4-BE49-F238E27FC236}">
                  <a16:creationId xmlns:a16="http://schemas.microsoft.com/office/drawing/2014/main" id="{EE00FB3C-7A8A-451E-A5C8-984DB6B6B77A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2459;p64">
              <a:extLst>
                <a:ext uri="{FF2B5EF4-FFF2-40B4-BE49-F238E27FC236}">
                  <a16:creationId xmlns:a16="http://schemas.microsoft.com/office/drawing/2014/main" id="{6C99E743-8B8B-4CAF-95BF-12EE22AC9CB1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2460;p64">
              <a:extLst>
                <a:ext uri="{FF2B5EF4-FFF2-40B4-BE49-F238E27FC236}">
                  <a16:creationId xmlns:a16="http://schemas.microsoft.com/office/drawing/2014/main" id="{52AEAD90-EAF7-42B3-AF54-E369B3B6DE4D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2461;p64">
              <a:extLst>
                <a:ext uri="{FF2B5EF4-FFF2-40B4-BE49-F238E27FC236}">
                  <a16:creationId xmlns:a16="http://schemas.microsoft.com/office/drawing/2014/main" id="{D35324DF-9559-44F6-9084-E1169A1C6F2B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2462;p64">
              <a:extLst>
                <a:ext uri="{FF2B5EF4-FFF2-40B4-BE49-F238E27FC236}">
                  <a16:creationId xmlns:a16="http://schemas.microsoft.com/office/drawing/2014/main" id="{BF0311BD-98C9-4A27-ABF2-AF72A9C50FC2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2463;p64">
              <a:extLst>
                <a:ext uri="{FF2B5EF4-FFF2-40B4-BE49-F238E27FC236}">
                  <a16:creationId xmlns:a16="http://schemas.microsoft.com/office/drawing/2014/main" id="{80F630FC-B41D-48A7-8790-73BAAA412A76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2464;p64">
              <a:extLst>
                <a:ext uri="{FF2B5EF4-FFF2-40B4-BE49-F238E27FC236}">
                  <a16:creationId xmlns:a16="http://schemas.microsoft.com/office/drawing/2014/main" id="{B62A6E41-94EA-4CE5-A0ED-533AE3B2A8D2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2465;p64">
              <a:extLst>
                <a:ext uri="{FF2B5EF4-FFF2-40B4-BE49-F238E27FC236}">
                  <a16:creationId xmlns:a16="http://schemas.microsoft.com/office/drawing/2014/main" id="{9663E730-ECC4-496B-8065-43B00C547207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2466;p64">
              <a:extLst>
                <a:ext uri="{FF2B5EF4-FFF2-40B4-BE49-F238E27FC236}">
                  <a16:creationId xmlns:a16="http://schemas.microsoft.com/office/drawing/2014/main" id="{9F58D0CD-50C8-4604-B08B-E5EA290862E2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2467;p64">
              <a:extLst>
                <a:ext uri="{FF2B5EF4-FFF2-40B4-BE49-F238E27FC236}">
                  <a16:creationId xmlns:a16="http://schemas.microsoft.com/office/drawing/2014/main" id="{09B17165-2E81-4917-9C4F-FD28F34AB48F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2468;p64">
              <a:extLst>
                <a:ext uri="{FF2B5EF4-FFF2-40B4-BE49-F238E27FC236}">
                  <a16:creationId xmlns:a16="http://schemas.microsoft.com/office/drawing/2014/main" id="{BCE8CFF9-100F-44A4-8FD1-7197430B16A0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2469;p64">
              <a:extLst>
                <a:ext uri="{FF2B5EF4-FFF2-40B4-BE49-F238E27FC236}">
                  <a16:creationId xmlns:a16="http://schemas.microsoft.com/office/drawing/2014/main" id="{F1C93B48-E713-4B3D-99B7-0A37EB7BA42B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2470;p64">
              <a:extLst>
                <a:ext uri="{FF2B5EF4-FFF2-40B4-BE49-F238E27FC236}">
                  <a16:creationId xmlns:a16="http://schemas.microsoft.com/office/drawing/2014/main" id="{16C313BF-64CD-46BD-94A3-4FC0443B7FE6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2471;p64">
              <a:extLst>
                <a:ext uri="{FF2B5EF4-FFF2-40B4-BE49-F238E27FC236}">
                  <a16:creationId xmlns:a16="http://schemas.microsoft.com/office/drawing/2014/main" id="{71E00BE1-66DA-4E56-BC76-F55F84747AC5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2472;p64">
              <a:extLst>
                <a:ext uri="{FF2B5EF4-FFF2-40B4-BE49-F238E27FC236}">
                  <a16:creationId xmlns:a16="http://schemas.microsoft.com/office/drawing/2014/main" id="{DF3B4FF1-0B92-4C5F-A7BD-3C1038CDE27E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2473;p64">
              <a:extLst>
                <a:ext uri="{FF2B5EF4-FFF2-40B4-BE49-F238E27FC236}">
                  <a16:creationId xmlns:a16="http://schemas.microsoft.com/office/drawing/2014/main" id="{F197EDAE-6EC9-4DEB-80BB-565C0922AA0D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2474;p64">
              <a:extLst>
                <a:ext uri="{FF2B5EF4-FFF2-40B4-BE49-F238E27FC236}">
                  <a16:creationId xmlns:a16="http://schemas.microsoft.com/office/drawing/2014/main" id="{09E11297-D168-4E01-A592-BEF58D415C33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2475;p64">
              <a:extLst>
                <a:ext uri="{FF2B5EF4-FFF2-40B4-BE49-F238E27FC236}">
                  <a16:creationId xmlns:a16="http://schemas.microsoft.com/office/drawing/2014/main" id="{F4AF519D-F7B4-468A-AA5F-32434A801463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2476;p64">
              <a:extLst>
                <a:ext uri="{FF2B5EF4-FFF2-40B4-BE49-F238E27FC236}">
                  <a16:creationId xmlns:a16="http://schemas.microsoft.com/office/drawing/2014/main" id="{AD612D98-5C92-44F4-98BA-6067C0D1EA15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2477;p64">
              <a:extLst>
                <a:ext uri="{FF2B5EF4-FFF2-40B4-BE49-F238E27FC236}">
                  <a16:creationId xmlns:a16="http://schemas.microsoft.com/office/drawing/2014/main" id="{57F30B23-41B8-43B8-93F3-E21233990CCE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2478;p64">
              <a:extLst>
                <a:ext uri="{FF2B5EF4-FFF2-40B4-BE49-F238E27FC236}">
                  <a16:creationId xmlns:a16="http://schemas.microsoft.com/office/drawing/2014/main" id="{F622D3D2-2E2E-4CA3-A8BD-212A250B95F9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2479;p64">
              <a:extLst>
                <a:ext uri="{FF2B5EF4-FFF2-40B4-BE49-F238E27FC236}">
                  <a16:creationId xmlns:a16="http://schemas.microsoft.com/office/drawing/2014/main" id="{13038881-5BCA-4D8E-9DA9-3BEAA3E805CB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2480;p64">
              <a:extLst>
                <a:ext uri="{FF2B5EF4-FFF2-40B4-BE49-F238E27FC236}">
                  <a16:creationId xmlns:a16="http://schemas.microsoft.com/office/drawing/2014/main" id="{3A8EF870-F234-48F2-981B-43F742369480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2481;p64">
              <a:extLst>
                <a:ext uri="{FF2B5EF4-FFF2-40B4-BE49-F238E27FC236}">
                  <a16:creationId xmlns:a16="http://schemas.microsoft.com/office/drawing/2014/main" id="{9C12FA81-0D50-470E-9A5E-597E543612A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2482;p64">
              <a:extLst>
                <a:ext uri="{FF2B5EF4-FFF2-40B4-BE49-F238E27FC236}">
                  <a16:creationId xmlns:a16="http://schemas.microsoft.com/office/drawing/2014/main" id="{C0DC036C-7ECB-45D9-8B19-042C8F47220B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2483;p64">
              <a:extLst>
                <a:ext uri="{FF2B5EF4-FFF2-40B4-BE49-F238E27FC236}">
                  <a16:creationId xmlns:a16="http://schemas.microsoft.com/office/drawing/2014/main" id="{CE247A04-C0FE-489A-942C-84FB47979214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2484;p64">
              <a:extLst>
                <a:ext uri="{FF2B5EF4-FFF2-40B4-BE49-F238E27FC236}">
                  <a16:creationId xmlns:a16="http://schemas.microsoft.com/office/drawing/2014/main" id="{7F4109EE-5828-460E-9B58-2FA8C1D4657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2485;p64">
              <a:extLst>
                <a:ext uri="{FF2B5EF4-FFF2-40B4-BE49-F238E27FC236}">
                  <a16:creationId xmlns:a16="http://schemas.microsoft.com/office/drawing/2014/main" id="{44DAC894-0A61-4365-A43E-30DF3E7433F0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2486;p64">
              <a:extLst>
                <a:ext uri="{FF2B5EF4-FFF2-40B4-BE49-F238E27FC236}">
                  <a16:creationId xmlns:a16="http://schemas.microsoft.com/office/drawing/2014/main" id="{29FBC9FC-46CD-4A3A-9F44-1E303C3D1B82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2487;p64">
              <a:extLst>
                <a:ext uri="{FF2B5EF4-FFF2-40B4-BE49-F238E27FC236}">
                  <a16:creationId xmlns:a16="http://schemas.microsoft.com/office/drawing/2014/main" id="{6EF701E9-C0B3-469C-B9E3-828D37FB0D92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2488;p64">
              <a:extLst>
                <a:ext uri="{FF2B5EF4-FFF2-40B4-BE49-F238E27FC236}">
                  <a16:creationId xmlns:a16="http://schemas.microsoft.com/office/drawing/2014/main" id="{F4B38B96-89ED-4A59-B3F1-0FCF70EA8091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2489;p64">
              <a:extLst>
                <a:ext uri="{FF2B5EF4-FFF2-40B4-BE49-F238E27FC236}">
                  <a16:creationId xmlns:a16="http://schemas.microsoft.com/office/drawing/2014/main" id="{8B30DBFB-46A0-4213-B463-077A5B765177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2490;p64">
              <a:extLst>
                <a:ext uri="{FF2B5EF4-FFF2-40B4-BE49-F238E27FC236}">
                  <a16:creationId xmlns:a16="http://schemas.microsoft.com/office/drawing/2014/main" id="{870A0E35-3306-4F24-8346-4E315853DAD3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2491;p64">
              <a:extLst>
                <a:ext uri="{FF2B5EF4-FFF2-40B4-BE49-F238E27FC236}">
                  <a16:creationId xmlns:a16="http://schemas.microsoft.com/office/drawing/2014/main" id="{B690CBFF-0155-41A7-AD88-F56ED9075734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2492;p64">
              <a:extLst>
                <a:ext uri="{FF2B5EF4-FFF2-40B4-BE49-F238E27FC236}">
                  <a16:creationId xmlns:a16="http://schemas.microsoft.com/office/drawing/2014/main" id="{45F66EE8-F126-4BFA-8C3E-9EDF337DFC17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2493;p64">
              <a:extLst>
                <a:ext uri="{FF2B5EF4-FFF2-40B4-BE49-F238E27FC236}">
                  <a16:creationId xmlns:a16="http://schemas.microsoft.com/office/drawing/2014/main" id="{0542F50D-1EFB-4973-B13D-3230B5D08A23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2494;p64">
              <a:extLst>
                <a:ext uri="{FF2B5EF4-FFF2-40B4-BE49-F238E27FC236}">
                  <a16:creationId xmlns:a16="http://schemas.microsoft.com/office/drawing/2014/main" id="{3FB4BB8D-D707-431A-ABD5-3AC1170E883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2495;p64">
              <a:extLst>
                <a:ext uri="{FF2B5EF4-FFF2-40B4-BE49-F238E27FC236}">
                  <a16:creationId xmlns:a16="http://schemas.microsoft.com/office/drawing/2014/main" id="{4154E8ED-E132-40F4-8220-6B32935233F5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2496;p64">
              <a:extLst>
                <a:ext uri="{FF2B5EF4-FFF2-40B4-BE49-F238E27FC236}">
                  <a16:creationId xmlns:a16="http://schemas.microsoft.com/office/drawing/2014/main" id="{825BC41D-0DE9-4EA1-A23E-776B60920244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2497;p64">
              <a:extLst>
                <a:ext uri="{FF2B5EF4-FFF2-40B4-BE49-F238E27FC236}">
                  <a16:creationId xmlns:a16="http://schemas.microsoft.com/office/drawing/2014/main" id="{2B828E0D-A42D-4B09-B0B9-3E525582F881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2498;p64">
              <a:extLst>
                <a:ext uri="{FF2B5EF4-FFF2-40B4-BE49-F238E27FC236}">
                  <a16:creationId xmlns:a16="http://schemas.microsoft.com/office/drawing/2014/main" id="{529D2E7B-11DA-4AE3-B47F-77826A7CDF5E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9" name="Google Shape;2499;p64">
              <a:extLst>
                <a:ext uri="{FF2B5EF4-FFF2-40B4-BE49-F238E27FC236}">
                  <a16:creationId xmlns:a16="http://schemas.microsoft.com/office/drawing/2014/main" id="{7F55D9CD-6553-409C-8129-123BB6F3DFEC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470" name="Google Shape;2500;p64">
                <a:extLst>
                  <a:ext uri="{FF2B5EF4-FFF2-40B4-BE49-F238E27FC236}">
                    <a16:creationId xmlns:a16="http://schemas.microsoft.com/office/drawing/2014/main" id="{359E6818-9126-42ED-B6A9-EE4036912D86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2501;p64">
                <a:extLst>
                  <a:ext uri="{FF2B5EF4-FFF2-40B4-BE49-F238E27FC236}">
                    <a16:creationId xmlns:a16="http://schemas.microsoft.com/office/drawing/2014/main" id="{7123F8E3-6429-4B4D-9418-076047810FAC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2502;p64">
                <a:extLst>
                  <a:ext uri="{FF2B5EF4-FFF2-40B4-BE49-F238E27FC236}">
                    <a16:creationId xmlns:a16="http://schemas.microsoft.com/office/drawing/2014/main" id="{223A1B39-8EE8-492C-8EDD-8C7E690C1F83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2503;p64">
                <a:extLst>
                  <a:ext uri="{FF2B5EF4-FFF2-40B4-BE49-F238E27FC236}">
                    <a16:creationId xmlns:a16="http://schemas.microsoft.com/office/drawing/2014/main" id="{6EE112DB-9D88-4134-BBF6-97EE3D7CB5BF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2504;p64">
                <a:extLst>
                  <a:ext uri="{FF2B5EF4-FFF2-40B4-BE49-F238E27FC236}">
                    <a16:creationId xmlns:a16="http://schemas.microsoft.com/office/drawing/2014/main" id="{F1F0CC3D-5CC4-46B6-9832-259E75D6A755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2505;p64">
                <a:extLst>
                  <a:ext uri="{FF2B5EF4-FFF2-40B4-BE49-F238E27FC236}">
                    <a16:creationId xmlns:a16="http://schemas.microsoft.com/office/drawing/2014/main" id="{72AB4DBB-6AE7-48FB-B255-379806635DFE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2506;p64">
                <a:extLst>
                  <a:ext uri="{FF2B5EF4-FFF2-40B4-BE49-F238E27FC236}">
                    <a16:creationId xmlns:a16="http://schemas.microsoft.com/office/drawing/2014/main" id="{3AEB9A02-3CAA-4170-936D-F5C804F599A8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2507;p64">
                <a:extLst>
                  <a:ext uri="{FF2B5EF4-FFF2-40B4-BE49-F238E27FC236}">
                    <a16:creationId xmlns:a16="http://schemas.microsoft.com/office/drawing/2014/main" id="{DEB6567B-F0E5-4D5A-B6B7-694A667EA5F2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2508;p64">
                <a:extLst>
                  <a:ext uri="{FF2B5EF4-FFF2-40B4-BE49-F238E27FC236}">
                    <a16:creationId xmlns:a16="http://schemas.microsoft.com/office/drawing/2014/main" id="{2137F937-647A-4063-96DA-51BEEAB3337C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2509;p64">
                <a:extLst>
                  <a:ext uri="{FF2B5EF4-FFF2-40B4-BE49-F238E27FC236}">
                    <a16:creationId xmlns:a16="http://schemas.microsoft.com/office/drawing/2014/main" id="{3E1874F1-E3ED-4652-AC85-F0B88001F0D6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2510;p64">
                <a:extLst>
                  <a:ext uri="{FF2B5EF4-FFF2-40B4-BE49-F238E27FC236}">
                    <a16:creationId xmlns:a16="http://schemas.microsoft.com/office/drawing/2014/main" id="{FAD8C8BF-75C2-4802-8A7C-FA9DB6D5C89F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2511;p64">
                <a:extLst>
                  <a:ext uri="{FF2B5EF4-FFF2-40B4-BE49-F238E27FC236}">
                    <a16:creationId xmlns:a16="http://schemas.microsoft.com/office/drawing/2014/main" id="{2383B71F-3EB6-4DEC-8AEB-30CE6E25E618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2512;p64">
                <a:extLst>
                  <a:ext uri="{FF2B5EF4-FFF2-40B4-BE49-F238E27FC236}">
                    <a16:creationId xmlns:a16="http://schemas.microsoft.com/office/drawing/2014/main" id="{2484EF00-16D3-45E0-80C7-5E0509A48DA8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2513;p64">
                <a:extLst>
                  <a:ext uri="{FF2B5EF4-FFF2-40B4-BE49-F238E27FC236}">
                    <a16:creationId xmlns:a16="http://schemas.microsoft.com/office/drawing/2014/main" id="{FD4542E9-1E0C-4547-A118-9ED838C52792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2514;p64">
                <a:extLst>
                  <a:ext uri="{FF2B5EF4-FFF2-40B4-BE49-F238E27FC236}">
                    <a16:creationId xmlns:a16="http://schemas.microsoft.com/office/drawing/2014/main" id="{55484BBA-1380-4722-AE49-C28B4BB947DD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2515;p64">
                <a:extLst>
                  <a:ext uri="{FF2B5EF4-FFF2-40B4-BE49-F238E27FC236}">
                    <a16:creationId xmlns:a16="http://schemas.microsoft.com/office/drawing/2014/main" id="{EF286693-5E80-4F8E-878A-390630D4E787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2516;p64">
                <a:extLst>
                  <a:ext uri="{FF2B5EF4-FFF2-40B4-BE49-F238E27FC236}">
                    <a16:creationId xmlns:a16="http://schemas.microsoft.com/office/drawing/2014/main" id="{4A743A6F-2C4B-4DBB-B4CA-541177530FEE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2517;p64">
                <a:extLst>
                  <a:ext uri="{FF2B5EF4-FFF2-40B4-BE49-F238E27FC236}">
                    <a16:creationId xmlns:a16="http://schemas.microsoft.com/office/drawing/2014/main" id="{3DE442C0-FDA6-42A1-BF47-36CB0D77450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2518;p64">
                <a:extLst>
                  <a:ext uri="{FF2B5EF4-FFF2-40B4-BE49-F238E27FC236}">
                    <a16:creationId xmlns:a16="http://schemas.microsoft.com/office/drawing/2014/main" id="{089D1AD9-B442-432D-A15B-0F8E0F0F7671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2519;p64">
                <a:extLst>
                  <a:ext uri="{FF2B5EF4-FFF2-40B4-BE49-F238E27FC236}">
                    <a16:creationId xmlns:a16="http://schemas.microsoft.com/office/drawing/2014/main" id="{333F2217-AB4F-448A-A3E1-42D3A8CA3864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2520;p64">
                <a:extLst>
                  <a:ext uri="{FF2B5EF4-FFF2-40B4-BE49-F238E27FC236}">
                    <a16:creationId xmlns:a16="http://schemas.microsoft.com/office/drawing/2014/main" id="{F0E56954-A399-4AA0-B3F3-227E6A4E7F16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2521;p64">
                <a:extLst>
                  <a:ext uri="{FF2B5EF4-FFF2-40B4-BE49-F238E27FC236}">
                    <a16:creationId xmlns:a16="http://schemas.microsoft.com/office/drawing/2014/main" id="{EF9E7F57-933B-4A8A-9F6A-5BB5A20B33CD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2522;p64">
                <a:extLst>
                  <a:ext uri="{FF2B5EF4-FFF2-40B4-BE49-F238E27FC236}">
                    <a16:creationId xmlns:a16="http://schemas.microsoft.com/office/drawing/2014/main" id="{38214329-A7A5-481A-BF0E-A961DAA832A3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2523;p64">
                <a:extLst>
                  <a:ext uri="{FF2B5EF4-FFF2-40B4-BE49-F238E27FC236}">
                    <a16:creationId xmlns:a16="http://schemas.microsoft.com/office/drawing/2014/main" id="{74158295-99A2-427A-8487-851908136A3F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2524;p64">
                <a:extLst>
                  <a:ext uri="{FF2B5EF4-FFF2-40B4-BE49-F238E27FC236}">
                    <a16:creationId xmlns:a16="http://schemas.microsoft.com/office/drawing/2014/main" id="{DAEE5677-3DE5-4106-90AF-9B69BC68FA23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2525;p64">
                <a:extLst>
                  <a:ext uri="{FF2B5EF4-FFF2-40B4-BE49-F238E27FC236}">
                    <a16:creationId xmlns:a16="http://schemas.microsoft.com/office/drawing/2014/main" id="{CCB86BAB-6DC6-4F02-9B42-88E3CE759058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2526;p64">
                <a:extLst>
                  <a:ext uri="{FF2B5EF4-FFF2-40B4-BE49-F238E27FC236}">
                    <a16:creationId xmlns:a16="http://schemas.microsoft.com/office/drawing/2014/main" id="{AECF5348-868D-4759-9456-08BE4510367A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2527;p64">
                <a:extLst>
                  <a:ext uri="{FF2B5EF4-FFF2-40B4-BE49-F238E27FC236}">
                    <a16:creationId xmlns:a16="http://schemas.microsoft.com/office/drawing/2014/main" id="{81F8BFE5-ADBC-4D45-9350-6FED40382BD5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2528;p64">
                <a:extLst>
                  <a:ext uri="{FF2B5EF4-FFF2-40B4-BE49-F238E27FC236}">
                    <a16:creationId xmlns:a16="http://schemas.microsoft.com/office/drawing/2014/main" id="{7C6FBB39-6784-4EB6-8588-468759C27F8E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2529;p64">
                <a:extLst>
                  <a:ext uri="{FF2B5EF4-FFF2-40B4-BE49-F238E27FC236}">
                    <a16:creationId xmlns:a16="http://schemas.microsoft.com/office/drawing/2014/main" id="{E23DF9CF-494E-4905-8083-8515D0B14B9D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2530;p64">
                <a:extLst>
                  <a:ext uri="{FF2B5EF4-FFF2-40B4-BE49-F238E27FC236}">
                    <a16:creationId xmlns:a16="http://schemas.microsoft.com/office/drawing/2014/main" id="{723CA92C-B626-4C02-A76B-6F29682593A3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2531;p64">
                <a:extLst>
                  <a:ext uri="{FF2B5EF4-FFF2-40B4-BE49-F238E27FC236}">
                    <a16:creationId xmlns:a16="http://schemas.microsoft.com/office/drawing/2014/main" id="{0188017C-E395-4F70-8305-EF9FCE7A87D1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2532;p64">
                <a:extLst>
                  <a:ext uri="{FF2B5EF4-FFF2-40B4-BE49-F238E27FC236}">
                    <a16:creationId xmlns:a16="http://schemas.microsoft.com/office/drawing/2014/main" id="{A689AAFF-2DF3-497D-8E47-BBF895A9A40C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2533;p64">
                <a:extLst>
                  <a:ext uri="{FF2B5EF4-FFF2-40B4-BE49-F238E27FC236}">
                    <a16:creationId xmlns:a16="http://schemas.microsoft.com/office/drawing/2014/main" id="{D8D0EFEA-4872-4528-8ED5-73182EA2DF3C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2534;p64">
                <a:extLst>
                  <a:ext uri="{FF2B5EF4-FFF2-40B4-BE49-F238E27FC236}">
                    <a16:creationId xmlns:a16="http://schemas.microsoft.com/office/drawing/2014/main" id="{1B744E4B-74EE-4336-B9E6-351BE0D6E8D7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2535;p64">
                <a:extLst>
                  <a:ext uri="{FF2B5EF4-FFF2-40B4-BE49-F238E27FC236}">
                    <a16:creationId xmlns:a16="http://schemas.microsoft.com/office/drawing/2014/main" id="{A546BEE0-B255-4C31-B15A-23B382C09568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2536;p64">
                <a:extLst>
                  <a:ext uri="{FF2B5EF4-FFF2-40B4-BE49-F238E27FC236}">
                    <a16:creationId xmlns:a16="http://schemas.microsoft.com/office/drawing/2014/main" id="{05893509-B326-462C-B616-ABA98E2FE417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2537;p64">
                <a:extLst>
                  <a:ext uri="{FF2B5EF4-FFF2-40B4-BE49-F238E27FC236}">
                    <a16:creationId xmlns:a16="http://schemas.microsoft.com/office/drawing/2014/main" id="{29EAF977-BD68-421A-A2F5-93F76C57F394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2538;p64">
                <a:extLst>
                  <a:ext uri="{FF2B5EF4-FFF2-40B4-BE49-F238E27FC236}">
                    <a16:creationId xmlns:a16="http://schemas.microsoft.com/office/drawing/2014/main" id="{1D85E611-3AC4-4ECD-BF9E-4656C060354E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2539;p64">
                <a:extLst>
                  <a:ext uri="{FF2B5EF4-FFF2-40B4-BE49-F238E27FC236}">
                    <a16:creationId xmlns:a16="http://schemas.microsoft.com/office/drawing/2014/main" id="{0CFB884A-5103-43A3-9039-15266F6404FF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2540;p64">
                <a:extLst>
                  <a:ext uri="{FF2B5EF4-FFF2-40B4-BE49-F238E27FC236}">
                    <a16:creationId xmlns:a16="http://schemas.microsoft.com/office/drawing/2014/main" id="{8839EE25-3BE7-4544-A85A-A9148EC08416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2541;p64">
                <a:extLst>
                  <a:ext uri="{FF2B5EF4-FFF2-40B4-BE49-F238E27FC236}">
                    <a16:creationId xmlns:a16="http://schemas.microsoft.com/office/drawing/2014/main" id="{DF171458-2BB9-4809-A8DC-170E21F0EEF2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2542;p64">
                <a:extLst>
                  <a:ext uri="{FF2B5EF4-FFF2-40B4-BE49-F238E27FC236}">
                    <a16:creationId xmlns:a16="http://schemas.microsoft.com/office/drawing/2014/main" id="{3B9D9EF3-62CB-45BD-9E4E-868092626F66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2543;p64">
                <a:extLst>
                  <a:ext uri="{FF2B5EF4-FFF2-40B4-BE49-F238E27FC236}">
                    <a16:creationId xmlns:a16="http://schemas.microsoft.com/office/drawing/2014/main" id="{457222E4-814A-47BD-AF93-DB11FF8291C8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2544;p64">
                <a:extLst>
                  <a:ext uri="{FF2B5EF4-FFF2-40B4-BE49-F238E27FC236}">
                    <a16:creationId xmlns:a16="http://schemas.microsoft.com/office/drawing/2014/main" id="{CA229692-4E0D-4E97-9BA7-CD996ED845CD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2545;p64">
                <a:extLst>
                  <a:ext uri="{FF2B5EF4-FFF2-40B4-BE49-F238E27FC236}">
                    <a16:creationId xmlns:a16="http://schemas.microsoft.com/office/drawing/2014/main" id="{3F10402C-29EE-44C2-8336-C24D475367C5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2546;p64">
                <a:extLst>
                  <a:ext uri="{FF2B5EF4-FFF2-40B4-BE49-F238E27FC236}">
                    <a16:creationId xmlns:a16="http://schemas.microsoft.com/office/drawing/2014/main" id="{93E0905F-5760-4D8B-95F8-9237EEA5D278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2547;p64">
                <a:extLst>
                  <a:ext uri="{FF2B5EF4-FFF2-40B4-BE49-F238E27FC236}">
                    <a16:creationId xmlns:a16="http://schemas.microsoft.com/office/drawing/2014/main" id="{1F4B9CA3-2604-4CCA-AF7B-22F7BA99376D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2548;p64">
                <a:extLst>
                  <a:ext uri="{FF2B5EF4-FFF2-40B4-BE49-F238E27FC236}">
                    <a16:creationId xmlns:a16="http://schemas.microsoft.com/office/drawing/2014/main" id="{F585D925-8BB9-40A1-9D22-1FE53AE4B611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2549;p64">
                <a:extLst>
                  <a:ext uri="{FF2B5EF4-FFF2-40B4-BE49-F238E27FC236}">
                    <a16:creationId xmlns:a16="http://schemas.microsoft.com/office/drawing/2014/main" id="{56D1344E-7B7D-42D6-892D-7CEFA219D679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2550;p64">
                <a:extLst>
                  <a:ext uri="{FF2B5EF4-FFF2-40B4-BE49-F238E27FC236}">
                    <a16:creationId xmlns:a16="http://schemas.microsoft.com/office/drawing/2014/main" id="{03012EB1-E5CE-4636-91DD-29F5E24E9A0E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2551;p64">
                <a:extLst>
                  <a:ext uri="{FF2B5EF4-FFF2-40B4-BE49-F238E27FC236}">
                    <a16:creationId xmlns:a16="http://schemas.microsoft.com/office/drawing/2014/main" id="{B9168D54-7A19-478F-AEEC-1E221AC045EA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2552;p64">
                <a:extLst>
                  <a:ext uri="{FF2B5EF4-FFF2-40B4-BE49-F238E27FC236}">
                    <a16:creationId xmlns:a16="http://schemas.microsoft.com/office/drawing/2014/main" id="{AC14012C-D95C-4544-A0B8-AEBDD0520281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2553;p64">
                <a:extLst>
                  <a:ext uri="{FF2B5EF4-FFF2-40B4-BE49-F238E27FC236}">
                    <a16:creationId xmlns:a16="http://schemas.microsoft.com/office/drawing/2014/main" id="{367FBDC0-F633-4B72-B509-2C6B3DF437A9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2554;p64">
                <a:extLst>
                  <a:ext uri="{FF2B5EF4-FFF2-40B4-BE49-F238E27FC236}">
                    <a16:creationId xmlns:a16="http://schemas.microsoft.com/office/drawing/2014/main" id="{DADE4D0A-CC20-4C3B-B8B1-39A6FAA992A7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2555;p64">
                <a:extLst>
                  <a:ext uri="{FF2B5EF4-FFF2-40B4-BE49-F238E27FC236}">
                    <a16:creationId xmlns:a16="http://schemas.microsoft.com/office/drawing/2014/main" id="{BF50B4FE-1A4F-4144-A76C-8592EB76A2D3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2556;p64">
                <a:extLst>
                  <a:ext uri="{FF2B5EF4-FFF2-40B4-BE49-F238E27FC236}">
                    <a16:creationId xmlns:a16="http://schemas.microsoft.com/office/drawing/2014/main" id="{2C0BE2B8-125C-4537-8260-A70E6F337B48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2557;p64">
                <a:extLst>
                  <a:ext uri="{FF2B5EF4-FFF2-40B4-BE49-F238E27FC236}">
                    <a16:creationId xmlns:a16="http://schemas.microsoft.com/office/drawing/2014/main" id="{2B2C0DA6-6133-4AB1-B5B6-D21F7F76CB51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2558;p64">
                <a:extLst>
                  <a:ext uri="{FF2B5EF4-FFF2-40B4-BE49-F238E27FC236}">
                    <a16:creationId xmlns:a16="http://schemas.microsoft.com/office/drawing/2014/main" id="{32F38E9C-D476-4609-AB11-4E8D6419758B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2559;p64">
                <a:extLst>
                  <a:ext uri="{FF2B5EF4-FFF2-40B4-BE49-F238E27FC236}">
                    <a16:creationId xmlns:a16="http://schemas.microsoft.com/office/drawing/2014/main" id="{99A9EA39-40FB-44A3-9660-358938794542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2560;p64">
                <a:extLst>
                  <a:ext uri="{FF2B5EF4-FFF2-40B4-BE49-F238E27FC236}">
                    <a16:creationId xmlns:a16="http://schemas.microsoft.com/office/drawing/2014/main" id="{6FF92319-6E23-4F82-AD99-9EC6DADA1529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2561;p64">
                <a:extLst>
                  <a:ext uri="{FF2B5EF4-FFF2-40B4-BE49-F238E27FC236}">
                    <a16:creationId xmlns:a16="http://schemas.microsoft.com/office/drawing/2014/main" id="{BD77D6CB-5E67-4F5F-8468-F756E17FC030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2562;p64">
                <a:extLst>
                  <a:ext uri="{FF2B5EF4-FFF2-40B4-BE49-F238E27FC236}">
                    <a16:creationId xmlns:a16="http://schemas.microsoft.com/office/drawing/2014/main" id="{B4A1D158-E763-43B2-BB1F-659C0E78E8D5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2563;p64">
                <a:extLst>
                  <a:ext uri="{FF2B5EF4-FFF2-40B4-BE49-F238E27FC236}">
                    <a16:creationId xmlns:a16="http://schemas.microsoft.com/office/drawing/2014/main" id="{CFE10CD2-B6B4-41C5-9063-FBA786574203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2564;p64">
                <a:extLst>
                  <a:ext uri="{FF2B5EF4-FFF2-40B4-BE49-F238E27FC236}">
                    <a16:creationId xmlns:a16="http://schemas.microsoft.com/office/drawing/2014/main" id="{0C65BC4F-93CD-4F33-B517-DBE02D7EE775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2565;p64">
                <a:extLst>
                  <a:ext uri="{FF2B5EF4-FFF2-40B4-BE49-F238E27FC236}">
                    <a16:creationId xmlns:a16="http://schemas.microsoft.com/office/drawing/2014/main" id="{7E98F07E-24C0-4A5C-B408-03A4D8E6A84D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2566;p64">
                <a:extLst>
                  <a:ext uri="{FF2B5EF4-FFF2-40B4-BE49-F238E27FC236}">
                    <a16:creationId xmlns:a16="http://schemas.microsoft.com/office/drawing/2014/main" id="{4FBA7BCB-68EB-4B10-98A6-5E4D3CB08DE0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2567;p64">
                <a:extLst>
                  <a:ext uri="{FF2B5EF4-FFF2-40B4-BE49-F238E27FC236}">
                    <a16:creationId xmlns:a16="http://schemas.microsoft.com/office/drawing/2014/main" id="{E7702752-B3E8-4D72-AF14-D5AA9F995346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2568;p64">
                <a:extLst>
                  <a:ext uri="{FF2B5EF4-FFF2-40B4-BE49-F238E27FC236}">
                    <a16:creationId xmlns:a16="http://schemas.microsoft.com/office/drawing/2014/main" id="{CA34E954-FD74-4CCB-B69D-48D8B1CA57BB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2569;p64">
                <a:extLst>
                  <a:ext uri="{FF2B5EF4-FFF2-40B4-BE49-F238E27FC236}">
                    <a16:creationId xmlns:a16="http://schemas.microsoft.com/office/drawing/2014/main" id="{FB4DBACC-3335-4CBC-A14F-D0177C32505B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2570;p64">
                <a:extLst>
                  <a:ext uri="{FF2B5EF4-FFF2-40B4-BE49-F238E27FC236}">
                    <a16:creationId xmlns:a16="http://schemas.microsoft.com/office/drawing/2014/main" id="{FB02F825-8A50-4273-9959-28D0B4743C9A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2571;p64">
                <a:extLst>
                  <a:ext uri="{FF2B5EF4-FFF2-40B4-BE49-F238E27FC236}">
                    <a16:creationId xmlns:a16="http://schemas.microsoft.com/office/drawing/2014/main" id="{3864B072-3B86-452A-BA2D-859ABBFCA187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2572;p64">
                <a:extLst>
                  <a:ext uri="{FF2B5EF4-FFF2-40B4-BE49-F238E27FC236}">
                    <a16:creationId xmlns:a16="http://schemas.microsoft.com/office/drawing/2014/main" id="{A988DFB0-DF3D-4697-AF92-628852214DC4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2573;p64">
                <a:extLst>
                  <a:ext uri="{FF2B5EF4-FFF2-40B4-BE49-F238E27FC236}">
                    <a16:creationId xmlns:a16="http://schemas.microsoft.com/office/drawing/2014/main" id="{E89F862A-5528-4C9A-8342-C01984EA1CFE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2574;p64">
                <a:extLst>
                  <a:ext uri="{FF2B5EF4-FFF2-40B4-BE49-F238E27FC236}">
                    <a16:creationId xmlns:a16="http://schemas.microsoft.com/office/drawing/2014/main" id="{EBE077B5-644C-4EF6-A83C-BBAEB0916743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2575;p64">
                <a:extLst>
                  <a:ext uri="{FF2B5EF4-FFF2-40B4-BE49-F238E27FC236}">
                    <a16:creationId xmlns:a16="http://schemas.microsoft.com/office/drawing/2014/main" id="{914FC5DC-3A78-4EB9-A5E3-32C4C9F6B3F3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11" name="Google Shape;1211;p35"/>
          <p:cNvSpPr/>
          <p:nvPr/>
        </p:nvSpPr>
        <p:spPr>
          <a:xfrm>
            <a:off x="2026883" y="343210"/>
            <a:ext cx="323827" cy="317233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362991" y="2889587"/>
            <a:ext cx="3917420" cy="4076695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C7B7E5D-8D0C-8321-A7AB-05AAEE5B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334" y="435314"/>
            <a:ext cx="2853175" cy="1975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6CA4A3-D76A-3DC9-5768-EE92EFA02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538" y="1409112"/>
            <a:ext cx="5657578" cy="2847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FDB32-6B8B-93AB-FC0E-53B8EDF59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388" y="3910500"/>
            <a:ext cx="8212024" cy="1932599"/>
          </a:xfrm>
          <a:prstGeom prst="rect">
            <a:avLst/>
          </a:prstGeom>
        </p:spPr>
      </p:pic>
      <p:sp>
        <p:nvSpPr>
          <p:cNvPr id="219" name="TextBox 218"/>
          <p:cNvSpPr txBox="1"/>
          <p:nvPr/>
        </p:nvSpPr>
        <p:spPr>
          <a:xfrm>
            <a:off x="3538795" y="5977680"/>
            <a:ext cx="64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000802" y="337946"/>
            <a:ext cx="816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47 282 + 2 514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48100" y="1397872"/>
            <a:ext cx="457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47 282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600575" y="2634474"/>
            <a:ext cx="4191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2 514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738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5542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742009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291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3810000" y="39079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22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139 820 + 240 134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139</a:t>
            </a:r>
            <a:r>
              <a:rPr kumimoji="0" lang="en-US" sz="9600" b="0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820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314700" y="2634474"/>
            <a:ext cx="547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240 134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023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482 824 + 420 546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482 824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09925" y="2634474"/>
            <a:ext cx="547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420 546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69923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5AFCDB-F504-2681-E5F5-8441CBE40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EE0AB1-D1E3-DEE2-EB80-17399C86BB83}"/>
              </a:ext>
            </a:extLst>
          </p:cNvPr>
          <p:cNvSpPr/>
          <p:nvPr/>
        </p:nvSpPr>
        <p:spPr>
          <a:xfrm>
            <a:off x="202019" y="287079"/>
            <a:ext cx="11780873" cy="63157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ADF39-3A23-5B7F-E0D7-5B6E2933B94F}"/>
              </a:ext>
            </a:extLst>
          </p:cNvPr>
          <p:cNvSpPr txBox="1"/>
          <p:nvPr/>
        </p:nvSpPr>
        <p:spPr>
          <a:xfrm>
            <a:off x="1477112" y="382082"/>
            <a:ext cx="10250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nl-NL" sz="3200" b="1" i="0" u="none" strike="noStrike" kern="0" cap="none" spc="0" normalizeH="0" noProof="0" dirty="0">
                <a:ln>
                  <a:noFill/>
                </a:ln>
                <a:solidFill>
                  <a:srgbClr val="D184B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phút, vệ tinh màu xanh bay được quãng đường dài 474 000m, vệ tinh màu đỏ bay được quãng đường dài hơn vệ tinh màu xanh là 201 km. Hỏi trong 1 phút, vệ tinh màu đỏ bay được quãng đường dài bao nhiêu mét?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184B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2" descr="Satellites: Facts (Science Trek: Idaho Public Television)">
            <a:extLst>
              <a:ext uri="{FF2B5EF4-FFF2-40B4-BE49-F238E27FC236}">
                <a16:creationId xmlns:a16="http://schemas.microsoft.com/office/drawing/2014/main" id="{69E451A8-2B15-EE80-3F7F-8407525995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46" y="2955571"/>
            <a:ext cx="2261536" cy="29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0F403-EB29-7A7E-9768-F0422DF52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747" y="367906"/>
            <a:ext cx="1812161" cy="16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8B1D4-1BA8-DA25-7D3B-0F615B10D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32EB1-B951-DE1C-CDB0-7C7254CC5A16}"/>
              </a:ext>
            </a:extLst>
          </p:cNvPr>
          <p:cNvSpPr/>
          <p:nvPr/>
        </p:nvSpPr>
        <p:spPr>
          <a:xfrm>
            <a:off x="202019" y="287079"/>
            <a:ext cx="11780873" cy="63157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0C14E-B98D-7B79-A793-3CF890812FB3}"/>
              </a:ext>
            </a:extLst>
          </p:cNvPr>
          <p:cNvSpPr txBox="1"/>
          <p:nvPr/>
        </p:nvSpPr>
        <p:spPr>
          <a:xfrm>
            <a:off x="497643" y="427491"/>
            <a:ext cx="8915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Tóm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tắt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12E0B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Vệ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xanh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:   474 000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Vệ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dài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201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vệ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bay .........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BAD3D-ED32-BD1C-AE5D-BAB6D3FDFBCD}"/>
              </a:ext>
            </a:extLst>
          </p:cNvPr>
          <p:cNvSpPr txBox="1"/>
          <p:nvPr/>
        </p:nvSpPr>
        <p:spPr>
          <a:xfrm>
            <a:off x="1282775" y="2924945"/>
            <a:ext cx="10786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Đổi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201 km = 201 000 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phút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vệ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tinh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quãng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dài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474 000 + 201 000 = 675 000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Đáp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số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: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rPr>
              <a:t>675 000 m</a:t>
            </a:r>
          </a:p>
        </p:txBody>
      </p:sp>
    </p:spTree>
    <p:extLst>
      <p:ext uri="{BB962C8B-B14F-4D97-AF65-F5344CB8AC3E}">
        <p14:creationId xmlns:p14="http://schemas.microsoft.com/office/powerpoint/2010/main" val="25100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542260" y="350873"/>
            <a:ext cx="11121656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44D62D-3AA5-4421-D697-352A85A2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29" y="2224604"/>
            <a:ext cx="8047417" cy="3493311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A42B873A-ECFE-4633-B977-7BEF372DC140}"/>
              </a:ext>
            </a:extLst>
          </p:cNvPr>
          <p:cNvSpPr/>
          <p:nvPr/>
        </p:nvSpPr>
        <p:spPr>
          <a:xfrm>
            <a:off x="1052623" y="1127051"/>
            <a:ext cx="4933506" cy="1552353"/>
          </a:xfrm>
          <a:prstGeom prst="wedgeRoundRectCallout">
            <a:avLst>
              <a:gd name="adj1" fmla="val 11535"/>
              <a:gd name="adj2" fmla="val 1282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thứ nhất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 được 180 510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210 365 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F048459-F636-A86F-F075-94971DC98820}"/>
              </a:ext>
            </a:extLst>
          </p:cNvPr>
          <p:cNvSpPr/>
          <p:nvPr/>
        </p:nvSpPr>
        <p:spPr>
          <a:xfrm>
            <a:off x="6305107" y="1743738"/>
            <a:ext cx="2583711" cy="1552353"/>
          </a:xfrm>
          <a:prstGeom prst="wedgeRoundRectCallout">
            <a:avLst>
              <a:gd name="adj1" fmla="val -55132"/>
              <a:gd name="adj2" fmla="val 1022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985FD28-EB62-6CAD-D1CA-AFE7BE549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029" y="5805378"/>
            <a:ext cx="3760662" cy="74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350874" y="350873"/>
            <a:ext cx="11568224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8EDE83-731A-B3BD-ADD2-4FF9C5E457E2}"/>
              </a:ext>
            </a:extLst>
          </p:cNvPr>
          <p:cNvGrpSpPr/>
          <p:nvPr/>
        </p:nvGrpSpPr>
        <p:grpSpPr>
          <a:xfrm>
            <a:off x="3216950" y="259750"/>
            <a:ext cx="5942290" cy="1359809"/>
            <a:chOff x="6327284" y="3615488"/>
            <a:chExt cx="2670357" cy="135980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811191C-36BC-2CE6-3D2F-532B7ECAF974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479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0E6D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4AB04F-A418-186F-38C6-5CEF3E2DE3B4}"/>
                </a:ext>
              </a:extLst>
            </p:cNvPr>
            <p:cNvSpPr txBox="1"/>
            <p:nvPr/>
          </p:nvSpPr>
          <p:spPr>
            <a:xfrm>
              <a:off x="6352142" y="3651858"/>
              <a:ext cx="264549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180 510 + 210 365 = 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7AE456-893B-D5ED-94C0-223713890238}"/>
              </a:ext>
            </a:extLst>
          </p:cNvPr>
          <p:cNvSpPr txBox="1"/>
          <p:nvPr/>
        </p:nvSpPr>
        <p:spPr>
          <a:xfrm>
            <a:off x="850074" y="1561647"/>
            <a:ext cx="2613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180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510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844851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64B807-7993-CC2E-10EA-BDC41BFA2142}"/>
              </a:ext>
            </a:extLst>
          </p:cNvPr>
          <p:cNvSpPr txBox="1"/>
          <p:nvPr/>
        </p:nvSpPr>
        <p:spPr>
          <a:xfrm>
            <a:off x="2784071" y="3143648"/>
            <a:ext cx="694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AC6A8C-2EB9-ED24-6855-0C9739F1983F}"/>
              </a:ext>
            </a:extLst>
          </p:cNvPr>
          <p:cNvSpPr txBox="1"/>
          <p:nvPr/>
        </p:nvSpPr>
        <p:spPr>
          <a:xfrm>
            <a:off x="2449788" y="3137193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598E04-2768-65B7-0532-6EB8CA2FDE9B}"/>
              </a:ext>
            </a:extLst>
          </p:cNvPr>
          <p:cNvSpPr txBox="1"/>
          <p:nvPr/>
        </p:nvSpPr>
        <p:spPr>
          <a:xfrm>
            <a:off x="825187" y="2271437"/>
            <a:ext cx="282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210 365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6AEA87-7ECF-C503-4806-B35BB9CF2405}"/>
              </a:ext>
            </a:extLst>
          </p:cNvPr>
          <p:cNvSpPr txBox="1"/>
          <p:nvPr/>
        </p:nvSpPr>
        <p:spPr>
          <a:xfrm>
            <a:off x="378493" y="1790076"/>
            <a:ext cx="66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0FC59B-815D-03CA-8F79-75689B3EE2AE}"/>
              </a:ext>
            </a:extLst>
          </p:cNvPr>
          <p:cNvCxnSpPr>
            <a:cxnSpLocks/>
          </p:cNvCxnSpPr>
          <p:nvPr/>
        </p:nvCxnSpPr>
        <p:spPr>
          <a:xfrm flipH="1">
            <a:off x="647808" y="3147709"/>
            <a:ext cx="26726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A60D0EA-33B3-7025-FDED-C9F15CFD9826}"/>
              </a:ext>
            </a:extLst>
          </p:cNvPr>
          <p:cNvSpPr txBox="1"/>
          <p:nvPr/>
        </p:nvSpPr>
        <p:spPr>
          <a:xfrm>
            <a:off x="4147678" y="1383126"/>
            <a:ext cx="745718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 cộng 5 bằng 5, viết 5.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38131D-A3DD-8005-E270-D76D16D80E09}"/>
              </a:ext>
            </a:extLst>
          </p:cNvPr>
          <p:cNvSpPr txBox="1"/>
          <p:nvPr/>
        </p:nvSpPr>
        <p:spPr>
          <a:xfrm>
            <a:off x="4115120" y="2039030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cộng 6 bằng 7, viết 7.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886508-0114-963A-4E91-594F0D512925}"/>
              </a:ext>
            </a:extLst>
          </p:cNvPr>
          <p:cNvSpPr txBox="1"/>
          <p:nvPr/>
        </p:nvSpPr>
        <p:spPr>
          <a:xfrm>
            <a:off x="4147678" y="2715065"/>
            <a:ext cx="68536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cộng 3 bằng 8, viết 8.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48B293-AE50-D466-1F3C-DE401B9B934D}"/>
              </a:ext>
            </a:extLst>
          </p:cNvPr>
          <p:cNvSpPr txBox="1"/>
          <p:nvPr/>
        </p:nvSpPr>
        <p:spPr>
          <a:xfrm>
            <a:off x="4125630" y="3365776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 cộng 0 bằng 0, viết 0.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099413B-7361-2682-C258-66ECBD7AD320}"/>
              </a:ext>
            </a:extLst>
          </p:cNvPr>
          <p:cNvSpPr/>
          <p:nvPr/>
        </p:nvSpPr>
        <p:spPr>
          <a:xfrm>
            <a:off x="3876929" y="166316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B3D7CFB-C3EA-AB2B-C105-C33579E71110}"/>
              </a:ext>
            </a:extLst>
          </p:cNvPr>
          <p:cNvSpPr/>
          <p:nvPr/>
        </p:nvSpPr>
        <p:spPr>
          <a:xfrm>
            <a:off x="3859733" y="228003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8A0269-F8B9-E936-49C8-942B75A38EC9}"/>
              </a:ext>
            </a:extLst>
          </p:cNvPr>
          <p:cNvGrpSpPr/>
          <p:nvPr/>
        </p:nvGrpSpPr>
        <p:grpSpPr>
          <a:xfrm>
            <a:off x="1043706" y="5658880"/>
            <a:ext cx="9581622" cy="923330"/>
            <a:chOff x="5609249" y="3615487"/>
            <a:chExt cx="5204107" cy="923330"/>
          </a:xfrm>
          <a:solidFill>
            <a:srgbClr val="FFFFFF"/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3F8E7AFF-901F-C773-F8A1-38B224CCB16C}"/>
                </a:ext>
              </a:extLst>
            </p:cNvPr>
            <p:cNvSpPr/>
            <p:nvPr/>
          </p:nvSpPr>
          <p:spPr>
            <a:xfrm>
              <a:off x="5609249" y="3615487"/>
              <a:ext cx="5204107" cy="923330"/>
            </a:xfrm>
            <a:prstGeom prst="roundRect">
              <a:avLst>
                <a:gd name="adj" fmla="val 50000"/>
              </a:avLst>
            </a:prstGeom>
            <a:grpFill/>
            <a:ln w="28575">
              <a:solidFill>
                <a:srgbClr val="F1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584C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CB0779-85F8-E604-A5DC-14852438F0F9}"/>
                </a:ext>
              </a:extLst>
            </p:cNvPr>
            <p:cNvSpPr txBox="1"/>
            <p:nvPr/>
          </p:nvSpPr>
          <p:spPr>
            <a:xfrm>
              <a:off x="5609249" y="3615487"/>
              <a:ext cx="3943271" cy="9233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solidFill>
                    <a:srgbClr val="479B87"/>
                  </a:solidFill>
                  <a:latin typeface="Cambria" panose="02040503050406030204" pitchFamily="18" charset="0"/>
                </a:rPr>
                <a:t>180 510 + 210 365 =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1D6EF55-361B-AF42-2653-7ECA1BAEE182}"/>
              </a:ext>
            </a:extLst>
          </p:cNvPr>
          <p:cNvSpPr txBox="1"/>
          <p:nvPr/>
        </p:nvSpPr>
        <p:spPr>
          <a:xfrm>
            <a:off x="8111109" y="5658880"/>
            <a:ext cx="58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479B8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DE0DF5-15F1-623A-94F2-60424B1EEB8C}"/>
              </a:ext>
            </a:extLst>
          </p:cNvPr>
          <p:cNvSpPr txBox="1"/>
          <p:nvPr/>
        </p:nvSpPr>
        <p:spPr>
          <a:xfrm>
            <a:off x="7773944" y="5665502"/>
            <a:ext cx="2787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F15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390 875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1534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4A2A8-7392-D4D2-0471-66D0799A3487}"/>
              </a:ext>
            </a:extLst>
          </p:cNvPr>
          <p:cNvSpPr txBox="1"/>
          <p:nvPr/>
        </p:nvSpPr>
        <p:spPr>
          <a:xfrm>
            <a:off x="2097414" y="3130738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5CA87E-977E-40CE-5D84-4461AA2E34AE}"/>
              </a:ext>
            </a:extLst>
          </p:cNvPr>
          <p:cNvSpPr txBox="1"/>
          <p:nvPr/>
        </p:nvSpPr>
        <p:spPr>
          <a:xfrm>
            <a:off x="1581006" y="3134341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96E4ABE-4897-143C-E653-58BA5249DB92}"/>
              </a:ext>
            </a:extLst>
          </p:cNvPr>
          <p:cNvSpPr/>
          <p:nvPr/>
        </p:nvSpPr>
        <p:spPr>
          <a:xfrm>
            <a:off x="3853133" y="2921783"/>
            <a:ext cx="228124" cy="238190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A44662E-9219-70F8-5ED8-E6C6FE38A9E0}"/>
              </a:ext>
            </a:extLst>
          </p:cNvPr>
          <p:cNvSpPr/>
          <p:nvPr/>
        </p:nvSpPr>
        <p:spPr>
          <a:xfrm>
            <a:off x="3866222" y="3563520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C70775-384F-4685-F044-C8E330E1E0E3}"/>
              </a:ext>
            </a:extLst>
          </p:cNvPr>
          <p:cNvSpPr txBox="1"/>
          <p:nvPr/>
        </p:nvSpPr>
        <p:spPr>
          <a:xfrm>
            <a:off x="1214858" y="3130737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E9B38A-F192-9CD5-F01C-E16A4F90ED89}"/>
              </a:ext>
            </a:extLst>
          </p:cNvPr>
          <p:cNvSpPr txBox="1"/>
          <p:nvPr/>
        </p:nvSpPr>
        <p:spPr>
          <a:xfrm>
            <a:off x="4125630" y="4069711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 cộng 1 bằng 9, viết 9.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E15A9E2-6FA1-636E-BA56-C2052055E928}"/>
              </a:ext>
            </a:extLst>
          </p:cNvPr>
          <p:cNvSpPr/>
          <p:nvPr/>
        </p:nvSpPr>
        <p:spPr>
          <a:xfrm>
            <a:off x="3866222" y="426745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54CFAC-0FCA-6960-FFBB-300814CFCC53}"/>
              </a:ext>
            </a:extLst>
          </p:cNvPr>
          <p:cNvSpPr txBox="1"/>
          <p:nvPr/>
        </p:nvSpPr>
        <p:spPr>
          <a:xfrm>
            <a:off x="4097924" y="4770103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cộng 2 bằng 3, viết 3.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20EF540-FBC5-E2D5-AB35-860A34BDF6D6}"/>
              </a:ext>
            </a:extLst>
          </p:cNvPr>
          <p:cNvSpPr/>
          <p:nvPr/>
        </p:nvSpPr>
        <p:spPr>
          <a:xfrm>
            <a:off x="3838516" y="496784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FF8B9F-4DB9-8C2B-B3F8-58F095E1BCB0}"/>
              </a:ext>
            </a:extLst>
          </p:cNvPr>
          <p:cNvSpPr txBox="1"/>
          <p:nvPr/>
        </p:nvSpPr>
        <p:spPr>
          <a:xfrm>
            <a:off x="837866" y="3149986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9DF189-0972-C2D1-1C03-B42E5CDA47F3}"/>
              </a:ext>
            </a:extLst>
          </p:cNvPr>
          <p:cNvSpPr/>
          <p:nvPr/>
        </p:nvSpPr>
        <p:spPr>
          <a:xfrm>
            <a:off x="143186" y="6515100"/>
            <a:ext cx="845820" cy="342900"/>
          </a:xfrm>
          <a:prstGeom prst="rect">
            <a:avLst/>
          </a:prstGeom>
          <a:solidFill>
            <a:srgbClr val="C06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C54D3E6-BE9B-E329-A4A8-748CCA094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694" y="3924520"/>
            <a:ext cx="1037560" cy="1390650"/>
          </a:xfrm>
          <a:prstGeom prst="rect">
            <a:avLst/>
          </a:prstGeom>
        </p:spPr>
      </p:pic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172FF876-8690-8228-4A55-C9539AF0F6A5}"/>
              </a:ext>
            </a:extLst>
          </p:cNvPr>
          <p:cNvSpPr/>
          <p:nvPr/>
        </p:nvSpPr>
        <p:spPr>
          <a:xfrm>
            <a:off x="9526773" y="1329069"/>
            <a:ext cx="1562985" cy="1956389"/>
          </a:xfrm>
          <a:prstGeom prst="wedgeRoundRectCallout">
            <a:avLst>
              <a:gd name="adj1" fmla="val -20564"/>
              <a:gd name="adj2" fmla="val 7696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7E783-1DE1-1DF4-213C-B24204D91A40}"/>
              </a:ext>
            </a:extLst>
          </p:cNvPr>
          <p:cNvSpPr txBox="1"/>
          <p:nvPr/>
        </p:nvSpPr>
        <p:spPr>
          <a:xfrm>
            <a:off x="659218" y="575562"/>
            <a:ext cx="9250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84363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24" grpId="0"/>
      <p:bldP spid="25" grpId="0"/>
      <p:bldP spid="31" grpId="0"/>
      <p:bldP spid="32" grpId="0"/>
      <p:bldP spid="33" grpId="0"/>
      <p:bldP spid="35" grpId="0"/>
      <p:bldP spid="36" grpId="0" animBg="1"/>
      <p:bldP spid="37" grpId="0" animBg="1"/>
      <p:bldP spid="41" grpId="0"/>
      <p:bldP spid="41" grpId="1"/>
      <p:bldP spid="42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 animBg="1"/>
      <p:bldP spid="50" grpId="0"/>
      <p:bldP spid="51" grpId="0" animBg="1"/>
      <p:bldP spid="52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223284" y="350873"/>
            <a:ext cx="11855302" cy="62625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213803-C60F-4C45-7244-BAC4F869D478}"/>
              </a:ext>
            </a:extLst>
          </p:cNvPr>
          <p:cNvGrpSpPr/>
          <p:nvPr/>
        </p:nvGrpSpPr>
        <p:grpSpPr>
          <a:xfrm>
            <a:off x="3216950" y="259750"/>
            <a:ext cx="5942290" cy="780627"/>
            <a:chOff x="6327284" y="3615488"/>
            <a:chExt cx="2670357" cy="78062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33C6719-AFBD-A7A7-29A3-B756B297731A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479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0E6D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43E567-D235-9D12-B4DC-94D2BD7B7592}"/>
                </a:ext>
              </a:extLst>
            </p:cNvPr>
            <p:cNvSpPr txBox="1"/>
            <p:nvPr/>
          </p:nvSpPr>
          <p:spPr>
            <a:xfrm>
              <a:off x="6352142" y="3651858"/>
              <a:ext cx="26454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327 456 + 190 835 = 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E65C4A4-97AF-2B69-8F77-2C09D253CC60}"/>
              </a:ext>
            </a:extLst>
          </p:cNvPr>
          <p:cNvSpPr txBox="1"/>
          <p:nvPr/>
        </p:nvSpPr>
        <p:spPr>
          <a:xfrm>
            <a:off x="525909" y="1487219"/>
            <a:ext cx="2613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327 456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5788FB-7A7D-05C3-2936-3C6450B24829}"/>
              </a:ext>
            </a:extLst>
          </p:cNvPr>
          <p:cNvSpPr txBox="1"/>
          <p:nvPr/>
        </p:nvSpPr>
        <p:spPr>
          <a:xfrm>
            <a:off x="2459906" y="3069220"/>
            <a:ext cx="694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E15E39-2D24-CFD1-AA26-FFEDCB1B851B}"/>
              </a:ext>
            </a:extLst>
          </p:cNvPr>
          <p:cNvSpPr txBox="1"/>
          <p:nvPr/>
        </p:nvSpPr>
        <p:spPr>
          <a:xfrm>
            <a:off x="2125623" y="3062765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DFEB61-2FB1-A09F-F84A-C229CCB2B79F}"/>
              </a:ext>
            </a:extLst>
          </p:cNvPr>
          <p:cNvSpPr txBox="1"/>
          <p:nvPr/>
        </p:nvSpPr>
        <p:spPr>
          <a:xfrm>
            <a:off x="501022" y="2197009"/>
            <a:ext cx="282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190 835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715AA5-19C7-488D-E07E-2CF2E9B5A456}"/>
              </a:ext>
            </a:extLst>
          </p:cNvPr>
          <p:cNvSpPr txBox="1"/>
          <p:nvPr/>
        </p:nvSpPr>
        <p:spPr>
          <a:xfrm>
            <a:off x="54328" y="1715648"/>
            <a:ext cx="66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844851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312181-8C84-E55A-AB40-602FD07DC2FD}"/>
              </a:ext>
            </a:extLst>
          </p:cNvPr>
          <p:cNvCxnSpPr>
            <a:cxnSpLocks/>
          </p:cNvCxnSpPr>
          <p:nvPr/>
        </p:nvCxnSpPr>
        <p:spPr>
          <a:xfrm flipH="1">
            <a:off x="323643" y="3073281"/>
            <a:ext cx="26726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80F1F0D-56FF-3B88-6A59-B7FC79390799}"/>
              </a:ext>
            </a:extLst>
          </p:cNvPr>
          <p:cNvSpPr txBox="1"/>
          <p:nvPr/>
        </p:nvSpPr>
        <p:spPr>
          <a:xfrm>
            <a:off x="3823513" y="1308698"/>
            <a:ext cx="745718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 cộng 5 bằng 11, viết 1 nhớ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7210CD-1028-4E24-C1F7-3C20CCD1D851}"/>
              </a:ext>
            </a:extLst>
          </p:cNvPr>
          <p:cNvSpPr txBox="1"/>
          <p:nvPr/>
        </p:nvSpPr>
        <p:spPr>
          <a:xfrm>
            <a:off x="3790955" y="1964602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thêm 1 bằng 6; 6 cộng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 bằng 9, viết 9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AB8D63-2742-4530-F6F7-91DD9894A717}"/>
              </a:ext>
            </a:extLst>
          </p:cNvPr>
          <p:cNvSpPr txBox="1"/>
          <p:nvPr/>
        </p:nvSpPr>
        <p:spPr>
          <a:xfrm>
            <a:off x="3823513" y="2640637"/>
            <a:ext cx="68536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 cộng 8 bằng </a:t>
            </a:r>
            <a:r>
              <a:rPr lang="nl-NL" sz="3500" b="1" kern="0" dirty="0">
                <a:solidFill>
                  <a:srgbClr val="844851"/>
                </a:solidFill>
                <a:latin typeface="Cambria" panose="02040503050406030204" pitchFamily="18" charset="0"/>
              </a:rPr>
              <a:t>12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viết 2 nhớ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1CFF79-8A6E-DA24-935E-9562CBD02DA2}"/>
              </a:ext>
            </a:extLst>
          </p:cNvPr>
          <p:cNvSpPr txBox="1"/>
          <p:nvPr/>
        </p:nvSpPr>
        <p:spPr>
          <a:xfrm>
            <a:off x="3801465" y="3291348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 thêm 1 bằng 8;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8 cộng 0 bằng 8, viết 8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738ED08-A78C-E96F-7AC4-64F7AD4D785E}"/>
              </a:ext>
            </a:extLst>
          </p:cNvPr>
          <p:cNvSpPr/>
          <p:nvPr/>
        </p:nvSpPr>
        <p:spPr>
          <a:xfrm>
            <a:off x="3552764" y="1588739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2A95F6-B3A2-ACFA-D8BC-342660BFC76B}"/>
              </a:ext>
            </a:extLst>
          </p:cNvPr>
          <p:cNvSpPr/>
          <p:nvPr/>
        </p:nvSpPr>
        <p:spPr>
          <a:xfrm>
            <a:off x="3535568" y="220560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C5A25FD-D833-73E0-BBFB-EFA808C63DD3}"/>
              </a:ext>
            </a:extLst>
          </p:cNvPr>
          <p:cNvGrpSpPr/>
          <p:nvPr/>
        </p:nvGrpSpPr>
        <p:grpSpPr>
          <a:xfrm>
            <a:off x="719541" y="5584452"/>
            <a:ext cx="9581622" cy="923330"/>
            <a:chOff x="5609249" y="3615487"/>
            <a:chExt cx="5204107" cy="92333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DD29233-C59F-C28F-88E6-40A0265A3107}"/>
                </a:ext>
              </a:extLst>
            </p:cNvPr>
            <p:cNvSpPr/>
            <p:nvPr/>
          </p:nvSpPr>
          <p:spPr>
            <a:xfrm>
              <a:off x="5609249" y="3615487"/>
              <a:ext cx="5204107" cy="92333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F1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584C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567551-1946-C7D0-0AD6-76874C0ABB87}"/>
                </a:ext>
              </a:extLst>
            </p:cNvPr>
            <p:cNvSpPr txBox="1"/>
            <p:nvPr/>
          </p:nvSpPr>
          <p:spPr>
            <a:xfrm>
              <a:off x="5609249" y="3615487"/>
              <a:ext cx="3943271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solidFill>
                    <a:srgbClr val="479B87"/>
                  </a:solidFill>
                  <a:latin typeface="Cambria" panose="02040503050406030204" pitchFamily="18" charset="0"/>
                </a:rPr>
                <a:t>327 456 + 190 835 =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D07A982-2550-B9B5-2027-905201DBE334}"/>
              </a:ext>
            </a:extLst>
          </p:cNvPr>
          <p:cNvSpPr txBox="1"/>
          <p:nvPr/>
        </p:nvSpPr>
        <p:spPr>
          <a:xfrm>
            <a:off x="7786944" y="5584452"/>
            <a:ext cx="58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479B8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741652-A8C4-52EE-A8F7-B4C1725F5511}"/>
              </a:ext>
            </a:extLst>
          </p:cNvPr>
          <p:cNvSpPr txBox="1"/>
          <p:nvPr/>
        </p:nvSpPr>
        <p:spPr>
          <a:xfrm>
            <a:off x="7556105" y="5580441"/>
            <a:ext cx="2787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F1534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518 291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1534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5372CC-95F3-B3A5-BF6F-5DB53EDFD501}"/>
              </a:ext>
            </a:extLst>
          </p:cNvPr>
          <p:cNvSpPr txBox="1"/>
          <p:nvPr/>
        </p:nvSpPr>
        <p:spPr>
          <a:xfrm>
            <a:off x="1773249" y="3056310"/>
            <a:ext cx="68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77CB40-6A5C-7144-A43D-E48A61DCC087}"/>
              </a:ext>
            </a:extLst>
          </p:cNvPr>
          <p:cNvSpPr txBox="1"/>
          <p:nvPr/>
        </p:nvSpPr>
        <p:spPr>
          <a:xfrm>
            <a:off x="1256841" y="3059913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DC59BA7-2F02-7D74-81E2-506E020194C5}"/>
              </a:ext>
            </a:extLst>
          </p:cNvPr>
          <p:cNvSpPr/>
          <p:nvPr/>
        </p:nvSpPr>
        <p:spPr>
          <a:xfrm>
            <a:off x="3528968" y="2847355"/>
            <a:ext cx="228124" cy="238190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0AAA2F7-4A5A-42CB-ADAF-C3A2DED3259C}"/>
              </a:ext>
            </a:extLst>
          </p:cNvPr>
          <p:cNvSpPr/>
          <p:nvPr/>
        </p:nvSpPr>
        <p:spPr>
          <a:xfrm>
            <a:off x="3542057" y="3489092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640D53-2FEC-A20F-2B31-9C481E242DE7}"/>
              </a:ext>
            </a:extLst>
          </p:cNvPr>
          <p:cNvSpPr txBox="1"/>
          <p:nvPr/>
        </p:nvSpPr>
        <p:spPr>
          <a:xfrm>
            <a:off x="890693" y="3056309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A46F4D-4A9B-2580-975F-B6D1E91D27F6}"/>
              </a:ext>
            </a:extLst>
          </p:cNvPr>
          <p:cNvSpPr txBox="1"/>
          <p:nvPr/>
        </p:nvSpPr>
        <p:spPr>
          <a:xfrm>
            <a:off x="3801465" y="3995283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cộng 9 bằng 11; viết 1 nhớ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BDD24E8-0B88-7538-6DD4-7E8465607F86}"/>
              </a:ext>
            </a:extLst>
          </p:cNvPr>
          <p:cNvSpPr/>
          <p:nvPr/>
        </p:nvSpPr>
        <p:spPr>
          <a:xfrm>
            <a:off x="3542057" y="419302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31ED67-F91A-8790-DE3A-4AEB35C03295}"/>
              </a:ext>
            </a:extLst>
          </p:cNvPr>
          <p:cNvSpPr txBox="1"/>
          <p:nvPr/>
        </p:nvSpPr>
        <p:spPr>
          <a:xfrm>
            <a:off x="3773759" y="4685043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 thêm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bằng 4; 4 cộng</a:t>
            </a:r>
            <a:r>
              <a:rPr kumimoji="0" lang="nl-NL" sz="3500" b="1" i="0" u="none" strike="noStrike" kern="0" cap="none" spc="0" normalizeH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bằng 5, viết 5</a:t>
            </a:r>
            <a:r>
              <a:rPr kumimoji="0" lang="nl-NL" sz="35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21D670D-7D1B-DE3A-5AA1-3FFE98768EA5}"/>
              </a:ext>
            </a:extLst>
          </p:cNvPr>
          <p:cNvSpPr/>
          <p:nvPr/>
        </p:nvSpPr>
        <p:spPr>
          <a:xfrm>
            <a:off x="3514351" y="4893419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6D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64DBAF-90FD-E938-C8BA-93D34ADA8CC4}"/>
              </a:ext>
            </a:extLst>
          </p:cNvPr>
          <p:cNvSpPr txBox="1"/>
          <p:nvPr/>
        </p:nvSpPr>
        <p:spPr>
          <a:xfrm>
            <a:off x="513701" y="3075558"/>
            <a:ext cx="58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362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E311B-9E53-632C-86EA-78F765C56CE2}"/>
              </a:ext>
            </a:extLst>
          </p:cNvPr>
          <p:cNvSpPr txBox="1"/>
          <p:nvPr/>
        </p:nvSpPr>
        <p:spPr>
          <a:xfrm>
            <a:off x="659218" y="575562"/>
            <a:ext cx="9250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65952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  <p:bldP spid="37" grpId="0"/>
      <p:bldP spid="38" grpId="0" animBg="1"/>
      <p:bldP spid="39" grpId="0" animBg="1"/>
      <p:bldP spid="43" grpId="0"/>
      <p:bldP spid="43" grpId="1"/>
      <p:bldP spid="44" grpId="0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/>
      <p:bldP spid="53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2;p3">
            <a:extLst>
              <a:ext uri="{FF2B5EF4-FFF2-40B4-BE49-F238E27FC236}">
                <a16:creationId xmlns:a16="http://schemas.microsoft.com/office/drawing/2014/main" id="{69DFEE1F-09D0-416C-95F5-D90DD3C71683}"/>
              </a:ext>
            </a:extLst>
          </p:cNvPr>
          <p:cNvGrpSpPr/>
          <p:nvPr/>
        </p:nvGrpSpPr>
        <p:grpSpPr>
          <a:xfrm rot="3102133">
            <a:off x="2915596" y="-596607"/>
            <a:ext cx="13490653" cy="9334041"/>
            <a:chOff x="1349075" y="1476000"/>
            <a:chExt cx="3974275" cy="2872400"/>
          </a:xfrm>
        </p:grpSpPr>
        <p:sp>
          <p:nvSpPr>
            <p:cNvPr id="547" name="Google Shape;53;p3">
              <a:extLst>
                <a:ext uri="{FF2B5EF4-FFF2-40B4-BE49-F238E27FC236}">
                  <a16:creationId xmlns:a16="http://schemas.microsoft.com/office/drawing/2014/main" id="{96E18DE6-689E-45AC-A3D8-84A13A8BD6AE}"/>
                </a:ext>
              </a:extLst>
            </p:cNvPr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;p3">
              <a:extLst>
                <a:ext uri="{FF2B5EF4-FFF2-40B4-BE49-F238E27FC236}">
                  <a16:creationId xmlns:a16="http://schemas.microsoft.com/office/drawing/2014/main" id="{F06C3BEB-DC1B-4A4E-BD14-FAFF321046D4}"/>
                </a:ext>
              </a:extLst>
            </p:cNvPr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5;p3">
              <a:extLst>
                <a:ext uri="{FF2B5EF4-FFF2-40B4-BE49-F238E27FC236}">
                  <a16:creationId xmlns:a16="http://schemas.microsoft.com/office/drawing/2014/main" id="{5369F6D5-5082-4150-B607-EC8431C1E333}"/>
                </a:ext>
              </a:extLst>
            </p:cNvPr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6;p3">
              <a:extLst>
                <a:ext uri="{FF2B5EF4-FFF2-40B4-BE49-F238E27FC236}">
                  <a16:creationId xmlns:a16="http://schemas.microsoft.com/office/drawing/2014/main" id="{619686A9-EFBB-4E55-BA86-18221E3B7D4D}"/>
                </a:ext>
              </a:extLst>
            </p:cNvPr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7;p3">
              <a:extLst>
                <a:ext uri="{FF2B5EF4-FFF2-40B4-BE49-F238E27FC236}">
                  <a16:creationId xmlns:a16="http://schemas.microsoft.com/office/drawing/2014/main" id="{18406CA5-2526-462C-8BEA-4FD4E551C306}"/>
                </a:ext>
              </a:extLst>
            </p:cNvPr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8;p3">
              <a:extLst>
                <a:ext uri="{FF2B5EF4-FFF2-40B4-BE49-F238E27FC236}">
                  <a16:creationId xmlns:a16="http://schemas.microsoft.com/office/drawing/2014/main" id="{9CB0C744-EB8F-4030-ADC8-AE9CCD04F3CD}"/>
                </a:ext>
              </a:extLst>
            </p:cNvPr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9;p3">
              <a:extLst>
                <a:ext uri="{FF2B5EF4-FFF2-40B4-BE49-F238E27FC236}">
                  <a16:creationId xmlns:a16="http://schemas.microsoft.com/office/drawing/2014/main" id="{B26452CB-E613-43D2-834E-CC3A5684C6D0}"/>
                </a:ext>
              </a:extLst>
            </p:cNvPr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60;p3">
              <a:extLst>
                <a:ext uri="{FF2B5EF4-FFF2-40B4-BE49-F238E27FC236}">
                  <a16:creationId xmlns:a16="http://schemas.microsoft.com/office/drawing/2014/main" id="{6A863E79-B60F-448B-BA41-1114BE8C062B}"/>
                </a:ext>
              </a:extLst>
            </p:cNvPr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61;p3">
              <a:extLst>
                <a:ext uri="{FF2B5EF4-FFF2-40B4-BE49-F238E27FC236}">
                  <a16:creationId xmlns:a16="http://schemas.microsoft.com/office/drawing/2014/main" id="{8E32B18C-FB8C-4CE3-A820-3CE2DDB336AA}"/>
                </a:ext>
              </a:extLst>
            </p:cNvPr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62;p3">
              <a:extLst>
                <a:ext uri="{FF2B5EF4-FFF2-40B4-BE49-F238E27FC236}">
                  <a16:creationId xmlns:a16="http://schemas.microsoft.com/office/drawing/2014/main" id="{14963971-C1A5-4ACB-8747-27D1E6E34E0F}"/>
                </a:ext>
              </a:extLst>
            </p:cNvPr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63;p3">
              <a:extLst>
                <a:ext uri="{FF2B5EF4-FFF2-40B4-BE49-F238E27FC236}">
                  <a16:creationId xmlns:a16="http://schemas.microsoft.com/office/drawing/2014/main" id="{C324DA34-A67A-4CC6-BD08-534352519149}"/>
                </a:ext>
              </a:extLst>
            </p:cNvPr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64;p3">
              <a:extLst>
                <a:ext uri="{FF2B5EF4-FFF2-40B4-BE49-F238E27FC236}">
                  <a16:creationId xmlns:a16="http://schemas.microsoft.com/office/drawing/2014/main" id="{65A93450-C4D2-45F8-AE15-99DC0362A6E5}"/>
                </a:ext>
              </a:extLst>
            </p:cNvPr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65;p3">
              <a:extLst>
                <a:ext uri="{FF2B5EF4-FFF2-40B4-BE49-F238E27FC236}">
                  <a16:creationId xmlns:a16="http://schemas.microsoft.com/office/drawing/2014/main" id="{0FC1DB36-3184-4C7F-BFC7-B1FE471D94CC}"/>
                </a:ext>
              </a:extLst>
            </p:cNvPr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66;p3">
              <a:extLst>
                <a:ext uri="{FF2B5EF4-FFF2-40B4-BE49-F238E27FC236}">
                  <a16:creationId xmlns:a16="http://schemas.microsoft.com/office/drawing/2014/main" id="{493DEE29-C4FC-42DB-9AE3-7E854D462291}"/>
                </a:ext>
              </a:extLst>
            </p:cNvPr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1" name="Google Shape;1211;p35"/>
          <p:cNvSpPr/>
          <p:nvPr/>
        </p:nvSpPr>
        <p:spPr>
          <a:xfrm>
            <a:off x="297603" y="-763000"/>
            <a:ext cx="323827" cy="317233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303546" y="2647008"/>
            <a:ext cx="4220819" cy="4420536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654080-3E74-CB88-6391-E7C228C8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7" y="3034682"/>
            <a:ext cx="749873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2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814" y="515815"/>
            <a:ext cx="11120511" cy="59037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D6C284-E711-9236-D7FE-DE80EF40CD17}"/>
              </a:ext>
            </a:extLst>
          </p:cNvPr>
          <p:cNvGrpSpPr/>
          <p:nvPr/>
        </p:nvGrpSpPr>
        <p:grpSpPr>
          <a:xfrm>
            <a:off x="307116" y="5263488"/>
            <a:ext cx="11638325" cy="1465747"/>
            <a:chOff x="3562350" y="287329"/>
            <a:chExt cx="9519683" cy="1465747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E4EB5111-E2C8-BD39-227A-64A85792EE6A}"/>
                </a:ext>
              </a:extLst>
            </p:cNvPr>
            <p:cNvSpPr/>
            <p:nvPr/>
          </p:nvSpPr>
          <p:spPr>
            <a:xfrm rot="10800000" flipH="1">
              <a:off x="3562350" y="287329"/>
              <a:ext cx="9519683" cy="1465747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90C368-4C3D-AD26-3BC2-1661ABF982DC}"/>
                </a:ext>
              </a:extLst>
            </p:cNvPr>
            <p:cNvSpPr txBox="1"/>
            <p:nvPr/>
          </p:nvSpPr>
          <p:spPr>
            <a:xfrm>
              <a:off x="3877940" y="418704"/>
              <a:ext cx="892375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Xô nào chứa nhiều sữa bò nhất? Xô nào chứa ít sữa bò nhất?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E714A3B-9481-D724-B213-45308C57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10"/>
            <a:ext cx="1284552" cy="1628448"/>
          </a:xfrm>
          <a:prstGeom prst="rect">
            <a:avLst/>
          </a:prstGeom>
        </p:spPr>
      </p:pic>
      <p:pic>
        <p:nvPicPr>
          <p:cNvPr id="10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2" y="1805406"/>
            <a:ext cx="4092753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13" y="1742018"/>
            <a:ext cx="3864055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26" y="2376253"/>
            <a:ext cx="4021724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90C368-4C3D-AD26-3BC2-1661ABF982DC}"/>
              </a:ext>
            </a:extLst>
          </p:cNvPr>
          <p:cNvSpPr txBox="1"/>
          <p:nvPr/>
        </p:nvSpPr>
        <p:spPr>
          <a:xfrm>
            <a:off x="1064157" y="628561"/>
            <a:ext cx="10909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Kết quả phép tính ghi trên mỗi chiếc xô là số mi-li-lít sữa bò được chứa trong chiếc xô đó.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84485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8355" y="3418498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46887" y="3402244"/>
            <a:ext cx="1225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9 360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5 450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3913" y="3355110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10 072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3 580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1856742" y="3601331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154245" y="3601331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8217910" y="3617402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83478" y="4585315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9638" y="4615177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75515" y="4555439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472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814" y="515815"/>
            <a:ext cx="11120511" cy="59037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D6C284-E711-9236-D7FE-DE80EF40CD17}"/>
              </a:ext>
            </a:extLst>
          </p:cNvPr>
          <p:cNvGrpSpPr/>
          <p:nvPr/>
        </p:nvGrpSpPr>
        <p:grpSpPr>
          <a:xfrm>
            <a:off x="698440" y="4256268"/>
            <a:ext cx="11987134" cy="1098824"/>
            <a:chOff x="3562350" y="287329"/>
            <a:chExt cx="9804995" cy="1098824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E4EB5111-E2C8-BD39-227A-64A85792EE6A}"/>
                </a:ext>
              </a:extLst>
            </p:cNvPr>
            <p:cNvSpPr/>
            <p:nvPr/>
          </p:nvSpPr>
          <p:spPr>
            <a:xfrm rot="10800000" flipH="1">
              <a:off x="3562350" y="287329"/>
              <a:ext cx="7174470" cy="1098824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90C368-4C3D-AD26-3BC2-1661ABF982DC}"/>
                </a:ext>
              </a:extLst>
            </p:cNvPr>
            <p:cNvSpPr txBox="1"/>
            <p:nvPr/>
          </p:nvSpPr>
          <p:spPr>
            <a:xfrm>
              <a:off x="4443586" y="464176"/>
              <a:ext cx="89237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Xô B chứa </a:t>
              </a:r>
              <a:r>
                <a:rPr kumimoji="0" lang="nl-NL" sz="40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nhiều</a:t>
              </a: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sữa bò nhất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E714A3B-9481-D724-B213-45308C576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010"/>
            <a:ext cx="1284552" cy="1628448"/>
          </a:xfrm>
          <a:prstGeom prst="rect">
            <a:avLst/>
          </a:prstGeom>
        </p:spPr>
      </p:pic>
      <p:pic>
        <p:nvPicPr>
          <p:cNvPr id="10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1" y="579203"/>
            <a:ext cx="4092753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82" y="515815"/>
            <a:ext cx="3864055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uck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87" y="515815"/>
            <a:ext cx="4021724" cy="32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5924" y="2192295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4456" y="2176041"/>
            <a:ext cx="1225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9 360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5 450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1482" y="2128907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10 072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3 580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044311" y="2375128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341814" y="2375128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8395205" y="2422021"/>
            <a:ext cx="4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5745" y="1182480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35389" y="1096864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78775" y="1030083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6463" y="3472609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23056" y="3488919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14 810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54081" y="3477361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13 652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D6C284-E711-9236-D7FE-DE80EF40CD17}"/>
              </a:ext>
            </a:extLst>
          </p:cNvPr>
          <p:cNvGrpSpPr/>
          <p:nvPr/>
        </p:nvGrpSpPr>
        <p:grpSpPr>
          <a:xfrm>
            <a:off x="3744978" y="5531940"/>
            <a:ext cx="11987134" cy="1098824"/>
            <a:chOff x="3562350" y="287329"/>
            <a:chExt cx="9804995" cy="1098824"/>
          </a:xfrm>
        </p:grpSpPr>
        <p:sp>
          <p:nvSpPr>
            <p:cNvPr id="34" name="Google Shape;1439;p41">
              <a:extLst>
                <a:ext uri="{FF2B5EF4-FFF2-40B4-BE49-F238E27FC236}">
                  <a16:creationId xmlns:a16="http://schemas.microsoft.com/office/drawing/2014/main" id="{E4EB5111-E2C8-BD39-227A-64A85792EE6A}"/>
                </a:ext>
              </a:extLst>
            </p:cNvPr>
            <p:cNvSpPr/>
            <p:nvPr/>
          </p:nvSpPr>
          <p:spPr>
            <a:xfrm rot="10800000" flipH="1">
              <a:off x="3562350" y="287329"/>
              <a:ext cx="7174470" cy="1098824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90C368-4C3D-AD26-3BC2-1661ABF982DC}"/>
                </a:ext>
              </a:extLst>
            </p:cNvPr>
            <p:cNvSpPr txBox="1"/>
            <p:nvPr/>
          </p:nvSpPr>
          <p:spPr>
            <a:xfrm>
              <a:off x="4443586" y="464176"/>
              <a:ext cx="89237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Xô C chứa </a:t>
              </a:r>
              <a:r>
                <a:rPr kumimoji="0" lang="nl-NL" sz="40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ít</a:t>
              </a: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sữa bò nhất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Milkshake Cattle Soured Milk Cow's Milk, PNG, 720x576px, Milk, Cartoon,  Cattle, Cheese, Cow Download Fr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24" b="100000" l="10000" r="90000">
                        <a14:foregroundMark x1="51098" y1="16319" x2="45732" y2="39757"/>
                        <a14:foregroundMark x1="46585" y1="47917" x2="44512" y2="5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120" y="3247582"/>
            <a:ext cx="3213378" cy="22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Milkshake Cattle Soured Milk Cow's Milk, PNG, 720x576px, Milk, Cartoon,  Cattle, Cheese, Cow Download Fr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24" b="100000" l="10000" r="90000">
                        <a14:foregroundMark x1="51098" y1="16319" x2="45732" y2="39757"/>
                        <a14:foregroundMark x1="46585" y1="47917" x2="44512" y2="5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2242" y="4703515"/>
            <a:ext cx="3213378" cy="22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25358-3771-1C3D-07D4-52E4E966E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4D37D-9124-2C78-86C4-9ADA28156D1D}"/>
              </a:ext>
            </a:extLst>
          </p:cNvPr>
          <p:cNvSpPr/>
          <p:nvPr/>
        </p:nvSpPr>
        <p:spPr>
          <a:xfrm>
            <a:off x="515814" y="515815"/>
            <a:ext cx="11120511" cy="59037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9EBCA1-EDAA-C4D1-8C25-9C31C0A0917E}"/>
              </a:ext>
            </a:extLst>
          </p:cNvPr>
          <p:cNvGrpSpPr/>
          <p:nvPr/>
        </p:nvGrpSpPr>
        <p:grpSpPr>
          <a:xfrm>
            <a:off x="3328528" y="258286"/>
            <a:ext cx="7192361" cy="1287395"/>
            <a:chOff x="3562349" y="287330"/>
            <a:chExt cx="6991246" cy="1107996"/>
          </a:xfrm>
        </p:grpSpPr>
        <p:sp>
          <p:nvSpPr>
            <p:cNvPr id="9" name="Google Shape;1439;p41">
              <a:extLst>
                <a:ext uri="{FF2B5EF4-FFF2-40B4-BE49-F238E27FC236}">
                  <a16:creationId xmlns:a16="http://schemas.microsoft.com/office/drawing/2014/main" id="{F274FD78-C1E2-D2B5-2FF4-B2586293AFE8}"/>
                </a:ext>
              </a:extLst>
            </p:cNvPr>
            <p:cNvSpPr/>
            <p:nvPr/>
          </p:nvSpPr>
          <p:spPr>
            <a:xfrm rot="10800000" flipH="1">
              <a:off x="3562349" y="287330"/>
              <a:ext cx="6572250" cy="110799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34B539-0389-354E-F943-A719481C8D40}"/>
                </a:ext>
              </a:extLst>
            </p:cNvPr>
            <p:cNvSpPr txBox="1"/>
            <p:nvPr/>
          </p:nvSpPr>
          <p:spPr>
            <a:xfrm>
              <a:off x="3747523" y="350079"/>
              <a:ext cx="6806072" cy="87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84485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Đặt tính rồi tính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84485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5FAE25-5956-10FC-9BE6-A1FCB264A327}"/>
              </a:ext>
            </a:extLst>
          </p:cNvPr>
          <p:cNvGrpSpPr/>
          <p:nvPr/>
        </p:nvGrpSpPr>
        <p:grpSpPr>
          <a:xfrm>
            <a:off x="733646" y="1715724"/>
            <a:ext cx="6370891" cy="1985772"/>
            <a:chOff x="-49416" y="2247900"/>
            <a:chExt cx="6370891" cy="1985772"/>
          </a:xfrm>
        </p:grpSpPr>
        <p:sp>
          <p:nvSpPr>
            <p:cNvPr id="15" name="Google Shape;1439;p41">
              <a:extLst>
                <a:ext uri="{FF2B5EF4-FFF2-40B4-BE49-F238E27FC236}">
                  <a16:creationId xmlns:a16="http://schemas.microsoft.com/office/drawing/2014/main" id="{E29172C6-9E29-3FE2-47D2-AF1038A3CFE7}"/>
                </a:ext>
              </a:extLst>
            </p:cNvPr>
            <p:cNvSpPr/>
            <p:nvPr/>
          </p:nvSpPr>
          <p:spPr>
            <a:xfrm flipH="1">
              <a:off x="-49416" y="2247900"/>
              <a:ext cx="6145416" cy="198577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C12981-BAC3-E5D8-2E2B-B18314DA3133}"/>
                </a:ext>
              </a:extLst>
            </p:cNvPr>
            <p:cNvSpPr txBox="1"/>
            <p:nvPr/>
          </p:nvSpPr>
          <p:spPr>
            <a:xfrm>
              <a:off x="335581" y="2500059"/>
              <a:ext cx="598589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3 246 + 4 721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139 820 + 240 134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101936-FAEC-1137-DA48-1A015ADA0CE5}"/>
              </a:ext>
            </a:extLst>
          </p:cNvPr>
          <p:cNvGrpSpPr/>
          <p:nvPr/>
        </p:nvGrpSpPr>
        <p:grpSpPr>
          <a:xfrm>
            <a:off x="5201774" y="4094072"/>
            <a:ext cx="6145416" cy="1903476"/>
            <a:chOff x="6046584" y="2247900"/>
            <a:chExt cx="6145416" cy="1903476"/>
          </a:xfrm>
        </p:grpSpPr>
        <p:sp>
          <p:nvSpPr>
            <p:cNvPr id="27" name="Google Shape;1439;p41">
              <a:extLst>
                <a:ext uri="{FF2B5EF4-FFF2-40B4-BE49-F238E27FC236}">
                  <a16:creationId xmlns:a16="http://schemas.microsoft.com/office/drawing/2014/main" id="{791369BB-EECE-DEE2-2813-63DE944AC1B9}"/>
                </a:ext>
              </a:extLst>
            </p:cNvPr>
            <p:cNvSpPr/>
            <p:nvPr/>
          </p:nvSpPr>
          <p:spPr>
            <a:xfrm flipH="1">
              <a:off x="6046584" y="2247900"/>
              <a:ext cx="6145416" cy="190347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473EFB-6341-D3A9-F6FE-C9EF27FAA6EB}"/>
                </a:ext>
              </a:extLst>
            </p:cNvPr>
            <p:cNvSpPr txBox="1"/>
            <p:nvPr/>
          </p:nvSpPr>
          <p:spPr>
            <a:xfrm>
              <a:off x="6805459" y="2500059"/>
              <a:ext cx="522701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47 282 + 2 514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482 824 + 420 546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20B0DBB-4C3E-6456-8AEA-5F273B118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95" y="0"/>
            <a:ext cx="160948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3 246 + 4 721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76749" y="1397872"/>
            <a:ext cx="372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3 246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600575" y="2634474"/>
            <a:ext cx="4191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4 721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291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687</Words>
  <Application>Microsoft Office PowerPoint</Application>
  <PresentationFormat>Widescreen</PresentationFormat>
  <Paragraphs>135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Arial</vt:lpstr>
      <vt:lpstr>Bebas Neue</vt:lpstr>
      <vt:lpstr>Calibri</vt:lpstr>
      <vt:lpstr>Calibri Light</vt:lpstr>
      <vt:lpstr>Cambria</vt:lpstr>
      <vt:lpstr>Karla</vt:lpstr>
      <vt:lpstr>Love Ya Like A Sister</vt:lpstr>
      <vt:lpstr>Times New Roman</vt:lpstr>
      <vt:lpstr>思源黑体 CN</vt:lpstr>
      <vt:lpstr>Find a Rainbow Day by Slidesgo</vt:lpstr>
      <vt:lpstr>Printable Number Sense Activities for Pre-K by Slidesgo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65</cp:revision>
  <dcterms:created xsi:type="dcterms:W3CDTF">2023-08-30T12:02:07Z</dcterms:created>
  <dcterms:modified xsi:type="dcterms:W3CDTF">2025-11-12T14:25:38Z</dcterms:modified>
</cp:coreProperties>
</file>