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3" r:id="rId2"/>
  </p:sldMasterIdLst>
  <p:notesMasterIdLst>
    <p:notesMasterId r:id="rId12"/>
  </p:notesMasterIdLst>
  <p:sldIdLst>
    <p:sldId id="574" r:id="rId3"/>
    <p:sldId id="278" r:id="rId4"/>
    <p:sldId id="561" r:id="rId5"/>
    <p:sldId id="279" r:id="rId6"/>
    <p:sldId id="280" r:id="rId7"/>
    <p:sldId id="281" r:id="rId8"/>
    <p:sldId id="563" r:id="rId9"/>
    <p:sldId id="565" r:id="rId10"/>
    <p:sldId id="5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744" autoAdjust="0"/>
  </p:normalViewPr>
  <p:slideViewPr>
    <p:cSldViewPr snapToGrid="0">
      <p:cViewPr varScale="1">
        <p:scale>
          <a:sx n="73" d="100"/>
          <a:sy n="73" d="100"/>
        </p:scale>
        <p:origin x="60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24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2025/11/12</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2025/11/12</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2025/11/12</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792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557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29A8-0255-A3BE-649D-ACDEA282FB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039B9E-6ABA-401F-3B70-BD79595015E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C4C8C5-6E93-FBC5-3547-BB109106D882}"/>
              </a:ext>
            </a:extLst>
          </p:cNvPr>
          <p:cNvSpPr>
            <a:spLocks noGrp="1"/>
          </p:cNvSpPr>
          <p:nvPr>
            <p:ph type="dt" sz="half" idx="10"/>
          </p:nvPr>
        </p:nvSpPr>
        <p:spPr>
          <a:xfrm>
            <a:off x="838200" y="6356350"/>
            <a:ext cx="2743200" cy="365125"/>
          </a:xfrm>
          <a:prstGeom prst="rect">
            <a:avLst/>
          </a:prstGeom>
        </p:spPr>
        <p:txBody>
          <a:bodyPr/>
          <a:lstStyle/>
          <a:p>
            <a:fld id="{F691CB08-020B-4881-8A48-8EC1795D8DCC}" type="datetimeFigureOut">
              <a:rPr lang="en-US" smtClean="0"/>
              <a:t>11/12/2025</a:t>
            </a:fld>
            <a:endParaRPr lang="en-US"/>
          </a:p>
        </p:txBody>
      </p:sp>
      <p:sp>
        <p:nvSpPr>
          <p:cNvPr id="5" name="Footer Placeholder 4">
            <a:extLst>
              <a:ext uri="{FF2B5EF4-FFF2-40B4-BE49-F238E27FC236}">
                <a16:creationId xmlns:a16="http://schemas.microsoft.com/office/drawing/2014/main" id="{4AB012BB-6F27-C5E3-76A3-B8A656781C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789A91-3ADB-1028-481A-356E550BF8A6}"/>
              </a:ext>
            </a:extLst>
          </p:cNvPr>
          <p:cNvSpPr>
            <a:spLocks noGrp="1"/>
          </p:cNvSpPr>
          <p:nvPr>
            <p:ph type="sldNum" sz="quarter" idx="12"/>
          </p:nvPr>
        </p:nvSpPr>
        <p:spPr>
          <a:xfrm>
            <a:off x="8610600" y="6356350"/>
            <a:ext cx="2743200" cy="365125"/>
          </a:xfrm>
          <a:prstGeom prst="rect">
            <a:avLst/>
          </a:prstGeom>
        </p:spPr>
        <p:txBody>
          <a:bodyPr/>
          <a:lstStyle/>
          <a:p>
            <a:fld id="{B2322398-4412-47B6-AC73-501591BF22EE}" type="slidenum">
              <a:rPr lang="en-US" smtClean="0"/>
              <a:t>‹#›</a:t>
            </a:fld>
            <a:endParaRPr lang="en-US"/>
          </a:p>
        </p:txBody>
      </p:sp>
    </p:spTree>
    <p:extLst>
      <p:ext uri="{BB962C8B-B14F-4D97-AF65-F5344CB8AC3E}">
        <p14:creationId xmlns:p14="http://schemas.microsoft.com/office/powerpoint/2010/main" val="113305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CAFB-EDAF-FB14-9834-7078345D8E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DAB495B-3F3B-55FD-36A7-69795E1F881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E0C271-9D95-0EB4-9254-61D08E5867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38DBB8-CFB0-CCFA-FC16-676D3D5F5431}"/>
              </a:ext>
            </a:extLst>
          </p:cNvPr>
          <p:cNvSpPr>
            <a:spLocks noGrp="1"/>
          </p:cNvSpPr>
          <p:nvPr>
            <p:ph type="dt" sz="half" idx="10"/>
          </p:nvPr>
        </p:nvSpPr>
        <p:spPr>
          <a:xfrm>
            <a:off x="838200" y="6356350"/>
            <a:ext cx="2743200" cy="365125"/>
          </a:xfrm>
          <a:prstGeom prst="rect">
            <a:avLst/>
          </a:prstGeom>
        </p:spPr>
        <p:txBody>
          <a:bodyPr/>
          <a:lstStyle/>
          <a:p>
            <a:fld id="{F691CB08-020B-4881-8A48-8EC1795D8DCC}" type="datetimeFigureOut">
              <a:rPr lang="en-US" smtClean="0"/>
              <a:t>11/12/2025</a:t>
            </a:fld>
            <a:endParaRPr lang="en-US"/>
          </a:p>
        </p:txBody>
      </p:sp>
      <p:sp>
        <p:nvSpPr>
          <p:cNvPr id="6" name="Footer Placeholder 5">
            <a:extLst>
              <a:ext uri="{FF2B5EF4-FFF2-40B4-BE49-F238E27FC236}">
                <a16:creationId xmlns:a16="http://schemas.microsoft.com/office/drawing/2014/main" id="{4802C61F-B9FF-985B-8749-B27858E8E7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2259256-97E8-C3E4-5ACA-CF8D80E713C3}"/>
              </a:ext>
            </a:extLst>
          </p:cNvPr>
          <p:cNvSpPr>
            <a:spLocks noGrp="1"/>
          </p:cNvSpPr>
          <p:nvPr>
            <p:ph type="sldNum" sz="quarter" idx="12"/>
          </p:nvPr>
        </p:nvSpPr>
        <p:spPr>
          <a:xfrm>
            <a:off x="8610600" y="6356350"/>
            <a:ext cx="2743200" cy="365125"/>
          </a:xfrm>
          <a:prstGeom prst="rect">
            <a:avLst/>
          </a:prstGeom>
        </p:spPr>
        <p:txBody>
          <a:bodyPr/>
          <a:lstStyle/>
          <a:p>
            <a:fld id="{B2322398-4412-47B6-AC73-501591BF22EE}" type="slidenum">
              <a:rPr lang="en-US" smtClean="0"/>
              <a:t>‹#›</a:t>
            </a:fld>
            <a:endParaRPr lang="en-US"/>
          </a:p>
        </p:txBody>
      </p:sp>
    </p:spTree>
    <p:extLst>
      <p:ext uri="{BB962C8B-B14F-4D97-AF65-F5344CB8AC3E}">
        <p14:creationId xmlns:p14="http://schemas.microsoft.com/office/powerpoint/2010/main" val="3776483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B869-F1C8-B665-5CEF-4BE8EB2137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835E3E9-1B53-B6B4-4378-C8CFB3D2C8A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4367A-33AB-6987-93A0-CE4FB7E055B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9B1CE-E734-3AF0-F834-77C29CD2ECF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47C2E9-4433-D626-4007-9F21B68D15E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4AC562-6173-452D-6D88-EB26D13AC59C}"/>
              </a:ext>
            </a:extLst>
          </p:cNvPr>
          <p:cNvSpPr>
            <a:spLocks noGrp="1"/>
          </p:cNvSpPr>
          <p:nvPr>
            <p:ph type="dt" sz="half" idx="10"/>
          </p:nvPr>
        </p:nvSpPr>
        <p:spPr>
          <a:xfrm>
            <a:off x="838200" y="6356350"/>
            <a:ext cx="2743200" cy="365125"/>
          </a:xfrm>
          <a:prstGeom prst="rect">
            <a:avLst/>
          </a:prstGeom>
        </p:spPr>
        <p:txBody>
          <a:bodyPr/>
          <a:lstStyle/>
          <a:p>
            <a:fld id="{F691CB08-020B-4881-8A48-8EC1795D8DCC}" type="datetimeFigureOut">
              <a:rPr lang="en-US" smtClean="0"/>
              <a:t>11/12/2025</a:t>
            </a:fld>
            <a:endParaRPr lang="en-US"/>
          </a:p>
        </p:txBody>
      </p:sp>
      <p:sp>
        <p:nvSpPr>
          <p:cNvPr id="8" name="Footer Placeholder 7">
            <a:extLst>
              <a:ext uri="{FF2B5EF4-FFF2-40B4-BE49-F238E27FC236}">
                <a16:creationId xmlns:a16="http://schemas.microsoft.com/office/drawing/2014/main" id="{670C3213-1274-12ED-4CB8-87FF21CB76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2F9E326-9334-FDD0-E1F3-BD8F2DED4136}"/>
              </a:ext>
            </a:extLst>
          </p:cNvPr>
          <p:cNvSpPr>
            <a:spLocks noGrp="1"/>
          </p:cNvSpPr>
          <p:nvPr>
            <p:ph type="sldNum" sz="quarter" idx="12"/>
          </p:nvPr>
        </p:nvSpPr>
        <p:spPr>
          <a:xfrm>
            <a:off x="8610600" y="6356350"/>
            <a:ext cx="2743200" cy="365125"/>
          </a:xfrm>
          <a:prstGeom prst="rect">
            <a:avLst/>
          </a:prstGeom>
        </p:spPr>
        <p:txBody>
          <a:bodyPr/>
          <a:lstStyle/>
          <a:p>
            <a:fld id="{B2322398-4412-47B6-AC73-501591BF22EE}" type="slidenum">
              <a:rPr lang="en-US" smtClean="0"/>
              <a:t>‹#›</a:t>
            </a:fld>
            <a:endParaRPr lang="en-US"/>
          </a:p>
        </p:txBody>
      </p:sp>
    </p:spTree>
    <p:extLst>
      <p:ext uri="{BB962C8B-B14F-4D97-AF65-F5344CB8AC3E}">
        <p14:creationId xmlns:p14="http://schemas.microsoft.com/office/powerpoint/2010/main" val="854048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22B8-281F-64EC-FAD2-FBB189AC42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EE56AAF-6623-402D-AD22-FA5DC6D8B413}"/>
              </a:ext>
            </a:extLst>
          </p:cNvPr>
          <p:cNvSpPr>
            <a:spLocks noGrp="1"/>
          </p:cNvSpPr>
          <p:nvPr>
            <p:ph type="dt" sz="half" idx="10"/>
          </p:nvPr>
        </p:nvSpPr>
        <p:spPr>
          <a:xfrm>
            <a:off x="838200" y="6356350"/>
            <a:ext cx="2743200" cy="365125"/>
          </a:xfrm>
          <a:prstGeom prst="rect">
            <a:avLst/>
          </a:prstGeom>
        </p:spPr>
        <p:txBody>
          <a:bodyPr/>
          <a:lstStyle/>
          <a:p>
            <a:fld id="{F691CB08-020B-4881-8A48-8EC1795D8DCC}" type="datetimeFigureOut">
              <a:rPr lang="en-US" smtClean="0"/>
              <a:t>11/12/2025</a:t>
            </a:fld>
            <a:endParaRPr lang="en-US"/>
          </a:p>
        </p:txBody>
      </p:sp>
      <p:sp>
        <p:nvSpPr>
          <p:cNvPr id="4" name="Footer Placeholder 3">
            <a:extLst>
              <a:ext uri="{FF2B5EF4-FFF2-40B4-BE49-F238E27FC236}">
                <a16:creationId xmlns:a16="http://schemas.microsoft.com/office/drawing/2014/main" id="{1DD2404F-10C6-56DE-DFD8-9C2696F8E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6DF2FFF-08B9-3926-414B-1A40CA50837D}"/>
              </a:ext>
            </a:extLst>
          </p:cNvPr>
          <p:cNvSpPr>
            <a:spLocks noGrp="1"/>
          </p:cNvSpPr>
          <p:nvPr>
            <p:ph type="sldNum" sz="quarter" idx="12"/>
          </p:nvPr>
        </p:nvSpPr>
        <p:spPr>
          <a:xfrm>
            <a:off x="8610600" y="6356350"/>
            <a:ext cx="2743200" cy="365125"/>
          </a:xfrm>
          <a:prstGeom prst="rect">
            <a:avLst/>
          </a:prstGeom>
        </p:spPr>
        <p:txBody>
          <a:bodyPr/>
          <a:lstStyle/>
          <a:p>
            <a:fld id="{B2322398-4412-47B6-AC73-501591BF22EE}" type="slidenum">
              <a:rPr lang="en-US" smtClean="0"/>
              <a:t>‹#›</a:t>
            </a:fld>
            <a:endParaRPr lang="en-US"/>
          </a:p>
        </p:txBody>
      </p:sp>
    </p:spTree>
    <p:extLst>
      <p:ext uri="{BB962C8B-B14F-4D97-AF65-F5344CB8AC3E}">
        <p14:creationId xmlns:p14="http://schemas.microsoft.com/office/powerpoint/2010/main" val="637650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FC634F-9463-7751-B4E7-72EF6830293F}"/>
              </a:ext>
            </a:extLst>
          </p:cNvPr>
          <p:cNvSpPr>
            <a:spLocks noGrp="1"/>
          </p:cNvSpPr>
          <p:nvPr>
            <p:ph type="dt" sz="half" idx="10"/>
          </p:nvPr>
        </p:nvSpPr>
        <p:spPr>
          <a:xfrm>
            <a:off x="838200" y="6356350"/>
            <a:ext cx="2743200" cy="365125"/>
          </a:xfrm>
          <a:prstGeom prst="rect">
            <a:avLst/>
          </a:prstGeom>
        </p:spPr>
        <p:txBody>
          <a:bodyPr/>
          <a:lstStyle/>
          <a:p>
            <a:fld id="{F691CB08-020B-4881-8A48-8EC1795D8DCC}" type="datetimeFigureOut">
              <a:rPr lang="en-US" smtClean="0"/>
              <a:t>11/12/2025</a:t>
            </a:fld>
            <a:endParaRPr lang="en-US"/>
          </a:p>
        </p:txBody>
      </p:sp>
      <p:sp>
        <p:nvSpPr>
          <p:cNvPr id="3" name="Footer Placeholder 2">
            <a:extLst>
              <a:ext uri="{FF2B5EF4-FFF2-40B4-BE49-F238E27FC236}">
                <a16:creationId xmlns:a16="http://schemas.microsoft.com/office/drawing/2014/main" id="{BDFEAFA0-C608-8F35-5070-BAFF5FA960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215C42F-39F8-D602-0CF5-5BB58F165340}"/>
              </a:ext>
            </a:extLst>
          </p:cNvPr>
          <p:cNvSpPr>
            <a:spLocks noGrp="1"/>
          </p:cNvSpPr>
          <p:nvPr>
            <p:ph type="sldNum" sz="quarter" idx="12"/>
          </p:nvPr>
        </p:nvSpPr>
        <p:spPr>
          <a:xfrm>
            <a:off x="8610600" y="6356350"/>
            <a:ext cx="2743200" cy="365125"/>
          </a:xfrm>
          <a:prstGeom prst="rect">
            <a:avLst/>
          </a:prstGeom>
        </p:spPr>
        <p:txBody>
          <a:bodyPr/>
          <a:lstStyle/>
          <a:p>
            <a:fld id="{B2322398-4412-47B6-AC73-501591BF22EE}" type="slidenum">
              <a:rPr lang="en-US" smtClean="0"/>
              <a:t>‹#›</a:t>
            </a:fld>
            <a:endParaRPr lang="en-US"/>
          </a:p>
        </p:txBody>
      </p:sp>
      <p:sp>
        <p:nvSpPr>
          <p:cNvPr id="5" name="Rectangle: Rounded Corners 4">
            <a:extLst>
              <a:ext uri="{FF2B5EF4-FFF2-40B4-BE49-F238E27FC236}">
                <a16:creationId xmlns:a16="http://schemas.microsoft.com/office/drawing/2014/main" id="{D3CB4E24-5B43-056C-62BF-7D20E8134BE3}"/>
              </a:ext>
            </a:extLst>
          </p:cNvPr>
          <p:cNvSpPr/>
          <p:nvPr userDrawn="1"/>
        </p:nvSpPr>
        <p:spPr>
          <a:xfrm>
            <a:off x="211567" y="158676"/>
            <a:ext cx="11768866" cy="6540648"/>
          </a:xfrm>
          <a:prstGeom prst="roundRect">
            <a:avLst/>
          </a:prstGeom>
          <a:solidFill>
            <a:schemeClr val="bg1"/>
          </a:solidFill>
          <a:ln>
            <a:solidFill>
              <a:srgbClr val="FE7E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469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A9EC-C077-147A-DED9-EE4DD890A2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1BC00-5BBF-D7EB-95D3-AB84B2FDA2B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34F9D-220E-0257-CA22-10DB3DBCF3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67FE66-4CBB-958C-E3CF-60EB47E13DD2}"/>
              </a:ext>
            </a:extLst>
          </p:cNvPr>
          <p:cNvSpPr>
            <a:spLocks noGrp="1"/>
          </p:cNvSpPr>
          <p:nvPr>
            <p:ph type="dt" sz="half" idx="10"/>
          </p:nvPr>
        </p:nvSpPr>
        <p:spPr>
          <a:xfrm>
            <a:off x="838200" y="6356350"/>
            <a:ext cx="2743200" cy="365125"/>
          </a:xfrm>
          <a:prstGeom prst="rect">
            <a:avLst/>
          </a:prstGeom>
        </p:spPr>
        <p:txBody>
          <a:bodyPr/>
          <a:lstStyle/>
          <a:p>
            <a:fld id="{F691CB08-020B-4881-8A48-8EC1795D8DCC}" type="datetimeFigureOut">
              <a:rPr lang="en-US" smtClean="0"/>
              <a:t>11/12/2025</a:t>
            </a:fld>
            <a:endParaRPr lang="en-US"/>
          </a:p>
        </p:txBody>
      </p:sp>
      <p:sp>
        <p:nvSpPr>
          <p:cNvPr id="6" name="Footer Placeholder 5">
            <a:extLst>
              <a:ext uri="{FF2B5EF4-FFF2-40B4-BE49-F238E27FC236}">
                <a16:creationId xmlns:a16="http://schemas.microsoft.com/office/drawing/2014/main" id="{02960D78-AF30-5E9C-8120-BF82871A07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D1D8D0-B29C-CDB9-7720-8101ED42A236}"/>
              </a:ext>
            </a:extLst>
          </p:cNvPr>
          <p:cNvSpPr>
            <a:spLocks noGrp="1"/>
          </p:cNvSpPr>
          <p:nvPr>
            <p:ph type="sldNum" sz="quarter" idx="12"/>
          </p:nvPr>
        </p:nvSpPr>
        <p:spPr>
          <a:xfrm>
            <a:off x="8610600" y="6356350"/>
            <a:ext cx="2743200" cy="365125"/>
          </a:xfrm>
          <a:prstGeom prst="rect">
            <a:avLst/>
          </a:prstGeom>
        </p:spPr>
        <p:txBody>
          <a:bodyPr/>
          <a:lstStyle/>
          <a:p>
            <a:fld id="{B2322398-4412-47B6-AC73-501591BF22EE}" type="slidenum">
              <a:rPr lang="en-US" smtClean="0"/>
              <a:t>‹#›</a:t>
            </a:fld>
            <a:endParaRPr lang="en-US"/>
          </a:p>
        </p:txBody>
      </p:sp>
    </p:spTree>
    <p:extLst>
      <p:ext uri="{BB962C8B-B14F-4D97-AF65-F5344CB8AC3E}">
        <p14:creationId xmlns:p14="http://schemas.microsoft.com/office/powerpoint/2010/main" val="1833564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2025/11/12</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B6FA-8140-7935-6682-C5F6E0D8AD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9DA210-A77D-08B8-88C3-E337ECECCC9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2C9A37-C0F1-4B24-50A1-C565F47379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58A5D6-4C09-4D7D-5961-82315E309D0A}"/>
              </a:ext>
            </a:extLst>
          </p:cNvPr>
          <p:cNvSpPr>
            <a:spLocks noGrp="1"/>
          </p:cNvSpPr>
          <p:nvPr>
            <p:ph type="dt" sz="half" idx="10"/>
          </p:nvPr>
        </p:nvSpPr>
        <p:spPr>
          <a:xfrm>
            <a:off x="838200" y="6356350"/>
            <a:ext cx="2743200" cy="365125"/>
          </a:xfrm>
          <a:prstGeom prst="rect">
            <a:avLst/>
          </a:prstGeom>
        </p:spPr>
        <p:txBody>
          <a:bodyPr/>
          <a:lstStyle/>
          <a:p>
            <a:fld id="{F691CB08-020B-4881-8A48-8EC1795D8DCC}" type="datetimeFigureOut">
              <a:rPr lang="en-US" smtClean="0"/>
              <a:t>11/12/2025</a:t>
            </a:fld>
            <a:endParaRPr lang="en-US"/>
          </a:p>
        </p:txBody>
      </p:sp>
      <p:sp>
        <p:nvSpPr>
          <p:cNvPr id="6" name="Footer Placeholder 5">
            <a:extLst>
              <a:ext uri="{FF2B5EF4-FFF2-40B4-BE49-F238E27FC236}">
                <a16:creationId xmlns:a16="http://schemas.microsoft.com/office/drawing/2014/main" id="{D9D996DB-8E2E-63C3-1FF0-B170E4B47A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94D8CE-F4CE-F007-7CA3-2CEA851C6FF1}"/>
              </a:ext>
            </a:extLst>
          </p:cNvPr>
          <p:cNvSpPr>
            <a:spLocks noGrp="1"/>
          </p:cNvSpPr>
          <p:nvPr>
            <p:ph type="sldNum" sz="quarter" idx="12"/>
          </p:nvPr>
        </p:nvSpPr>
        <p:spPr>
          <a:xfrm>
            <a:off x="8610600" y="6356350"/>
            <a:ext cx="2743200" cy="365125"/>
          </a:xfrm>
          <a:prstGeom prst="rect">
            <a:avLst/>
          </a:prstGeom>
        </p:spPr>
        <p:txBody>
          <a:bodyPr/>
          <a:lstStyle/>
          <a:p>
            <a:fld id="{B2322398-4412-47B6-AC73-501591BF22EE}" type="slidenum">
              <a:rPr lang="en-US" smtClean="0"/>
              <a:t>‹#›</a:t>
            </a:fld>
            <a:endParaRPr lang="en-US"/>
          </a:p>
        </p:txBody>
      </p:sp>
    </p:spTree>
    <p:extLst>
      <p:ext uri="{BB962C8B-B14F-4D97-AF65-F5344CB8AC3E}">
        <p14:creationId xmlns:p14="http://schemas.microsoft.com/office/powerpoint/2010/main" val="3534188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71A7-5B9F-9CAE-AC6C-A510ED0D91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7725BC-6F31-7C40-DF13-535ACC990A6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A3522-541D-9CF4-8BF7-71570EA2D72E}"/>
              </a:ext>
            </a:extLst>
          </p:cNvPr>
          <p:cNvSpPr>
            <a:spLocks noGrp="1"/>
          </p:cNvSpPr>
          <p:nvPr>
            <p:ph type="dt" sz="half" idx="10"/>
          </p:nvPr>
        </p:nvSpPr>
        <p:spPr>
          <a:xfrm>
            <a:off x="838200" y="6356350"/>
            <a:ext cx="2743200" cy="365125"/>
          </a:xfrm>
          <a:prstGeom prst="rect">
            <a:avLst/>
          </a:prstGeom>
        </p:spPr>
        <p:txBody>
          <a:bodyPr/>
          <a:lstStyle/>
          <a:p>
            <a:fld id="{F691CB08-020B-4881-8A48-8EC1795D8DCC}" type="datetimeFigureOut">
              <a:rPr lang="en-US" smtClean="0"/>
              <a:t>11/12/2025</a:t>
            </a:fld>
            <a:endParaRPr lang="en-US"/>
          </a:p>
        </p:txBody>
      </p:sp>
      <p:sp>
        <p:nvSpPr>
          <p:cNvPr id="5" name="Footer Placeholder 4">
            <a:extLst>
              <a:ext uri="{FF2B5EF4-FFF2-40B4-BE49-F238E27FC236}">
                <a16:creationId xmlns:a16="http://schemas.microsoft.com/office/drawing/2014/main" id="{199E154A-7D21-5A57-FC8A-70E71BEB5F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434503-F20A-6EF0-3EB8-B8E0439A761C}"/>
              </a:ext>
            </a:extLst>
          </p:cNvPr>
          <p:cNvSpPr>
            <a:spLocks noGrp="1"/>
          </p:cNvSpPr>
          <p:nvPr>
            <p:ph type="sldNum" sz="quarter" idx="12"/>
          </p:nvPr>
        </p:nvSpPr>
        <p:spPr>
          <a:xfrm>
            <a:off x="8610600" y="6356350"/>
            <a:ext cx="2743200" cy="365125"/>
          </a:xfrm>
          <a:prstGeom prst="rect">
            <a:avLst/>
          </a:prstGeom>
        </p:spPr>
        <p:txBody>
          <a:bodyPr/>
          <a:lstStyle/>
          <a:p>
            <a:fld id="{B2322398-4412-47B6-AC73-501591BF22EE}" type="slidenum">
              <a:rPr lang="en-US" smtClean="0"/>
              <a:t>‹#›</a:t>
            </a:fld>
            <a:endParaRPr lang="en-US"/>
          </a:p>
        </p:txBody>
      </p:sp>
    </p:spTree>
    <p:extLst>
      <p:ext uri="{BB962C8B-B14F-4D97-AF65-F5344CB8AC3E}">
        <p14:creationId xmlns:p14="http://schemas.microsoft.com/office/powerpoint/2010/main" val="3080943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15309E-97A6-3FFA-D99A-EA4E5A0AF5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2E1019-8D41-32C9-8502-BA46F09DC2C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C92B25-2DD4-3AB4-037B-29105C0FD0C6}"/>
              </a:ext>
            </a:extLst>
          </p:cNvPr>
          <p:cNvSpPr>
            <a:spLocks noGrp="1"/>
          </p:cNvSpPr>
          <p:nvPr>
            <p:ph type="dt" sz="half" idx="10"/>
          </p:nvPr>
        </p:nvSpPr>
        <p:spPr>
          <a:xfrm>
            <a:off x="838200" y="6356350"/>
            <a:ext cx="2743200" cy="365125"/>
          </a:xfrm>
          <a:prstGeom prst="rect">
            <a:avLst/>
          </a:prstGeom>
        </p:spPr>
        <p:txBody>
          <a:bodyPr/>
          <a:lstStyle/>
          <a:p>
            <a:fld id="{F691CB08-020B-4881-8A48-8EC1795D8DCC}" type="datetimeFigureOut">
              <a:rPr lang="en-US" smtClean="0"/>
              <a:t>11/12/2025</a:t>
            </a:fld>
            <a:endParaRPr lang="en-US"/>
          </a:p>
        </p:txBody>
      </p:sp>
      <p:sp>
        <p:nvSpPr>
          <p:cNvPr id="5" name="Footer Placeholder 4">
            <a:extLst>
              <a:ext uri="{FF2B5EF4-FFF2-40B4-BE49-F238E27FC236}">
                <a16:creationId xmlns:a16="http://schemas.microsoft.com/office/drawing/2014/main" id="{8F5FEF74-E18B-0227-BF7D-71306D4AA5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FA9DAD-6E3F-85CC-4A99-2A9D0BCE7077}"/>
              </a:ext>
            </a:extLst>
          </p:cNvPr>
          <p:cNvSpPr>
            <a:spLocks noGrp="1"/>
          </p:cNvSpPr>
          <p:nvPr>
            <p:ph type="sldNum" sz="quarter" idx="12"/>
          </p:nvPr>
        </p:nvSpPr>
        <p:spPr>
          <a:xfrm>
            <a:off x="8610600" y="6356350"/>
            <a:ext cx="2743200" cy="365125"/>
          </a:xfrm>
          <a:prstGeom prst="rect">
            <a:avLst/>
          </a:prstGeom>
        </p:spPr>
        <p:txBody>
          <a:bodyPr/>
          <a:lstStyle/>
          <a:p>
            <a:fld id="{B2322398-4412-47B6-AC73-501591BF22EE}" type="slidenum">
              <a:rPr lang="en-US" smtClean="0"/>
              <a:t>‹#›</a:t>
            </a:fld>
            <a:endParaRPr lang="en-US"/>
          </a:p>
        </p:txBody>
      </p:sp>
    </p:spTree>
    <p:extLst>
      <p:ext uri="{BB962C8B-B14F-4D97-AF65-F5344CB8AC3E}">
        <p14:creationId xmlns:p14="http://schemas.microsoft.com/office/powerpoint/2010/main" val="310191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2025/11/12</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2025/11/12</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2025/11/12</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2025/11/12</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2025/11/12</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2025/11/12</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2025/11/12</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40A7F4-4064-4F46-AE67-7DB29F477462}"/>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a16="http://schemas.microsoft.com/office/drawing/2014/main" id="{B779F7B6-11D8-42D7-9351-AC849119F5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artoon landscape with trees and a sunset&#10;&#10;Description automatically generated">
            <a:extLst>
              <a:ext uri="{FF2B5EF4-FFF2-40B4-BE49-F238E27FC236}">
                <a16:creationId xmlns:a16="http://schemas.microsoft.com/office/drawing/2014/main" id="{4EF7431F-7AEB-3F64-3E4B-068ED8D719C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994678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9BBBD0-C15B-980B-33CF-4588E08EC752}"/>
              </a:ext>
            </a:extLst>
          </p:cNvPr>
          <p:cNvPicPr>
            <a:picLocks noChangeAspect="1"/>
          </p:cNvPicPr>
          <p:nvPr/>
        </p:nvPicPr>
        <p:blipFill>
          <a:blip r:embed="rId2"/>
          <a:stretch>
            <a:fillRect/>
          </a:stretch>
        </p:blipFill>
        <p:spPr>
          <a:xfrm>
            <a:off x="1597740" y="2104492"/>
            <a:ext cx="9315495" cy="2670279"/>
          </a:xfrm>
          <a:prstGeom prst="rect">
            <a:avLst/>
          </a:prstGeom>
        </p:spPr>
      </p:pic>
      <p:pic>
        <p:nvPicPr>
          <p:cNvPr id="6" name="Picture 5">
            <a:extLst>
              <a:ext uri="{FF2B5EF4-FFF2-40B4-BE49-F238E27FC236}">
                <a16:creationId xmlns:a16="http://schemas.microsoft.com/office/drawing/2014/main" id="{C6DD9AC6-3717-5AA9-5199-CCBF3AF6E475}"/>
              </a:ext>
            </a:extLst>
          </p:cNvPr>
          <p:cNvPicPr>
            <a:picLocks noChangeAspect="1"/>
          </p:cNvPicPr>
          <p:nvPr/>
        </p:nvPicPr>
        <p:blipFill>
          <a:blip r:embed="rId3"/>
          <a:stretch>
            <a:fillRect/>
          </a:stretch>
        </p:blipFill>
        <p:spPr>
          <a:xfrm>
            <a:off x="4195806" y="161896"/>
            <a:ext cx="3566469" cy="1707028"/>
          </a:xfrm>
          <a:prstGeom prst="rect">
            <a:avLst/>
          </a:prstGeom>
        </p:spPr>
      </p:pic>
      <p:sp>
        <p:nvSpPr>
          <p:cNvPr id="7" name="TextBox 6"/>
          <p:cNvSpPr txBox="1"/>
          <p:nvPr/>
        </p:nvSpPr>
        <p:spPr>
          <a:xfrm>
            <a:off x="3215947" y="5010339"/>
            <a:ext cx="6472196"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GV </a:t>
            </a:r>
            <a:r>
              <a:rPr lang="en-US" sz="4800" b="1" dirty="0" err="1" smtClean="0">
                <a:solidFill>
                  <a:srgbClr val="FF0000"/>
                </a:solidFill>
                <a:latin typeface="Times New Roman" panose="02020603050405020304" pitchFamily="18" charset="0"/>
                <a:cs typeface="Times New Roman" panose="02020603050405020304" pitchFamily="18" charset="0"/>
              </a:rPr>
              <a:t>Bùi</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Thị</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Hà</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120413" y="630689"/>
            <a:ext cx="816543" cy="769441"/>
          </a:xfrm>
          <a:prstGeom prst="rect">
            <a:avLst/>
          </a:prstGeom>
          <a:noFill/>
        </p:spPr>
        <p:txBody>
          <a:bodyPr wrap="squar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4</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047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83695268"/>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00831-36E4-3E91-EDA2-80340D59F5B6}"/>
              </a:ext>
            </a:extLst>
          </p:cNvPr>
          <p:cNvPicPr>
            <a:picLocks noChangeAspect="1"/>
          </p:cNvPicPr>
          <p:nvPr/>
        </p:nvPicPr>
        <p:blipFill>
          <a:blip r:embed="rId3"/>
          <a:stretch>
            <a:fillRect/>
          </a:stretch>
        </p:blipFill>
        <p:spPr>
          <a:xfrm>
            <a:off x="649581" y="1558648"/>
            <a:ext cx="3341394" cy="2370930"/>
          </a:xfrm>
          <a:prstGeom prst="rect">
            <a:avLst/>
          </a:prstGeom>
        </p:spPr>
      </p:pic>
      <p:sp>
        <p:nvSpPr>
          <p:cNvPr id="3" name="TextBox 2">
            <a:extLst>
              <a:ext uri="{FF2B5EF4-FFF2-40B4-BE49-F238E27FC236}">
                <a16:creationId xmlns:a16="http://schemas.microsoft.com/office/drawing/2014/main" id="{BCB592E6-CAC0-F4D2-FE2F-D21A37B9EC2E}"/>
              </a:ext>
            </a:extLst>
          </p:cNvPr>
          <p:cNvSpPr txBox="1"/>
          <p:nvPr/>
        </p:nvSpPr>
        <p:spPr>
          <a:xfrm>
            <a:off x="3822507" y="524381"/>
            <a:ext cx="5369118" cy="584775"/>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ctr">
              <a:defRPr/>
            </a:pPr>
            <a:r>
              <a:rPr lang="en-US" sz="3200" b="1" dirty="0">
                <a:latin typeface="Cambria" panose="02040503050406030204" pitchFamily="18" charset="0"/>
                <a:ea typeface="Cambria" panose="02040503050406030204" pitchFamily="18" charset="0"/>
                <a:cs typeface="Arial" panose="020B0604020202020204" pitchFamily="34" charset="0"/>
              </a:rPr>
              <a:t>Hoàn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tập</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e 6">
            <a:extLst>
              <a:ext uri="{FF2B5EF4-FFF2-40B4-BE49-F238E27FC236}">
                <a16:creationId xmlns:a16="http://schemas.microsoft.com/office/drawing/2014/main" id="{684640F4-90F5-93F0-6EC1-25CA5635E192}"/>
              </a:ext>
            </a:extLst>
          </p:cNvPr>
          <p:cNvGraphicFramePr>
            <a:graphicFrameLocks noGrp="1"/>
          </p:cNvGraphicFramePr>
          <p:nvPr>
            <p:extLst>
              <p:ext uri="{D42A27DB-BD31-4B8C-83A1-F6EECF244321}">
                <p14:modId xmlns:p14="http://schemas.microsoft.com/office/powerpoint/2010/main" val="2649648767"/>
              </p:ext>
            </p:extLst>
          </p:nvPr>
        </p:nvGraphicFramePr>
        <p:xfrm>
          <a:off x="4048125" y="1453090"/>
          <a:ext cx="7988300" cy="5045999"/>
        </p:xfrm>
        <a:graphic>
          <a:graphicData uri="http://schemas.openxmlformats.org/drawingml/2006/table">
            <a:tbl>
              <a:tblPr firstRow="1" bandRow="1">
                <a:tableStyleId>{00A15C55-8517-42AA-B614-E9B94910E393}</a:tableStyleId>
              </a:tblPr>
              <a:tblGrid>
                <a:gridCol w="828675">
                  <a:extLst>
                    <a:ext uri="{9D8B030D-6E8A-4147-A177-3AD203B41FA5}">
                      <a16:colId xmlns:a16="http://schemas.microsoft.com/office/drawing/2014/main" val="3113053707"/>
                    </a:ext>
                  </a:extLst>
                </a:gridCol>
                <a:gridCol w="1076325">
                  <a:extLst>
                    <a:ext uri="{9D8B030D-6E8A-4147-A177-3AD203B41FA5}">
                      <a16:colId xmlns:a16="http://schemas.microsoft.com/office/drawing/2014/main" val="2783084591"/>
                    </a:ext>
                  </a:extLst>
                </a:gridCol>
                <a:gridCol w="1914525">
                  <a:extLst>
                    <a:ext uri="{9D8B030D-6E8A-4147-A177-3AD203B41FA5}">
                      <a16:colId xmlns:a16="http://schemas.microsoft.com/office/drawing/2014/main" val="3972600987"/>
                    </a:ext>
                  </a:extLst>
                </a:gridCol>
                <a:gridCol w="2295525">
                  <a:extLst>
                    <a:ext uri="{9D8B030D-6E8A-4147-A177-3AD203B41FA5}">
                      <a16:colId xmlns:a16="http://schemas.microsoft.com/office/drawing/2014/main" val="830241595"/>
                    </a:ext>
                  </a:extLst>
                </a:gridCol>
                <a:gridCol w="1873250">
                  <a:extLst>
                    <a:ext uri="{9D8B030D-6E8A-4147-A177-3AD203B41FA5}">
                      <a16:colId xmlns:a16="http://schemas.microsoft.com/office/drawing/2014/main" val="4166140901"/>
                    </a:ext>
                  </a:extLst>
                </a:gridCol>
              </a:tblGrid>
              <a:tr h="568457">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27665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68457">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Tree>
    <p:extLst>
      <p:ext uri="{BB962C8B-B14F-4D97-AF65-F5344CB8AC3E}">
        <p14:creationId xmlns:p14="http://schemas.microsoft.com/office/powerpoint/2010/main" val="38120409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1421396324"/>
              </p:ext>
            </p:extLst>
          </p:nvPr>
        </p:nvGraphicFramePr>
        <p:xfrm>
          <a:off x="666750" y="1805515"/>
          <a:ext cx="11131550" cy="5000579"/>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4" name="Picture 3">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7" name="TextBox 6">
            <a:extLst>
              <a:ext uri="{FF2B5EF4-FFF2-40B4-BE49-F238E27FC236}">
                <a16:creationId xmlns:a16="http://schemas.microsoft.com/office/drawing/2014/main" id="{8A3F5C19-F834-EF0C-631F-39DF2E056FD3}"/>
              </a:ext>
            </a:extLst>
          </p:cNvPr>
          <p:cNvSpPr txBox="1"/>
          <p:nvPr/>
        </p:nvSpPr>
        <p:spPr>
          <a:xfrm>
            <a:off x="1952625" y="3286125"/>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chim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Mừng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endParaRPr lang="en-US" sz="24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9CF7B4-272F-791F-C567-B9AD3BBA8C93}"/>
              </a:ext>
            </a:extLst>
          </p:cNvPr>
          <p:cNvSpPr txBox="1"/>
          <p:nvPr/>
        </p:nvSpPr>
        <p:spPr>
          <a:xfrm>
            <a:off x="1781175" y="3790950"/>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cào</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Mặc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a:t>
            </a:r>
            <a:r>
              <a:rPr lang="en-US" dirty="0">
                <a:latin typeface="Cambria" panose="02040503050406030204" pitchFamily="18" charset="0"/>
                <a:ea typeface="Cambria" panose="02040503050406030204" pitchFamily="18" charset="0"/>
              </a:rPr>
              <a:t>)</a:t>
            </a: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AC7E4F-4D6C-D694-4766-EEC6BEB7D5BA}"/>
              </a:ext>
            </a:extLst>
          </p:cNvPr>
          <p:cNvSpPr txBox="1"/>
          <p:nvPr/>
        </p:nvSpPr>
        <p:spPr>
          <a:xfrm>
            <a:off x="1866900" y="4381500"/>
            <a:ext cx="1409700" cy="461665"/>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hạt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lúa</a:t>
            </a:r>
            <a:r>
              <a:rPr lang="en-US" sz="2400" dirty="0">
                <a:solidFill>
                  <a:srgbClr val="FF0000"/>
                </a:solidFill>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8E8301-A79B-BDC2-1EEB-E37168284BE6}"/>
              </a:ext>
            </a:extLst>
          </p:cNvPr>
          <p:cNvSpPr txBox="1"/>
          <p:nvPr/>
        </p:nvSpPr>
        <p:spPr>
          <a:xfrm>
            <a:off x="6016073" y="4280865"/>
            <a:ext cx="2724150"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Níu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nhờ</a:t>
            </a:r>
            <a:endParaRPr lang="en-US" sz="2800" dirty="0">
              <a:latin typeface="Cambria" panose="02040503050406030204" pitchFamily="18" charset="0"/>
              <a:ea typeface="Cambria" panose="02040503050406030204" pitchFamily="18" charset="0"/>
            </a:endParaRPr>
          </a:p>
        </p:txBody>
      </p:sp>
      <p:cxnSp>
        <p:nvCxnSpPr>
          <p:cNvPr id="36" name="Straight Connector 35">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5E6437-0BBD-5684-3D78-C01AD90BA79D}"/>
              </a:ext>
            </a:extLst>
          </p:cNvPr>
          <p:cNvSpPr txBox="1"/>
          <p:nvPr/>
        </p:nvSpPr>
        <p:spPr>
          <a:xfrm>
            <a:off x="1876839" y="4948031"/>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gió</a:t>
            </a:r>
            <a:endParaRPr lang="en-US" sz="2800" dirty="0">
              <a:solidFill>
                <a:srgbClr val="FF0000"/>
              </a:solidFill>
              <a:latin typeface="Cambria" panose="02040503050406030204" pitchFamily="18" charset="0"/>
              <a:ea typeface="Cambria" panose="02040503050406030204" pitchFamily="18" charset="0"/>
            </a:endParaRPr>
          </a:p>
        </p:txBody>
      </p:sp>
      <p:cxnSp>
        <p:nvCxnSpPr>
          <p:cNvPr id="41" name="Straight Connector 40">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CDD056-4131-F00B-E218-495F69DD30D4}"/>
              </a:ext>
            </a:extLst>
          </p:cNvPr>
          <p:cNvSpPr txBox="1"/>
          <p:nvPr/>
        </p:nvSpPr>
        <p:spPr>
          <a:xfrm>
            <a:off x="6548231" y="4908274"/>
            <a:ext cx="1969604"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Mách</a:t>
            </a:r>
            <a:r>
              <a:rPr lang="en-US" sz="2800" dirty="0">
                <a:latin typeface="Cambria" panose="02040503050406030204" pitchFamily="18" charset="0"/>
                <a:ea typeface="Cambria" panose="02040503050406030204" pitchFamily="18" charset="0"/>
              </a:rPr>
              <a:t> tin</a:t>
            </a:r>
          </a:p>
        </p:txBody>
      </p:sp>
      <p:sp>
        <p:nvSpPr>
          <p:cNvPr id="44" name="TextBox 43">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rặng</a:t>
            </a:r>
            <a:r>
              <a:rPr lang="en-US" dirty="0">
                <a:solidFill>
                  <a:srgbClr val="FF0000"/>
                </a:solidFill>
                <a:latin typeface="Cambria" panose="02040503050406030204" pitchFamily="18" charset="0"/>
                <a:ea typeface="Cambria" panose="02040503050406030204" pitchFamily="18" charset="0"/>
              </a:rPr>
              <a:t> phi </a:t>
            </a:r>
            <a:r>
              <a:rPr lang="en-US" dirty="0" err="1">
                <a:solidFill>
                  <a:srgbClr val="FF0000"/>
                </a:solidFill>
                <a:latin typeface="Cambria" panose="02040503050406030204" pitchFamily="18" charset="0"/>
                <a:ea typeface="Cambria" panose="02040503050406030204" pitchFamily="18" charset="0"/>
              </a:rPr>
              <a:t>lao</a:t>
            </a:r>
            <a:endParaRPr lang="en-US" dirty="0">
              <a:solidFill>
                <a:srgbClr val="FF0000"/>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3CCD7E7F-E2BC-29D5-0C65-2450F0EB3D4F}"/>
              </a:ext>
            </a:extLst>
          </p:cNvPr>
          <p:cNvSpPr txBox="1"/>
          <p:nvPr/>
        </p:nvSpPr>
        <p:spPr>
          <a:xfrm>
            <a:off x="5886864" y="5364230"/>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vật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vã</a:t>
            </a:r>
            <a:r>
              <a:rPr lang="en-US" dirty="0">
                <a:latin typeface="Cambria" panose="02040503050406030204" pitchFamily="18" charset="0"/>
                <a:ea typeface="Cambria" panose="02040503050406030204" pitchFamily="18" charset="0"/>
              </a:rPr>
              <a:t>, chao </a:t>
            </a:r>
            <a:r>
              <a:rPr lang="en-US" dirty="0" err="1">
                <a:latin typeface="Cambria" panose="02040503050406030204" pitchFamily="18" charset="0"/>
                <a:ea typeface="Cambria" panose="02040503050406030204" pitchFamily="18" charset="0"/>
              </a:rPr>
              <a:t>đảo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chịu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gục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chào</a:t>
            </a:r>
            <a:endParaRPr lang="en-US" dirty="0">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8934863" y="5423865"/>
            <a:ext cx="3098110" cy="584775"/>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rPr>
              <a:t>Ly </a:t>
            </a:r>
            <a:r>
              <a:rPr lang="en-US" sz="1600" dirty="0" err="1">
                <a:latin typeface="Cambria" panose="02040503050406030204" pitchFamily="18" charset="0"/>
                <a:ea typeface="Cambria" panose="02040503050406030204" pitchFamily="18" charset="0"/>
              </a:rPr>
              <a:t>vẫy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a:t>
            </a:r>
          </a:p>
          <a:p>
            <a:pPr algn="ct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nhé</a:t>
            </a:r>
            <a:r>
              <a:rPr lang="en-US" sz="1600" dirty="0">
                <a:latin typeface="Cambria" panose="02040503050406030204" pitchFamily="18" charset="0"/>
                <a:ea typeface="Cambria" panose="02040503050406030204" pitchFamily="18" charset="0"/>
              </a:rPr>
              <a:t>!</a:t>
            </a:r>
          </a:p>
        </p:txBody>
      </p:sp>
      <p:sp>
        <p:nvSpPr>
          <p:cNvPr id="78" name="TextBox 77">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3467098" y="6071153"/>
            <a:ext cx="2526197"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thím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chú</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anh</a:t>
            </a:r>
            <a:endParaRPr lang="en-US" sz="2800" dirty="0">
              <a:solidFill>
                <a:srgbClr val="002060"/>
              </a:solidFill>
              <a:latin typeface="Cambria" panose="02040503050406030204" pitchFamily="18" charset="0"/>
              <a:ea typeface="Cambria" panose="020405030504060302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103" name="Straight Connector 102">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108" name="Straight Connector 107">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87895" y="0"/>
            <a:ext cx="8984560" cy="1759445"/>
          </a:xfrm>
          <a:prstGeom prst="rect">
            <a:avLst/>
          </a:prstGeom>
        </p:spPr>
      </p:pic>
      <p:cxnSp>
        <p:nvCxnSpPr>
          <p:cNvPr id="126" name="Straight Connector 12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5511A4-AFE2-E532-A052-C5D9457C9EFA}"/>
              </a:ext>
            </a:extLst>
          </p:cNvPr>
          <p:cNvCxnSpPr>
            <a:cxnSpLocks/>
          </p:cNvCxnSpPr>
          <p:nvPr/>
        </p:nvCxnSpPr>
        <p:spPr>
          <a:xfrm>
            <a:off x="7292906" y="398807"/>
            <a:ext cx="14796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wipe(down)">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down)">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fade">
                                      <p:cBhvr>
                                        <p:cTn id="119" dur="5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wipe(down)">
                                      <p:cBhvr>
                                        <p:cTn id="124" dur="500"/>
                                        <p:tgtEl>
                                          <p:spTgt spid="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fade">
                                      <p:cBhvr>
                                        <p:cTn id="129" dur="500"/>
                                        <p:tgtEl>
                                          <p:spTgt spid="49"/>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down)">
                                      <p:cBhvr>
                                        <p:cTn id="134" dur="500"/>
                                        <p:tgtEl>
                                          <p:spTgt spid="108"/>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0"/>
                                        </p:tgtEl>
                                        <p:attrNameLst>
                                          <p:attrName>style.visibility</p:attrName>
                                        </p:attrNameLst>
                                      </p:cBhvr>
                                      <p:to>
                                        <p:strVal val="visible"/>
                                      </p:to>
                                    </p:set>
                                    <p:animEffect transition="in" filter="wipe(down)">
                                      <p:cBhvr>
                                        <p:cTn id="139" dur="500"/>
                                        <p:tgtEl>
                                          <p:spTgt spid="110"/>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11"/>
                                        </p:tgtEl>
                                        <p:attrNameLst>
                                          <p:attrName>style.visibility</p:attrName>
                                        </p:attrNameLst>
                                      </p:cBhvr>
                                      <p:to>
                                        <p:strVal val="visible"/>
                                      </p:to>
                                    </p:set>
                                    <p:animEffect transition="in" filter="wipe(down)">
                                      <p:cBhvr>
                                        <p:cTn id="144" dur="500"/>
                                        <p:tgtEl>
                                          <p:spTgt spid="111"/>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113"/>
                                        </p:tgtEl>
                                        <p:attrNameLst>
                                          <p:attrName>style.visibility</p:attrName>
                                        </p:attrNameLst>
                                      </p:cBhvr>
                                      <p:to>
                                        <p:strVal val="visible"/>
                                      </p:to>
                                    </p:set>
                                    <p:animEffect transition="in" filter="wipe(down)">
                                      <p:cBhvr>
                                        <p:cTn id="149" dur="500"/>
                                        <p:tgtEl>
                                          <p:spTgt spid="113"/>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15"/>
                                        </p:tgtEl>
                                        <p:attrNameLst>
                                          <p:attrName>style.visibility</p:attrName>
                                        </p:attrNameLst>
                                      </p:cBhvr>
                                      <p:to>
                                        <p:strVal val="visible"/>
                                      </p:to>
                                    </p:set>
                                    <p:animEffect transition="in" filter="wipe(down)">
                                      <p:cBhvr>
                                        <p:cTn id="154" dur="500"/>
                                        <p:tgtEl>
                                          <p:spTgt spid="115"/>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nodeType="clickEffect">
                                  <p:stCondLst>
                                    <p:cond delay="0"/>
                                  </p:stCondLst>
                                  <p:childTnLst>
                                    <p:set>
                                      <p:cBhvr>
                                        <p:cTn id="158" dur="1" fill="hold">
                                          <p:stCondLst>
                                            <p:cond delay="0"/>
                                          </p:stCondLst>
                                        </p:cTn>
                                        <p:tgtEl>
                                          <p:spTgt spid="117"/>
                                        </p:tgtEl>
                                        <p:attrNameLst>
                                          <p:attrName>style.visibility</p:attrName>
                                        </p:attrNameLst>
                                      </p:cBhvr>
                                      <p:to>
                                        <p:strVal val="visible"/>
                                      </p:to>
                                    </p:set>
                                    <p:animEffect transition="in" filter="wipe(down)">
                                      <p:cBhvr>
                                        <p:cTn id="159" dur="500"/>
                                        <p:tgtEl>
                                          <p:spTgt spid="117"/>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fade">
                                      <p:cBhvr>
                                        <p:cTn id="164" dur="500"/>
                                        <p:tgtEl>
                                          <p:spTgt spid="62"/>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19"/>
                                        </p:tgtEl>
                                        <p:attrNameLst>
                                          <p:attrName>style.visibility</p:attrName>
                                        </p:attrNameLst>
                                      </p:cBhvr>
                                      <p:to>
                                        <p:strVal val="visible"/>
                                      </p:to>
                                    </p:set>
                                    <p:animEffect transition="in" filter="wipe(down)">
                                      <p:cBhvr>
                                        <p:cTn id="169" dur="500"/>
                                        <p:tgtEl>
                                          <p:spTgt spid="119"/>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121"/>
                                        </p:tgtEl>
                                        <p:attrNameLst>
                                          <p:attrName>style.visibility</p:attrName>
                                        </p:attrNameLst>
                                      </p:cBhvr>
                                      <p:to>
                                        <p:strVal val="visible"/>
                                      </p:to>
                                    </p:set>
                                    <p:animEffect transition="in" filter="wipe(down)">
                                      <p:cBhvr>
                                        <p:cTn id="174" dur="500"/>
                                        <p:tgtEl>
                                          <p:spTgt spid="121"/>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nodeType="clickEffect">
                                  <p:stCondLst>
                                    <p:cond delay="0"/>
                                  </p:stCondLst>
                                  <p:childTnLst>
                                    <p:set>
                                      <p:cBhvr>
                                        <p:cTn id="178" dur="1" fill="hold">
                                          <p:stCondLst>
                                            <p:cond delay="0"/>
                                          </p:stCondLst>
                                        </p:cTn>
                                        <p:tgtEl>
                                          <p:spTgt spid="123"/>
                                        </p:tgtEl>
                                        <p:attrNameLst>
                                          <p:attrName>style.visibility</p:attrName>
                                        </p:attrNameLst>
                                      </p:cBhvr>
                                      <p:to>
                                        <p:strVal val="visible"/>
                                      </p:to>
                                    </p:set>
                                    <p:animEffect transition="in" filter="wipe(down)">
                                      <p:cBhvr>
                                        <p:cTn id="179" dur="500"/>
                                        <p:tgtEl>
                                          <p:spTgt spid="123"/>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67"/>
                                        </p:tgtEl>
                                        <p:attrNameLst>
                                          <p:attrName>style.visibility</p:attrName>
                                        </p:attrNameLst>
                                      </p:cBhvr>
                                      <p:to>
                                        <p:strVal val="visible"/>
                                      </p:to>
                                    </p:set>
                                    <p:animEffect transition="in" filter="fade">
                                      <p:cBhvr>
                                        <p:cTn id="184" dur="500"/>
                                        <p:tgtEl>
                                          <p:spTgt spid="67"/>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125"/>
                                        </p:tgtEl>
                                        <p:attrNameLst>
                                          <p:attrName>style.visibility</p:attrName>
                                        </p:attrNameLst>
                                      </p:cBhvr>
                                      <p:to>
                                        <p:strVal val="visible"/>
                                      </p:to>
                                    </p:set>
                                    <p:animEffect transition="in" filter="fade">
                                      <p:cBhvr>
                                        <p:cTn id="189" dur="500"/>
                                        <p:tgtEl>
                                          <p:spTgt spid="125"/>
                                        </p:tgtEl>
                                      </p:cBhvr>
                                    </p:animEffect>
                                  </p:childTnLst>
                                </p:cTn>
                              </p:par>
                              <p:par>
                                <p:cTn id="190" presetID="10" presetClass="exit" presetSubtype="0" fill="hold" nodeType="withEffect">
                                  <p:stCondLst>
                                    <p:cond delay="0"/>
                                  </p:stCondLst>
                                  <p:childTnLst>
                                    <p:animEffect transition="out" filter="fade">
                                      <p:cBhvr>
                                        <p:cTn id="191" dur="500"/>
                                        <p:tgtEl>
                                          <p:spTgt spid="5"/>
                                        </p:tgtEl>
                                      </p:cBhvr>
                                    </p:animEffect>
                                    <p:set>
                                      <p:cBhvr>
                                        <p:cTn id="192" dur="1" fill="hold">
                                          <p:stCondLst>
                                            <p:cond delay="499"/>
                                          </p:stCondLst>
                                        </p:cTn>
                                        <p:tgtEl>
                                          <p:spTgt spid="5"/>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22" presetClass="entr" presetSubtype="4" fill="hold" nodeType="clickEffect">
                                  <p:stCondLst>
                                    <p:cond delay="0"/>
                                  </p:stCondLst>
                                  <p:childTnLst>
                                    <p:set>
                                      <p:cBhvr>
                                        <p:cTn id="196" dur="1" fill="hold">
                                          <p:stCondLst>
                                            <p:cond delay="0"/>
                                          </p:stCondLst>
                                        </p:cTn>
                                        <p:tgtEl>
                                          <p:spTgt spid="126"/>
                                        </p:tgtEl>
                                        <p:attrNameLst>
                                          <p:attrName>style.visibility</p:attrName>
                                        </p:attrNameLst>
                                      </p:cBhvr>
                                      <p:to>
                                        <p:strVal val="visible"/>
                                      </p:to>
                                    </p:set>
                                    <p:animEffect transition="in" filter="wipe(down)">
                                      <p:cBhvr>
                                        <p:cTn id="197" dur="500"/>
                                        <p:tgtEl>
                                          <p:spTgt spid="126"/>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4" fill="hold" nodeType="clickEffect">
                                  <p:stCondLst>
                                    <p:cond delay="0"/>
                                  </p:stCondLst>
                                  <p:childTnLst>
                                    <p:set>
                                      <p:cBhvr>
                                        <p:cTn id="201" dur="1" fill="hold">
                                          <p:stCondLst>
                                            <p:cond delay="0"/>
                                          </p:stCondLst>
                                        </p:cTn>
                                        <p:tgtEl>
                                          <p:spTgt spid="127"/>
                                        </p:tgtEl>
                                        <p:attrNameLst>
                                          <p:attrName>style.visibility</p:attrName>
                                        </p:attrNameLst>
                                      </p:cBhvr>
                                      <p:to>
                                        <p:strVal val="visible"/>
                                      </p:to>
                                    </p:set>
                                    <p:animEffect transition="in" filter="wipe(down)">
                                      <p:cBhvr>
                                        <p:cTn id="202" dur="500"/>
                                        <p:tgtEl>
                                          <p:spTgt spid="127"/>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4" fill="hold" nodeType="clickEffect">
                                  <p:stCondLst>
                                    <p:cond delay="0"/>
                                  </p:stCondLst>
                                  <p:childTnLst>
                                    <p:set>
                                      <p:cBhvr>
                                        <p:cTn id="206" dur="1" fill="hold">
                                          <p:stCondLst>
                                            <p:cond delay="0"/>
                                          </p:stCondLst>
                                        </p:cTn>
                                        <p:tgtEl>
                                          <p:spTgt spid="128"/>
                                        </p:tgtEl>
                                        <p:attrNameLst>
                                          <p:attrName>style.visibility</p:attrName>
                                        </p:attrNameLst>
                                      </p:cBhvr>
                                      <p:to>
                                        <p:strVal val="visible"/>
                                      </p:to>
                                    </p:set>
                                    <p:animEffect transition="in" filter="wipe(down)">
                                      <p:cBhvr>
                                        <p:cTn id="207" dur="500"/>
                                        <p:tgtEl>
                                          <p:spTgt spid="128"/>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4" fill="hold" nodeType="clickEffect">
                                  <p:stCondLst>
                                    <p:cond delay="0"/>
                                  </p:stCondLst>
                                  <p:childTnLst>
                                    <p:set>
                                      <p:cBhvr>
                                        <p:cTn id="211" dur="1" fill="hold">
                                          <p:stCondLst>
                                            <p:cond delay="0"/>
                                          </p:stCondLst>
                                        </p:cTn>
                                        <p:tgtEl>
                                          <p:spTgt spid="129"/>
                                        </p:tgtEl>
                                        <p:attrNameLst>
                                          <p:attrName>style.visibility</p:attrName>
                                        </p:attrNameLst>
                                      </p:cBhvr>
                                      <p:to>
                                        <p:strVal val="visible"/>
                                      </p:to>
                                    </p:set>
                                    <p:animEffect transition="in" filter="wipe(down)">
                                      <p:cBhvr>
                                        <p:cTn id="212" dur="500"/>
                                        <p:tgtEl>
                                          <p:spTgt spid="129"/>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78"/>
                                        </p:tgtEl>
                                        <p:attrNameLst>
                                          <p:attrName>style.visibility</p:attrName>
                                        </p:attrNameLst>
                                      </p:cBhvr>
                                      <p:to>
                                        <p:strVal val="visible"/>
                                      </p:to>
                                    </p:set>
                                    <p:animEffect transition="in" filter="fade">
                                      <p:cBhvr>
                                        <p:cTn id="217" dur="500"/>
                                        <p:tgtEl>
                                          <p:spTgt spid="78"/>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4" fill="hold" nodeType="clickEffect">
                                  <p:stCondLst>
                                    <p:cond delay="0"/>
                                  </p:stCondLst>
                                  <p:childTnLst>
                                    <p:set>
                                      <p:cBhvr>
                                        <p:cTn id="221" dur="1" fill="hold">
                                          <p:stCondLst>
                                            <p:cond delay="0"/>
                                          </p:stCondLst>
                                        </p:cTn>
                                        <p:tgtEl>
                                          <p:spTgt spid="130"/>
                                        </p:tgtEl>
                                        <p:attrNameLst>
                                          <p:attrName>style.visibility</p:attrName>
                                        </p:attrNameLst>
                                      </p:cBhvr>
                                      <p:to>
                                        <p:strVal val="visible"/>
                                      </p:to>
                                    </p:set>
                                    <p:animEffect transition="in" filter="wipe(down)">
                                      <p:cBhvr>
                                        <p:cTn id="222" dur="500"/>
                                        <p:tgtEl>
                                          <p:spTgt spid="130"/>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4" fill="hold" nodeType="clickEffect">
                                  <p:stCondLst>
                                    <p:cond delay="0"/>
                                  </p:stCondLst>
                                  <p:childTnLst>
                                    <p:set>
                                      <p:cBhvr>
                                        <p:cTn id="226" dur="1" fill="hold">
                                          <p:stCondLst>
                                            <p:cond delay="0"/>
                                          </p:stCondLst>
                                        </p:cTn>
                                        <p:tgtEl>
                                          <p:spTgt spid="131"/>
                                        </p:tgtEl>
                                        <p:attrNameLst>
                                          <p:attrName>style.visibility</p:attrName>
                                        </p:attrNameLst>
                                      </p:cBhvr>
                                      <p:to>
                                        <p:strVal val="visible"/>
                                      </p:to>
                                    </p:set>
                                    <p:animEffect transition="in" filter="wipe(down)">
                                      <p:cBhvr>
                                        <p:cTn id="227" dur="500"/>
                                        <p:tgtEl>
                                          <p:spTgt spid="131"/>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4" fill="hold" nodeType="clickEffect">
                                  <p:stCondLst>
                                    <p:cond delay="0"/>
                                  </p:stCondLst>
                                  <p:childTnLst>
                                    <p:set>
                                      <p:cBhvr>
                                        <p:cTn id="231" dur="1" fill="hold">
                                          <p:stCondLst>
                                            <p:cond delay="0"/>
                                          </p:stCondLst>
                                        </p:cTn>
                                        <p:tgtEl>
                                          <p:spTgt spid="132"/>
                                        </p:tgtEl>
                                        <p:attrNameLst>
                                          <p:attrName>style.visibility</p:attrName>
                                        </p:attrNameLst>
                                      </p:cBhvr>
                                      <p:to>
                                        <p:strVal val="visible"/>
                                      </p:to>
                                    </p:set>
                                    <p:animEffect transition="in" filter="wipe(down)">
                                      <p:cBhvr>
                                        <p:cTn id="232" dur="500"/>
                                        <p:tgtEl>
                                          <p:spTgt spid="132"/>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87"/>
                                        </p:tgtEl>
                                        <p:attrNameLst>
                                          <p:attrName>style.visibility</p:attrName>
                                        </p:attrNameLst>
                                      </p:cBhvr>
                                      <p:to>
                                        <p:strVal val="visible"/>
                                      </p:to>
                                    </p:set>
                                    <p:animEffect transition="in" filter="fade">
                                      <p:cBhvr>
                                        <p:cTn id="237" dur="500"/>
                                        <p:tgtEl>
                                          <p:spTgt spid="87"/>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4" fill="hold" nodeType="clickEffect">
                                  <p:stCondLst>
                                    <p:cond delay="0"/>
                                  </p:stCondLst>
                                  <p:childTnLst>
                                    <p:set>
                                      <p:cBhvr>
                                        <p:cTn id="241" dur="1" fill="hold">
                                          <p:stCondLst>
                                            <p:cond delay="0"/>
                                          </p:stCondLst>
                                        </p:cTn>
                                        <p:tgtEl>
                                          <p:spTgt spid="133"/>
                                        </p:tgtEl>
                                        <p:attrNameLst>
                                          <p:attrName>style.visibility</p:attrName>
                                        </p:attrNameLst>
                                      </p:cBhvr>
                                      <p:to>
                                        <p:strVal val="visible"/>
                                      </p:to>
                                    </p:set>
                                    <p:animEffect transition="in" filter="wipe(down)">
                                      <p:cBhvr>
                                        <p:cTn id="242" dur="500"/>
                                        <p:tgtEl>
                                          <p:spTgt spid="133"/>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4" fill="hold" nodeType="clickEffect">
                                  <p:stCondLst>
                                    <p:cond delay="0"/>
                                  </p:stCondLst>
                                  <p:childTnLst>
                                    <p:set>
                                      <p:cBhvr>
                                        <p:cTn id="246" dur="1" fill="hold">
                                          <p:stCondLst>
                                            <p:cond delay="0"/>
                                          </p:stCondLst>
                                        </p:cTn>
                                        <p:tgtEl>
                                          <p:spTgt spid="3"/>
                                        </p:tgtEl>
                                        <p:attrNameLst>
                                          <p:attrName>style.visibility</p:attrName>
                                        </p:attrNameLst>
                                      </p:cBhvr>
                                      <p:to>
                                        <p:strVal val="visible"/>
                                      </p:to>
                                    </p:set>
                                    <p:animEffect transition="in" filter="wipe(down)">
                                      <p:cBhvr>
                                        <p:cTn id="247" dur="500"/>
                                        <p:tgtEl>
                                          <p:spTgt spid="3"/>
                                        </p:tgtEl>
                                      </p:cBhvr>
                                    </p:animEffect>
                                  </p:childTnLst>
                                </p:cTn>
                              </p:par>
                            </p:childTnLst>
                          </p:cTn>
                        </p:par>
                      </p:childTnLst>
                    </p:cTn>
                  </p:par>
                  <p:par>
                    <p:cTn id="248" fill="hold">
                      <p:stCondLst>
                        <p:cond delay="indefinite"/>
                      </p:stCondLst>
                      <p:childTnLst>
                        <p:par>
                          <p:cTn id="249" fill="hold">
                            <p:stCondLst>
                              <p:cond delay="0"/>
                            </p:stCondLst>
                            <p:childTnLst>
                              <p:par>
                                <p:cTn id="250" presetID="22" presetClass="entr" presetSubtype="4" fill="hold" nodeType="clickEffect">
                                  <p:stCondLst>
                                    <p:cond delay="0"/>
                                  </p:stCondLst>
                                  <p:childTnLst>
                                    <p:set>
                                      <p:cBhvr>
                                        <p:cTn id="251" dur="1" fill="hold">
                                          <p:stCondLst>
                                            <p:cond delay="0"/>
                                          </p:stCondLst>
                                        </p:cTn>
                                        <p:tgtEl>
                                          <p:spTgt spid="134"/>
                                        </p:tgtEl>
                                        <p:attrNameLst>
                                          <p:attrName>style.visibility</p:attrName>
                                        </p:attrNameLst>
                                      </p:cBhvr>
                                      <p:to>
                                        <p:strVal val="visible"/>
                                      </p:to>
                                    </p:set>
                                    <p:animEffect transition="in" filter="wipe(down)">
                                      <p:cBhvr>
                                        <p:cTn id="252" dur="500"/>
                                        <p:tgtEl>
                                          <p:spTgt spid="134"/>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4" fill="hold" nodeType="clickEffect">
                                  <p:stCondLst>
                                    <p:cond delay="0"/>
                                  </p:stCondLst>
                                  <p:childTnLst>
                                    <p:set>
                                      <p:cBhvr>
                                        <p:cTn id="256" dur="1" fill="hold">
                                          <p:stCondLst>
                                            <p:cond delay="0"/>
                                          </p:stCondLst>
                                        </p:cTn>
                                        <p:tgtEl>
                                          <p:spTgt spid="135"/>
                                        </p:tgtEl>
                                        <p:attrNameLst>
                                          <p:attrName>style.visibility</p:attrName>
                                        </p:attrNameLst>
                                      </p:cBhvr>
                                      <p:to>
                                        <p:strVal val="visible"/>
                                      </p:to>
                                    </p:set>
                                    <p:animEffect transition="in" filter="wipe(down)">
                                      <p:cBhvr>
                                        <p:cTn id="257" dur="500"/>
                                        <p:tgtEl>
                                          <p:spTgt spid="135"/>
                                        </p:tgtEl>
                                      </p:cBhvr>
                                    </p:animEffect>
                                  </p:childTnLst>
                                </p:cTn>
                              </p:par>
                            </p:childTnLst>
                          </p:cTn>
                        </p:par>
                      </p:childTnLst>
                    </p:cTn>
                  </p:par>
                  <p:par>
                    <p:cTn id="258" fill="hold">
                      <p:stCondLst>
                        <p:cond delay="indefinite"/>
                      </p:stCondLst>
                      <p:childTnLst>
                        <p:par>
                          <p:cTn id="259" fill="hold">
                            <p:stCondLst>
                              <p:cond delay="0"/>
                            </p:stCondLst>
                            <p:childTnLst>
                              <p:par>
                                <p:cTn id="260" presetID="22" presetClass="entr" presetSubtype="4" fill="hold" nodeType="clickEffect">
                                  <p:stCondLst>
                                    <p:cond delay="0"/>
                                  </p:stCondLst>
                                  <p:childTnLst>
                                    <p:set>
                                      <p:cBhvr>
                                        <p:cTn id="261" dur="1" fill="hold">
                                          <p:stCondLst>
                                            <p:cond delay="0"/>
                                          </p:stCondLst>
                                        </p:cTn>
                                        <p:tgtEl>
                                          <p:spTgt spid="136"/>
                                        </p:tgtEl>
                                        <p:attrNameLst>
                                          <p:attrName>style.visibility</p:attrName>
                                        </p:attrNameLst>
                                      </p:cBhvr>
                                      <p:to>
                                        <p:strVal val="visible"/>
                                      </p:to>
                                    </p:set>
                                    <p:animEffect transition="in" filter="wipe(down)">
                                      <p:cBhvr>
                                        <p:cTn id="262" dur="500"/>
                                        <p:tgtEl>
                                          <p:spTgt spid="136"/>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99"/>
                                        </p:tgtEl>
                                        <p:attrNameLst>
                                          <p:attrName>style.visibility</p:attrName>
                                        </p:attrNameLst>
                                      </p:cBhvr>
                                      <p:to>
                                        <p:strVal val="visible"/>
                                      </p:to>
                                    </p:set>
                                    <p:animEffect transition="in" filter="fade">
                                      <p:cBhvr>
                                        <p:cTn id="26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2" grpId="0"/>
      <p:bldP spid="67" grpId="0"/>
      <p:bldP spid="78" grpId="0"/>
      <p:bldP spid="87" grpId="0"/>
      <p:bldP spid="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defTabSz="913256"/>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2. </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36052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8" name="TextBox 7">
            <a:extLst>
              <a:ext uri="{FF2B5EF4-FFF2-40B4-BE49-F238E27FC236}">
                <a16:creationId xmlns:a16="http://schemas.microsoft.com/office/drawing/2014/main" id="{5E37F2BA-316F-2205-1294-117A90CA643E}"/>
              </a:ext>
            </a:extLst>
          </p:cNvPr>
          <p:cNvSpPr txBox="1"/>
          <p:nvPr/>
        </p:nvSpPr>
        <p:spPr>
          <a:xfrm>
            <a:off x="4492357" y="3437702"/>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830</Words>
  <Application>Microsoft Office PowerPoint</Application>
  <PresentationFormat>Widescreen</PresentationFormat>
  <Paragraphs>81</Paragraphs>
  <Slides>9</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Aptos</vt:lpstr>
      <vt:lpstr>Aptos Display</vt:lpstr>
      <vt:lpstr>Arial</vt:lpstr>
      <vt:lpstr>Calibri</vt:lpstr>
      <vt:lpstr>Cambria</vt:lpstr>
      <vt:lpstr>DengXian</vt:lpstr>
      <vt:lpstr>DengXian</vt:lpstr>
      <vt:lpstr>DengXian Light</vt:lpstr>
      <vt:lpstr>Times New Roman</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61</cp:revision>
  <dcterms:created xsi:type="dcterms:W3CDTF">2023-08-29T00:56:01Z</dcterms:created>
  <dcterms:modified xsi:type="dcterms:W3CDTF">2025-11-12T14:27:54Z</dcterms:modified>
</cp:coreProperties>
</file>