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 id="2147483681" r:id="rId2"/>
    <p:sldMasterId id="2147483733" r:id="rId3"/>
    <p:sldMasterId id="2147483746" r:id="rId4"/>
  </p:sldMasterIdLst>
  <p:notesMasterIdLst>
    <p:notesMasterId r:id="rId22"/>
  </p:notesMasterIdLst>
  <p:sldIdLst>
    <p:sldId id="257" r:id="rId5"/>
    <p:sldId id="279" r:id="rId6"/>
    <p:sldId id="280" r:id="rId7"/>
    <p:sldId id="281" r:id="rId8"/>
    <p:sldId id="282" r:id="rId9"/>
    <p:sldId id="720" r:id="rId10"/>
    <p:sldId id="2640" r:id="rId11"/>
    <p:sldId id="2641" r:id="rId12"/>
    <p:sldId id="2644" r:id="rId13"/>
    <p:sldId id="265" r:id="rId14"/>
    <p:sldId id="266" r:id="rId15"/>
    <p:sldId id="284" r:id="rId16"/>
    <p:sldId id="285" r:id="rId17"/>
    <p:sldId id="267" r:id="rId18"/>
    <p:sldId id="268" r:id="rId19"/>
    <p:sldId id="270" r:id="rId20"/>
    <p:sldId id="27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578" autoAdjust="0"/>
  </p:normalViewPr>
  <p:slideViewPr>
    <p:cSldViewPr snapToGrid="0">
      <p:cViewPr varScale="1">
        <p:scale>
          <a:sx n="68" d="100"/>
          <a:sy n="68" d="100"/>
        </p:scale>
        <p:origin x="804" y="66"/>
      </p:cViewPr>
      <p:guideLst/>
    </p:cSldViewPr>
  </p:slideViewPr>
  <p:notesTextViewPr>
    <p:cViewPr>
      <p:scale>
        <a:sx n="1" d="1"/>
        <a:sy n="1" d="1"/>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A31017-AD75-4DD0-A805-49174F045868}" type="datetimeFigureOut">
              <a:rPr lang="en-US" smtClean="0"/>
              <a:t>11/16/2025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320B0F-8377-4B37-98E0-507D0AF81F2A}" type="slidenum">
              <a:rPr lang="en-US" smtClean="0"/>
              <a:t>‹#›</a:t>
            </a:fld>
            <a:endParaRPr lang="en-US"/>
          </a:p>
        </p:txBody>
      </p:sp>
    </p:spTree>
    <p:extLst>
      <p:ext uri="{BB962C8B-B14F-4D97-AF65-F5344CB8AC3E}">
        <p14:creationId xmlns:p14="http://schemas.microsoft.com/office/powerpoint/2010/main" val="1403034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B0604020202020204" charset="-122"/>
              <a:cs typeface="+mn-cs"/>
            </a:endParaRPr>
          </a:p>
        </p:txBody>
      </p:sp>
    </p:spTree>
    <p:extLst>
      <p:ext uri="{BB962C8B-B14F-4D97-AF65-F5344CB8AC3E}">
        <p14:creationId xmlns:p14="http://schemas.microsoft.com/office/powerpoint/2010/main" val="15493437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06E948-2575-4075-A89C-9B3E4DB17C5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87660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06E948-2575-4075-A89C-9B3E4DB17C5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8645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a:ln/>
        </p:spPr>
      </p:sp>
      <p:sp>
        <p:nvSpPr>
          <p:cNvPr id="19459" name="文本占位符 194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1260958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a:ln/>
        </p:spPr>
      </p:sp>
      <p:sp>
        <p:nvSpPr>
          <p:cNvPr id="19459" name="文本占位符 194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608787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a:ln/>
        </p:spPr>
      </p:sp>
      <p:sp>
        <p:nvSpPr>
          <p:cNvPr id="19459" name="文本占位符 194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16056778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Gv</a:t>
            </a:r>
            <a:r>
              <a:rPr lang="en-GB" dirty="0"/>
              <a:t> </a:t>
            </a:r>
            <a:r>
              <a:rPr lang="en-GB" dirty="0" err="1"/>
              <a:t>nhấn</a:t>
            </a:r>
            <a:r>
              <a:rPr lang="en-GB" baseline="0" dirty="0"/>
              <a:t> </a:t>
            </a:r>
            <a:r>
              <a:rPr lang="en-GB" baseline="0" dirty="0" err="1"/>
              <a:t>vào</a:t>
            </a:r>
            <a:r>
              <a:rPr lang="en-GB" baseline="0" dirty="0"/>
              <a:t> </a:t>
            </a:r>
            <a:r>
              <a:rPr lang="en-GB" baseline="0" dirty="0" err="1"/>
              <a:t>dấu</a:t>
            </a:r>
            <a:r>
              <a:rPr lang="en-GB" baseline="0" dirty="0"/>
              <a:t> </a:t>
            </a:r>
            <a:r>
              <a:rPr lang="en-GB" baseline="0" dirty="0" err="1"/>
              <a:t>hỏi</a:t>
            </a:r>
            <a:r>
              <a:rPr lang="en-GB" baseline="0" dirty="0"/>
              <a:t> </a:t>
            </a:r>
            <a:r>
              <a:rPr lang="en-GB" baseline="0" dirty="0" err="1"/>
              <a:t>để</a:t>
            </a:r>
            <a:r>
              <a:rPr lang="en-GB" baseline="0" dirty="0"/>
              <a:t> </a:t>
            </a:r>
            <a:r>
              <a:rPr lang="en-GB" baseline="0" dirty="0" err="1"/>
              <a:t>hiện</a:t>
            </a:r>
            <a:r>
              <a:rPr lang="en-GB" baseline="0" dirty="0"/>
              <a:t> </a:t>
            </a:r>
            <a:r>
              <a:rPr lang="en-GB" baseline="0" dirty="0" err="1"/>
              <a:t>câu</a:t>
            </a:r>
            <a:r>
              <a:rPr lang="en-GB" baseline="0" dirty="0"/>
              <a:t> </a:t>
            </a:r>
            <a:r>
              <a:rPr lang="en-GB" baseline="0" dirty="0" err="1"/>
              <a:t>trra</a:t>
            </a:r>
            <a:r>
              <a:rPr lang="en-GB" baseline="0" dirty="0"/>
              <a:t> </a:t>
            </a:r>
            <a:r>
              <a:rPr lang="en-GB" baseline="0" dirty="0" err="1"/>
              <a:t>lời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06E948-2575-4075-A89C-9B3E4DB17C5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80828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06E948-2575-4075-A89C-9B3E4DB17C5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674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06E948-2575-4075-A89C-9B3E4DB17C5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8320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06E948-2575-4075-A89C-9B3E4DB17C5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79716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GV</a:t>
            </a:r>
            <a:r>
              <a:rPr lang="en-GB" baseline="0" dirty="0"/>
              <a:t> </a:t>
            </a:r>
            <a:r>
              <a:rPr lang="en-GB" baseline="0" dirty="0" err="1"/>
              <a:t>nhấn</a:t>
            </a:r>
            <a:r>
              <a:rPr lang="en-GB" baseline="0" dirty="0"/>
              <a:t> </a:t>
            </a:r>
            <a:r>
              <a:rPr lang="en-GB" baseline="0" dirty="0" err="1"/>
              <a:t>vào</a:t>
            </a:r>
            <a:r>
              <a:rPr lang="en-GB" baseline="0" dirty="0"/>
              <a:t> </a:t>
            </a:r>
            <a:r>
              <a:rPr lang="en-GB" baseline="0" dirty="0" err="1"/>
              <a:t>câu</a:t>
            </a:r>
            <a:r>
              <a:rPr lang="en-GB" baseline="0" dirty="0"/>
              <a:t> </a:t>
            </a:r>
            <a:r>
              <a:rPr lang="en-GB" baseline="0" dirty="0" err="1"/>
              <a:t>trả</a:t>
            </a:r>
            <a:r>
              <a:rPr lang="en-GB" baseline="0" dirty="0"/>
              <a:t> </a:t>
            </a:r>
            <a:r>
              <a:rPr lang="en-GB" baseline="0" dirty="0" err="1"/>
              <a:t>lời</a:t>
            </a:r>
            <a:r>
              <a:rPr lang="en-GB" baseline="0" dirty="0"/>
              <a:t> </a:t>
            </a:r>
            <a:r>
              <a:rPr lang="en-GB" baseline="0" dirty="0" err="1"/>
              <a:t>để</a:t>
            </a:r>
            <a:r>
              <a:rPr lang="en-GB" baseline="0" dirty="0"/>
              <a:t> </a:t>
            </a:r>
            <a:r>
              <a:rPr lang="en-GB" baseline="0" dirty="0" err="1"/>
              <a:t>ra</a:t>
            </a:r>
            <a:r>
              <a:rPr lang="en-GB" baseline="0" dirty="0"/>
              <a:t> </a:t>
            </a:r>
            <a:r>
              <a:rPr lang="en-GB" baseline="0" dirty="0" err="1"/>
              <a:t>đáp</a:t>
            </a:r>
            <a:r>
              <a:rPr lang="en-GB" baseline="0" dirty="0"/>
              <a:t> </a:t>
            </a:r>
            <a:r>
              <a:rPr lang="en-GB" baseline="0" dirty="0" err="1"/>
              <a:t>án</a:t>
            </a:r>
            <a:r>
              <a:rPr lang="en-GB" baseline="0" dirty="0"/>
              <a:t> </a:t>
            </a:r>
            <a:r>
              <a:rPr lang="en-GB" baseline="0" dirty="0" err="1"/>
              <a:t>đúng</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06E948-2575-4075-A89C-9B3E4DB17C5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66255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7815891"/>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16/11/2025</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3689558"/>
      </p:ext>
    </p:extLst>
  </p:cSld>
  <p:clrMapOvr>
    <a:masterClrMapping/>
  </p:clrMapOvr>
  <p:transition spd="slow">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8299025"/>
      </p:ext>
    </p:extLst>
  </p:cSld>
  <p:clrMapOvr>
    <a:masterClrMapping/>
  </p:clrMapOvr>
  <p:transition spd="slow">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0259740"/>
      </p:ext>
    </p:extLst>
  </p:cSld>
  <p:clrMapOvr>
    <a:masterClrMapping/>
  </p:clrMapOvr>
  <p:transition spd="slow">
    <p:dissolv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5125347"/>
      </p:ext>
    </p:extLst>
  </p:cSld>
  <p:clrMapOvr>
    <a:masterClrMapping/>
  </p:clrMapOvr>
  <p:transition spd="slow">
    <p:dissolv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7868684"/>
      </p:ext>
    </p:extLst>
  </p:cSld>
  <p:clrMapOvr>
    <a:masterClrMapping/>
  </p:clrMapOvr>
  <p:transition spd="slow">
    <p:dissolv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0753962"/>
      </p:ext>
    </p:extLst>
  </p:cSld>
  <p:clrMapOvr>
    <a:masterClrMapping/>
  </p:clrMapOvr>
  <p:transition spd="slow">
    <p:dissolv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2591086"/>
      </p:ext>
    </p:extLst>
  </p:cSld>
  <p:clrMapOvr>
    <a:masterClrMapping/>
  </p:clrMapOvr>
  <p:transition spd="slow">
    <p:dissolv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603807"/>
      </p:ext>
    </p:extLst>
  </p:cSld>
  <p:clrMapOvr>
    <a:masterClrMapping/>
  </p:clrMapOvr>
  <p:transition spd="slow">
    <p:dissolv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3191401"/>
      </p:ext>
    </p:extLst>
  </p:cSld>
  <p:clrMapOvr>
    <a:masterClrMapping/>
  </p:clrMapOvr>
  <p:transition spd="slow">
    <p:dissolv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0740561"/>
      </p:ext>
    </p:extLst>
  </p:cSld>
  <p:clrMapOvr>
    <a:masterClrMapping/>
  </p:clrMapOvr>
  <p:transition spd="slow">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ội dung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0220934"/>
      </p:ext>
    </p:extLst>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1364245"/>
      </p:ext>
    </p:extLst>
  </p:cSld>
  <p:clrMapOvr>
    <a:masterClrMapping/>
  </p:clrMapOvr>
  <p:transition spd="slow">
    <p:dissolv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691173"/>
      </p:ext>
    </p:extLst>
  </p:cSld>
  <p:clrMapOvr>
    <a:masterClrMapping/>
  </p:clrMapOvr>
  <p:transition spd="slow">
    <p:dissolv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2351995"/>
      </p:ext>
    </p:extLst>
  </p:cSld>
  <p:clrMapOvr>
    <a:masterClrMapping/>
  </p:clrMapOvr>
  <p:transition spd="slow">
    <p:dissolv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4340491"/>
      </p:ext>
    </p:extLst>
  </p:cSld>
  <p:clrMapOvr>
    <a:masterClrMapping/>
  </p:clrMapOvr>
  <p:transition spd="slow">
    <p:dissolv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9184406"/>
      </p:ext>
    </p:extLst>
  </p:cSld>
  <p:clrMapOvr>
    <a:masterClrMapping/>
  </p:clrMapOvr>
  <p:transition spd="slow">
    <p:dissolv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1702470"/>
      </p:ext>
    </p:extLst>
  </p:cSld>
  <p:clrMapOvr>
    <a:masterClrMapping/>
  </p:clrMapOvr>
  <p:transition spd="slow">
    <p:dissolv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1830748"/>
      </p:ext>
    </p:extLst>
  </p:cSld>
  <p:clrMapOvr>
    <a:masterClrMapping/>
  </p:clrMapOvr>
  <p:transition spd="slow">
    <p:dissolv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3809916"/>
      </p:ext>
    </p:extLst>
  </p:cSld>
  <p:clrMapOvr>
    <a:masterClrMapping/>
  </p:clrMapOvr>
  <p:transition spd="slow">
    <p:dissolv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0390821"/>
      </p:ext>
    </p:extLst>
  </p:cSld>
  <p:clrMapOvr>
    <a:masterClrMapping/>
  </p:clrMapOvr>
  <p:transition spd="slow">
    <p:dissolv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0357702"/>
      </p:ext>
    </p:extLst>
  </p:cSld>
  <p:clrMapOvr>
    <a:masterClrMapping/>
  </p:clrMapOvr>
  <p:transition spd="slow">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ội dung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oán 2">
            <a:extLst>
              <a:ext uri="{FF2B5EF4-FFF2-40B4-BE49-F238E27FC236}">
                <a16:creationId xmlns:a16="http://schemas.microsoft.com/office/drawing/2014/main" id="{7A078E81-87D5-4D4C-960B-0E6A8E96DCDB}"/>
              </a:ext>
            </a:extLst>
          </p:cNvPr>
          <p:cNvSpPr txBox="1"/>
          <p:nvPr userDrawn="1"/>
        </p:nvSpPr>
        <p:spPr>
          <a:xfrm>
            <a:off x="214219" y="100843"/>
            <a:ext cx="1850108"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dirty="0">
                <a:effectLst>
                  <a:glow rad="63500">
                    <a:schemeClr val="accent4">
                      <a:satMod val="175000"/>
                      <a:alpha val="40000"/>
                    </a:schemeClr>
                  </a:glow>
                  <a:reflection blurRad="6350" stA="55000" endA="300" endPos="45500" dir="5400000" sy="-100000" algn="bl" rotWithShape="0"/>
                </a:effectLst>
              </a:rPr>
              <a:t>035.447.3852</a:t>
            </a:r>
          </a:p>
        </p:txBody>
      </p:sp>
    </p:spTree>
    <p:extLst>
      <p:ext uri="{BB962C8B-B14F-4D97-AF65-F5344CB8AC3E}">
        <p14:creationId xmlns:p14="http://schemas.microsoft.com/office/powerpoint/2010/main" val="2290518056"/>
      </p:ext>
    </p:extLst>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1765036"/>
      </p:ext>
    </p:extLst>
  </p:cSld>
  <p:clrMapOvr>
    <a:masterClrMapping/>
  </p:clrMapOvr>
  <p:transition spd="slow">
    <p:dissolv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0600369"/>
      </p:ext>
    </p:extLst>
  </p:cSld>
  <p:clrMapOvr>
    <a:masterClrMapping/>
  </p:clrMapOvr>
  <p:transition spd="slow">
    <p:dissolv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865874"/>
      </p:ext>
    </p:extLst>
  </p:cSld>
  <p:clrMapOvr>
    <a:masterClrMapping/>
  </p:clrMapOvr>
  <p:transition spd="slow">
    <p:dissolv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1350755"/>
      </p:ext>
    </p:extLst>
  </p:cSld>
  <p:clrMapOvr>
    <a:masterClrMapping/>
  </p:clrMapOvr>
  <p:transition spd="slow">
    <p:dissolv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1602082"/>
      </p:ext>
    </p:extLst>
  </p:cSld>
  <p:clrMapOvr>
    <a:masterClrMapping/>
  </p:clrMapOvr>
  <p:transition spd="slow">
    <p:dissolv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6509914"/>
      </p:ext>
    </p:extLst>
  </p:cSld>
  <p:clrMapOvr>
    <a:masterClrMapping/>
  </p:clrMapOvr>
  <p:transition spd="slow">
    <p:dissolv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4889236"/>
      </p:ext>
    </p:extLst>
  </p:cSld>
  <p:clrMapOvr>
    <a:masterClrMapping/>
  </p:clrMapOvr>
  <p:transition spd="slow">
    <p:dissolv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5183328"/>
      </p:ext>
    </p:extLst>
  </p:cSld>
  <p:clrMapOvr>
    <a:masterClrMapping/>
  </p:clrMapOvr>
  <p:transition spd="slow">
    <p:dissolv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6292132"/>
      </p:ext>
    </p:extLst>
  </p:cSld>
  <p:clrMapOvr>
    <a:masterClrMapping/>
  </p:clrMapOvr>
  <p:transition spd="slow">
    <p:dissolv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1190608"/>
      </p:ext>
    </p:extLst>
  </p:cSld>
  <p:clrMapOvr>
    <a:masterClrMapping/>
  </p:clrMapOvr>
  <p:transition spd="slow">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ội dung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3655130"/>
      </p:ext>
    </p:extLst>
  </p:cSld>
  <p:clrMapOvr>
    <a:masterClrMapping/>
  </p:clrMapOvr>
  <p:transition>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1" userDrawn="1">
  <p:cSld name="Title only 1">
    <p:spTree>
      <p:nvGrpSpPr>
        <p:cNvPr id="1" name="Shape 555"/>
        <p:cNvGrpSpPr/>
        <p:nvPr/>
      </p:nvGrpSpPr>
      <p:grpSpPr>
        <a:xfrm>
          <a:off x="0" y="0"/>
          <a:ext cx="0" cy="0"/>
          <a:chOff x="0" y="0"/>
          <a:chExt cx="0" cy="0"/>
        </a:xfrm>
      </p:grpSpPr>
      <p:grpSp>
        <p:nvGrpSpPr>
          <p:cNvPr id="557" name="Google Shape;557;p31"/>
          <p:cNvGrpSpPr/>
          <p:nvPr/>
        </p:nvGrpSpPr>
        <p:grpSpPr>
          <a:xfrm rot="10800000" flipH="1">
            <a:off x="230146" y="705571"/>
            <a:ext cx="11731709" cy="5857431"/>
            <a:chOff x="296736" y="265575"/>
            <a:chExt cx="8573304" cy="4610214"/>
          </a:xfrm>
        </p:grpSpPr>
        <p:sp>
          <p:nvSpPr>
            <p:cNvPr id="558" name="Google Shape;558;p31"/>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9" name="Google Shape;559;p31"/>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0" name="Google Shape;560;p31"/>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1" name="Google Shape;561;p31"/>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2" name="Google Shape;562;p31"/>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3" name="Google Shape;563;p31"/>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4" name="Google Shape;564;p31"/>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5" name="Google Shape;565;p31"/>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6" name="Google Shape;566;p31"/>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7" name="Google Shape;567;p31"/>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8" name="Google Shape;568;p31"/>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9" name="Google Shape;569;p31"/>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0" name="Google Shape;570;p31"/>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1" name="Google Shape;571;p31"/>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2" name="Google Shape;572;p31"/>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 name="Google Shape;573;p31"/>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 name="Google Shape;574;p31"/>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 name="Google Shape;575;p31"/>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76" name="Google Shape;576;p31"/>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D3E6F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894673"/>
      </p:ext>
    </p:extLst>
  </p:cSld>
  <p:clrMapOvr>
    <a:masterClrMapping/>
  </p:clrMapOvr>
  <p:transition spd="slow">
    <p:dissolv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1" userDrawn="1">
  <p:cSld name="1_Title only 1">
    <p:spTree>
      <p:nvGrpSpPr>
        <p:cNvPr id="1" name="Shape 555"/>
        <p:cNvGrpSpPr/>
        <p:nvPr/>
      </p:nvGrpSpPr>
      <p:grpSpPr>
        <a:xfrm>
          <a:off x="0" y="0"/>
          <a:ext cx="0" cy="0"/>
          <a:chOff x="0" y="0"/>
          <a:chExt cx="0" cy="0"/>
        </a:xfrm>
      </p:grpSpPr>
      <p:grpSp>
        <p:nvGrpSpPr>
          <p:cNvPr id="557" name="Google Shape;557;p31"/>
          <p:cNvGrpSpPr/>
          <p:nvPr/>
        </p:nvGrpSpPr>
        <p:grpSpPr>
          <a:xfrm rot="10800000" flipH="1">
            <a:off x="230146" y="705571"/>
            <a:ext cx="11731709" cy="5857431"/>
            <a:chOff x="296736" y="265575"/>
            <a:chExt cx="8573304" cy="4610214"/>
          </a:xfrm>
        </p:grpSpPr>
        <p:sp>
          <p:nvSpPr>
            <p:cNvPr id="558" name="Google Shape;558;p31"/>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9" name="Google Shape;559;p31"/>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0" name="Google Shape;560;p31"/>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1" name="Google Shape;561;p31"/>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2" name="Google Shape;562;p31"/>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3" name="Google Shape;563;p31"/>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4" name="Google Shape;564;p31"/>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5" name="Google Shape;565;p31"/>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6" name="Google Shape;566;p31"/>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7" name="Google Shape;567;p31"/>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8" name="Google Shape;568;p31"/>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9" name="Google Shape;569;p31"/>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0" name="Google Shape;570;p31"/>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1" name="Google Shape;571;p31"/>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2" name="Google Shape;572;p31"/>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 name="Google Shape;573;p31"/>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 name="Google Shape;574;p31"/>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 name="Google Shape;575;p31"/>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76" name="Google Shape;576;p31"/>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D3E6F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8296078"/>
      </p:ext>
    </p:extLst>
  </p:cSld>
  <p:clrMapOvr>
    <a:masterClrMapping/>
  </p:clrMapOvr>
  <p:transition spd="slow">
    <p:dissolv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1" userDrawn="1">
  <p:cSld name="1_Title only 1">
    <p:spTree>
      <p:nvGrpSpPr>
        <p:cNvPr id="1" name="Shape 555"/>
        <p:cNvGrpSpPr/>
        <p:nvPr/>
      </p:nvGrpSpPr>
      <p:grpSpPr>
        <a:xfrm>
          <a:off x="0" y="0"/>
          <a:ext cx="0" cy="0"/>
          <a:chOff x="0" y="0"/>
          <a:chExt cx="0" cy="0"/>
        </a:xfrm>
      </p:grpSpPr>
      <p:grpSp>
        <p:nvGrpSpPr>
          <p:cNvPr id="557" name="Google Shape;557;p31"/>
          <p:cNvGrpSpPr/>
          <p:nvPr/>
        </p:nvGrpSpPr>
        <p:grpSpPr>
          <a:xfrm rot="10800000" flipH="1">
            <a:off x="230146" y="705571"/>
            <a:ext cx="11731709" cy="5857431"/>
            <a:chOff x="296736" y="265575"/>
            <a:chExt cx="8573304" cy="4610214"/>
          </a:xfrm>
        </p:grpSpPr>
        <p:sp>
          <p:nvSpPr>
            <p:cNvPr id="558" name="Google Shape;558;p31"/>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9" name="Google Shape;559;p31"/>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0" name="Google Shape;560;p31"/>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1" name="Google Shape;561;p31"/>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2" name="Google Shape;562;p31"/>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3" name="Google Shape;563;p31"/>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4" name="Google Shape;564;p31"/>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5" name="Google Shape;565;p31"/>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6" name="Google Shape;566;p31"/>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7" name="Google Shape;567;p31"/>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8" name="Google Shape;568;p31"/>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9" name="Google Shape;569;p31"/>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0" name="Google Shape;570;p31"/>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1" name="Google Shape;571;p31"/>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2" name="Google Shape;572;p31"/>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 name="Google Shape;573;p31"/>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 name="Google Shape;574;p31"/>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 name="Google Shape;575;p31"/>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76" name="Google Shape;576;p31"/>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D3E6F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2317953"/>
      </p:ext>
    </p:extLst>
  </p:cSld>
  <p:clrMapOvr>
    <a:masterClrMapping/>
  </p:clrMapOvr>
  <p:transition spd="slow">
    <p:dissolv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1"/>
        <p:cNvGrpSpPr/>
        <p:nvPr/>
      </p:nvGrpSpPr>
      <p:grpSpPr>
        <a:xfrm>
          <a:off x="0" y="0"/>
          <a:ext cx="0" cy="0"/>
          <a:chOff x="0" y="0"/>
          <a:chExt cx="0" cy="0"/>
        </a:xfrm>
      </p:grpSpPr>
      <p:grpSp>
        <p:nvGrpSpPr>
          <p:cNvPr id="112" name="Google Shape;112;p4"/>
          <p:cNvGrpSpPr/>
          <p:nvPr/>
        </p:nvGrpSpPr>
        <p:grpSpPr>
          <a:xfrm rot="10800000" flipH="1">
            <a:off x="230146" y="705571"/>
            <a:ext cx="11731709" cy="5857431"/>
            <a:chOff x="296736" y="265575"/>
            <a:chExt cx="8573304" cy="4610214"/>
          </a:xfrm>
        </p:grpSpPr>
        <p:sp>
          <p:nvSpPr>
            <p:cNvPr id="113" name="Google Shape;113;p4"/>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Google Shape;114;p4"/>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Google Shape;115;p4"/>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Google Shape;116;p4"/>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Google Shape;117;p4"/>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Google Shape;118;p4"/>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Google Shape;119;p4"/>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Google Shape;120;p4"/>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Google Shape;121;p4"/>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Google Shape;122;p4"/>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Google Shape;123;p4"/>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Google Shape;124;p4"/>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Google Shape;125;p4"/>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Google Shape;126;p4"/>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Google Shape;127;p4"/>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Google Shape;128;p4"/>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Google Shape;129;p4"/>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Google Shape;130;p4"/>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1" name="Google Shape;131;p4"/>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Google Shape;132;p4"/>
          <p:cNvSpPr txBox="1">
            <a:spLocks noGrp="1"/>
          </p:cNvSpPr>
          <p:nvPr>
            <p:ph type="title"/>
          </p:nvPr>
        </p:nvSpPr>
        <p:spPr>
          <a:xfrm>
            <a:off x="2693800" y="707133"/>
            <a:ext cx="6804400" cy="392800"/>
          </a:xfrm>
          <a:prstGeom prst="rect">
            <a:avLst/>
          </a:prstGeom>
          <a:solidFill>
            <a:schemeClr val="dk2"/>
          </a:solidFill>
        </p:spPr>
        <p:txBody>
          <a:bodyPr spcFirstLastPara="1" wrap="square" lIns="91425" tIns="91425" rIns="91425" bIns="91425" anchor="ctr" anchorCtr="0">
            <a:noAutofit/>
          </a:bodyPr>
          <a:lstStyle>
            <a:lvl1pPr lvl="0">
              <a:spcBef>
                <a:spcPts val="0"/>
              </a:spcBef>
              <a:spcAft>
                <a:spcPts val="0"/>
              </a:spcAft>
              <a:buSzPts val="3200"/>
              <a:buNone/>
              <a:defRPr/>
            </a:lvl1pPr>
            <a:lvl2pPr lvl="1">
              <a:spcBef>
                <a:spcPts val="0"/>
              </a:spcBef>
              <a:spcAft>
                <a:spcPts val="0"/>
              </a:spcAft>
              <a:buClr>
                <a:schemeClr val="accent1"/>
              </a:buClr>
              <a:buSzPts val="2800"/>
              <a:buNone/>
              <a:defRPr>
                <a:solidFill>
                  <a:schemeClr val="accent1"/>
                </a:solidFill>
              </a:defRPr>
            </a:lvl2pPr>
            <a:lvl3pPr lvl="2">
              <a:spcBef>
                <a:spcPts val="0"/>
              </a:spcBef>
              <a:spcAft>
                <a:spcPts val="0"/>
              </a:spcAft>
              <a:buClr>
                <a:schemeClr val="accent1"/>
              </a:buClr>
              <a:buSzPts val="2800"/>
              <a:buNone/>
              <a:defRPr>
                <a:solidFill>
                  <a:schemeClr val="accent1"/>
                </a:solidFill>
              </a:defRPr>
            </a:lvl3pPr>
            <a:lvl4pPr lvl="3">
              <a:spcBef>
                <a:spcPts val="0"/>
              </a:spcBef>
              <a:spcAft>
                <a:spcPts val="0"/>
              </a:spcAft>
              <a:buClr>
                <a:schemeClr val="accent1"/>
              </a:buClr>
              <a:buSzPts val="2800"/>
              <a:buNone/>
              <a:defRPr>
                <a:solidFill>
                  <a:schemeClr val="accent1"/>
                </a:solidFill>
              </a:defRPr>
            </a:lvl4pPr>
            <a:lvl5pPr lvl="4">
              <a:spcBef>
                <a:spcPts val="0"/>
              </a:spcBef>
              <a:spcAft>
                <a:spcPts val="0"/>
              </a:spcAft>
              <a:buClr>
                <a:schemeClr val="accent1"/>
              </a:buClr>
              <a:buSzPts val="2800"/>
              <a:buNone/>
              <a:defRPr>
                <a:solidFill>
                  <a:schemeClr val="accent1"/>
                </a:solidFill>
              </a:defRPr>
            </a:lvl5pPr>
            <a:lvl6pPr lvl="5">
              <a:spcBef>
                <a:spcPts val="0"/>
              </a:spcBef>
              <a:spcAft>
                <a:spcPts val="0"/>
              </a:spcAft>
              <a:buClr>
                <a:schemeClr val="accent1"/>
              </a:buClr>
              <a:buSzPts val="2800"/>
              <a:buNone/>
              <a:defRPr>
                <a:solidFill>
                  <a:schemeClr val="accent1"/>
                </a:solidFill>
              </a:defRPr>
            </a:lvl6pPr>
            <a:lvl7pPr lvl="6">
              <a:spcBef>
                <a:spcPts val="0"/>
              </a:spcBef>
              <a:spcAft>
                <a:spcPts val="0"/>
              </a:spcAft>
              <a:buClr>
                <a:schemeClr val="accent1"/>
              </a:buClr>
              <a:buSzPts val="2800"/>
              <a:buNone/>
              <a:defRPr>
                <a:solidFill>
                  <a:schemeClr val="accent1"/>
                </a:solidFill>
              </a:defRPr>
            </a:lvl7pPr>
            <a:lvl8pPr lvl="7">
              <a:spcBef>
                <a:spcPts val="0"/>
              </a:spcBef>
              <a:spcAft>
                <a:spcPts val="0"/>
              </a:spcAft>
              <a:buClr>
                <a:schemeClr val="accent1"/>
              </a:buClr>
              <a:buSzPts val="2800"/>
              <a:buNone/>
              <a:defRPr>
                <a:solidFill>
                  <a:schemeClr val="accent1"/>
                </a:solidFill>
              </a:defRPr>
            </a:lvl8pPr>
            <a:lvl9pPr lvl="8">
              <a:spcBef>
                <a:spcPts val="0"/>
              </a:spcBef>
              <a:spcAft>
                <a:spcPts val="0"/>
              </a:spcAft>
              <a:buClr>
                <a:schemeClr val="accent1"/>
              </a:buClr>
              <a:buSzPts val="2800"/>
              <a:buNone/>
              <a:defRPr>
                <a:solidFill>
                  <a:schemeClr val="accent1"/>
                </a:solidFill>
              </a:defRPr>
            </a:lvl9pPr>
          </a:lstStyle>
          <a:p>
            <a:endParaRPr/>
          </a:p>
        </p:txBody>
      </p:sp>
      <p:sp>
        <p:nvSpPr>
          <p:cNvPr id="133" name="Google Shape;133;p4"/>
          <p:cNvSpPr txBox="1">
            <a:spLocks noGrp="1"/>
          </p:cNvSpPr>
          <p:nvPr>
            <p:ph type="body" idx="1"/>
          </p:nvPr>
        </p:nvSpPr>
        <p:spPr>
          <a:xfrm>
            <a:off x="950967" y="1496333"/>
            <a:ext cx="10290000" cy="44332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AutoNum type="arabicPeriod"/>
              <a:defRPr sz="1600"/>
            </a:lvl1pPr>
            <a:lvl2pPr marL="1219170" lvl="1" indent="-440256" rtl="0">
              <a:spcBef>
                <a:spcPts val="0"/>
              </a:spcBef>
              <a:spcAft>
                <a:spcPts val="0"/>
              </a:spcAft>
              <a:buSzPts val="1600"/>
              <a:buAutoNum type="alphaLcPeriod"/>
              <a:defRPr/>
            </a:lvl2pPr>
            <a:lvl3pPr marL="1828754" lvl="2" indent="-440256" rtl="0">
              <a:spcBef>
                <a:spcPts val="0"/>
              </a:spcBef>
              <a:spcAft>
                <a:spcPts val="0"/>
              </a:spcAft>
              <a:buSzPts val="1600"/>
              <a:buAutoNum type="romanLcPeriod"/>
              <a:defRPr/>
            </a:lvl3pPr>
            <a:lvl4pPr marL="2438339" lvl="3" indent="-440256" rtl="0">
              <a:spcBef>
                <a:spcPts val="0"/>
              </a:spcBef>
              <a:spcAft>
                <a:spcPts val="0"/>
              </a:spcAft>
              <a:buSzPts val="1600"/>
              <a:buAutoNum type="arabicPeriod"/>
              <a:defRPr/>
            </a:lvl4pPr>
            <a:lvl5pPr marL="3047924" lvl="4" indent="-440256" rtl="0">
              <a:spcBef>
                <a:spcPts val="0"/>
              </a:spcBef>
              <a:spcAft>
                <a:spcPts val="0"/>
              </a:spcAft>
              <a:buSzPts val="1600"/>
              <a:buAutoNum type="alphaLcPeriod"/>
              <a:defRPr/>
            </a:lvl5pPr>
            <a:lvl6pPr marL="3657509" lvl="5" indent="-440256" rtl="0">
              <a:spcBef>
                <a:spcPts val="0"/>
              </a:spcBef>
              <a:spcAft>
                <a:spcPts val="0"/>
              </a:spcAft>
              <a:buSzPts val="1600"/>
              <a:buAutoNum type="romanLcPeriod"/>
              <a:defRPr/>
            </a:lvl6pPr>
            <a:lvl7pPr marL="4267093" lvl="6" indent="-440256" rtl="0">
              <a:spcBef>
                <a:spcPts val="0"/>
              </a:spcBef>
              <a:spcAft>
                <a:spcPts val="0"/>
              </a:spcAft>
              <a:buSzPts val="1600"/>
              <a:buAutoNum type="arabicPeriod"/>
              <a:defRPr/>
            </a:lvl7pPr>
            <a:lvl8pPr marL="4876678" lvl="7" indent="-440256" rtl="0">
              <a:spcBef>
                <a:spcPts val="0"/>
              </a:spcBef>
              <a:spcAft>
                <a:spcPts val="0"/>
              </a:spcAft>
              <a:buSzPts val="1600"/>
              <a:buAutoNum type="alphaLcPeriod"/>
              <a:defRPr/>
            </a:lvl8pPr>
            <a:lvl9pPr marL="5486263" lvl="8" indent="-440256" rtl="0">
              <a:spcBef>
                <a:spcPts val="0"/>
              </a:spcBef>
              <a:spcAft>
                <a:spcPts val="0"/>
              </a:spcAft>
              <a:buSzPts val="1600"/>
              <a:buAutoNum type="romanLcPeriod"/>
              <a:defRPr/>
            </a:lvl9pPr>
          </a:lstStyle>
          <a:p>
            <a:endParaRPr/>
          </a:p>
        </p:txBody>
      </p:sp>
    </p:spTree>
    <p:extLst>
      <p:ext uri="{BB962C8B-B14F-4D97-AF65-F5344CB8AC3E}">
        <p14:creationId xmlns:p14="http://schemas.microsoft.com/office/powerpoint/2010/main" val="3099927172"/>
      </p:ext>
    </p:extLst>
  </p:cSld>
  <p:clrMapOvr>
    <a:masterClrMapping/>
  </p:clrMapOvr>
  <p:transition spd="slow">
    <p:dissolv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29" y="1122400"/>
            <a:ext cx="9144173" cy="2387680"/>
          </a:xfrm>
          <a:prstGeom prst="rect">
            <a:avLst/>
          </a:prstGeom>
        </p:spPr>
        <p:txBody>
          <a:bodyPr anchor="b"/>
          <a:lstStyle>
            <a:lvl1pPr algn="ctr">
              <a:defRPr sz="5974"/>
            </a:lvl1pPr>
          </a:lstStyle>
          <a:p>
            <a:r>
              <a:rPr lang="zh-CN" altLang="en-US"/>
              <a:t>单击此处编辑母版标题样式</a:t>
            </a:r>
          </a:p>
        </p:txBody>
      </p:sp>
      <p:sp>
        <p:nvSpPr>
          <p:cNvPr id="3" name="副标题 2"/>
          <p:cNvSpPr>
            <a:spLocks noGrp="1"/>
          </p:cNvSpPr>
          <p:nvPr>
            <p:ph type="subTitle" idx="1"/>
          </p:nvPr>
        </p:nvSpPr>
        <p:spPr>
          <a:xfrm>
            <a:off x="1524029" y="3602158"/>
            <a:ext cx="9144173" cy="1655817"/>
          </a:xfrm>
          <a:prstGeom prst="rect">
            <a:avLst/>
          </a:prstGeom>
        </p:spPr>
        <p:txBody>
          <a:bodyPr/>
          <a:lstStyle>
            <a:lvl1pPr marL="0" indent="0" algn="ctr">
              <a:buNone/>
              <a:defRPr sz="2392"/>
            </a:lvl1pPr>
            <a:lvl2pPr marL="455414" indent="0" algn="ctr">
              <a:buNone/>
              <a:defRPr sz="1990"/>
            </a:lvl2pPr>
            <a:lvl3pPr marL="910827" indent="0" algn="ctr">
              <a:buNone/>
              <a:defRPr sz="1791"/>
            </a:lvl3pPr>
            <a:lvl4pPr marL="1366241" indent="0" algn="ctr">
              <a:buNone/>
              <a:defRPr sz="1592"/>
            </a:lvl4pPr>
            <a:lvl5pPr marL="1821195" indent="0" algn="ctr">
              <a:buNone/>
              <a:defRPr sz="1592"/>
            </a:lvl5pPr>
            <a:lvl6pPr marL="2276608" indent="0" algn="ctr">
              <a:buNone/>
              <a:defRPr sz="1592"/>
            </a:lvl6pPr>
            <a:lvl7pPr marL="2732022" indent="0" algn="ctr">
              <a:buNone/>
              <a:defRPr sz="1592"/>
            </a:lvl7pPr>
            <a:lvl8pPr marL="3187435" indent="0" algn="ctr">
              <a:buNone/>
              <a:defRPr sz="1592"/>
            </a:lvl8pPr>
            <a:lvl9pPr marL="3642849" indent="0" algn="ctr">
              <a:buNone/>
              <a:defRPr sz="1592"/>
            </a:lvl9pPr>
          </a:lstStyle>
          <a:p>
            <a:r>
              <a:rPr lang="zh-CN" altLang="en-US"/>
              <a:t>单击此处编辑母版副标题样式</a:t>
            </a:r>
          </a:p>
        </p:txBody>
      </p:sp>
    </p:spTree>
    <p:extLst>
      <p:ext uri="{BB962C8B-B14F-4D97-AF65-F5344CB8AC3E}">
        <p14:creationId xmlns:p14="http://schemas.microsoft.com/office/powerpoint/2010/main" val="489683158"/>
      </p:ext>
    </p:extLst>
  </p:cSld>
  <p:clrMapOvr>
    <a:masterClrMapping/>
  </p:clrMapOvr>
  <p:transition>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332226" y="1158127"/>
            <a:ext cx="5980067" cy="327584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277431070"/>
      </p:ext>
    </p:extLst>
  </p:cSld>
  <p:clrMapOvr>
    <a:masterClrMapping/>
  </p:clrMapOvr>
  <p:transition>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66" y="1709795"/>
            <a:ext cx="10515799" cy="2852833"/>
          </a:xfrm>
          <a:prstGeom prst="rect">
            <a:avLst/>
          </a:prstGeom>
        </p:spPr>
        <p:txBody>
          <a:bodyPr anchor="b"/>
          <a:lstStyle>
            <a:lvl1pPr>
              <a:defRPr sz="5974"/>
            </a:lvl1pPr>
          </a:lstStyle>
          <a:p>
            <a:r>
              <a:rPr lang="zh-CN" altLang="en-US"/>
              <a:t>单击此处编辑母版标题样式</a:t>
            </a:r>
          </a:p>
        </p:txBody>
      </p:sp>
      <p:sp>
        <p:nvSpPr>
          <p:cNvPr id="3" name="文本占位符 2"/>
          <p:cNvSpPr>
            <a:spLocks noGrp="1"/>
          </p:cNvSpPr>
          <p:nvPr>
            <p:ph type="body" idx="1"/>
          </p:nvPr>
        </p:nvSpPr>
        <p:spPr>
          <a:xfrm>
            <a:off x="831866" y="4589617"/>
            <a:ext cx="10515799" cy="1500237"/>
          </a:xfrm>
          <a:prstGeom prst="rect">
            <a:avLst/>
          </a:prstGeom>
        </p:spPr>
        <p:txBody>
          <a:bodyPr/>
          <a:lstStyle>
            <a:lvl1pPr marL="0" indent="0">
              <a:buNone/>
              <a:defRPr sz="2392">
                <a:solidFill>
                  <a:schemeClr val="tx1">
                    <a:tint val="75000"/>
                  </a:schemeClr>
                </a:solidFill>
              </a:defRPr>
            </a:lvl1pPr>
            <a:lvl2pPr marL="455414" indent="0">
              <a:buNone/>
              <a:defRPr sz="1990">
                <a:solidFill>
                  <a:schemeClr val="tx1">
                    <a:tint val="75000"/>
                  </a:schemeClr>
                </a:solidFill>
              </a:defRPr>
            </a:lvl2pPr>
            <a:lvl3pPr marL="910827" indent="0">
              <a:buNone/>
              <a:defRPr sz="1791">
                <a:solidFill>
                  <a:schemeClr val="tx1">
                    <a:tint val="75000"/>
                  </a:schemeClr>
                </a:solidFill>
              </a:defRPr>
            </a:lvl3pPr>
            <a:lvl4pPr marL="1366241" indent="0">
              <a:buNone/>
              <a:defRPr sz="1592">
                <a:solidFill>
                  <a:schemeClr val="tx1">
                    <a:tint val="75000"/>
                  </a:schemeClr>
                </a:solidFill>
              </a:defRPr>
            </a:lvl4pPr>
            <a:lvl5pPr marL="1821195" indent="0">
              <a:buNone/>
              <a:defRPr sz="1592">
                <a:solidFill>
                  <a:schemeClr val="tx1">
                    <a:tint val="75000"/>
                  </a:schemeClr>
                </a:solidFill>
              </a:defRPr>
            </a:lvl5pPr>
            <a:lvl6pPr marL="2276608" indent="0">
              <a:buNone/>
              <a:defRPr sz="1592">
                <a:solidFill>
                  <a:schemeClr val="tx1">
                    <a:tint val="75000"/>
                  </a:schemeClr>
                </a:solidFill>
              </a:defRPr>
            </a:lvl6pPr>
            <a:lvl7pPr marL="2732022" indent="0">
              <a:buNone/>
              <a:defRPr sz="1592">
                <a:solidFill>
                  <a:schemeClr val="tx1">
                    <a:tint val="75000"/>
                  </a:schemeClr>
                </a:solidFill>
              </a:defRPr>
            </a:lvl7pPr>
            <a:lvl8pPr marL="3187435" indent="0">
              <a:buNone/>
              <a:defRPr sz="1592">
                <a:solidFill>
                  <a:schemeClr val="tx1">
                    <a:tint val="75000"/>
                  </a:schemeClr>
                </a:solidFill>
              </a:defRPr>
            </a:lvl8pPr>
            <a:lvl9pPr marL="3642849" indent="0">
              <a:buNone/>
              <a:defRPr sz="1592">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val="2791438924"/>
      </p:ext>
    </p:extLst>
  </p:cSld>
  <p:clrMapOvr>
    <a:masterClrMapping/>
  </p:clrMapOvr>
  <p:transition>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317" y="1825686"/>
            <a:ext cx="5181698" cy="43514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162300769"/>
      </p:ext>
    </p:extLst>
  </p:cSld>
  <p:clrMapOvr>
    <a:masterClrMapping/>
  </p:clrMapOvr>
  <p:transition>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804" y="365138"/>
            <a:ext cx="10515799" cy="1325607"/>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96" y="1778497"/>
            <a:ext cx="4873666" cy="823940"/>
          </a:xfrm>
          <a:prstGeom prst="rect">
            <a:avLst/>
          </a:prstGeom>
        </p:spPr>
        <p:txBody>
          <a:bodyPr anchor="ctr" anchorCtr="0"/>
          <a:lstStyle>
            <a:lvl1pPr marL="0" indent="0">
              <a:buNone/>
              <a:defRPr sz="2790"/>
            </a:lvl1pPr>
            <a:lvl2pPr marL="455414" indent="0">
              <a:buNone/>
              <a:defRPr sz="2392"/>
            </a:lvl2pPr>
            <a:lvl3pPr marL="910827" indent="0">
              <a:buNone/>
              <a:defRPr sz="1990"/>
            </a:lvl3pPr>
            <a:lvl4pPr marL="1366241" indent="0">
              <a:buNone/>
              <a:defRPr sz="1791"/>
            </a:lvl4pPr>
            <a:lvl5pPr marL="1821195" indent="0">
              <a:buNone/>
              <a:defRPr sz="1791"/>
            </a:lvl5pPr>
            <a:lvl6pPr marL="2276608" indent="0">
              <a:buNone/>
              <a:defRPr sz="1791"/>
            </a:lvl6pPr>
            <a:lvl7pPr marL="2732022" indent="0">
              <a:buNone/>
              <a:defRPr sz="1791"/>
            </a:lvl7pPr>
            <a:lvl8pPr marL="3187435" indent="0">
              <a:buNone/>
              <a:defRPr sz="1791"/>
            </a:lvl8pPr>
            <a:lvl9pPr marL="3642849" indent="0">
              <a:buNone/>
              <a:defRPr sz="1791"/>
            </a:lvl9pPr>
          </a:lstStyle>
          <a:p>
            <a:pPr lvl="0"/>
            <a:r>
              <a:rPr lang="zh-CN" altLang="en-US"/>
              <a:t>单击此处编辑母版文本样式</a:t>
            </a:r>
          </a:p>
        </p:txBody>
      </p:sp>
      <p:sp>
        <p:nvSpPr>
          <p:cNvPr id="4" name="内容占位符 3"/>
          <p:cNvSpPr>
            <a:spLocks noGrp="1"/>
          </p:cNvSpPr>
          <p:nvPr>
            <p:ph sz="half" idx="2"/>
          </p:nvPr>
        </p:nvSpPr>
        <p:spPr>
          <a:xfrm>
            <a:off x="1186796" y="2665468"/>
            <a:ext cx="4873666" cy="35244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7056" y="1778497"/>
            <a:ext cx="4897669" cy="823940"/>
          </a:xfrm>
          <a:prstGeom prst="rect">
            <a:avLst/>
          </a:prstGeom>
        </p:spPr>
        <p:txBody>
          <a:bodyPr anchor="ctr" anchorCtr="0"/>
          <a:lstStyle>
            <a:lvl1pPr marL="0" indent="0">
              <a:buNone/>
              <a:defRPr sz="2790"/>
            </a:lvl1pPr>
            <a:lvl2pPr marL="455414" indent="0">
              <a:buNone/>
              <a:defRPr sz="2392"/>
            </a:lvl2pPr>
            <a:lvl3pPr marL="910827" indent="0">
              <a:buNone/>
              <a:defRPr sz="1990"/>
            </a:lvl3pPr>
            <a:lvl4pPr marL="1366241" indent="0">
              <a:buNone/>
              <a:defRPr sz="1791"/>
            </a:lvl4pPr>
            <a:lvl5pPr marL="1821195" indent="0">
              <a:buNone/>
              <a:defRPr sz="1791"/>
            </a:lvl5pPr>
            <a:lvl6pPr marL="2276608" indent="0">
              <a:buNone/>
              <a:defRPr sz="1791"/>
            </a:lvl6pPr>
            <a:lvl7pPr marL="2732022" indent="0">
              <a:buNone/>
              <a:defRPr sz="1791"/>
            </a:lvl7pPr>
            <a:lvl8pPr marL="3187435" indent="0">
              <a:buNone/>
              <a:defRPr sz="1791"/>
            </a:lvl8pPr>
            <a:lvl9pPr marL="3642849" indent="0">
              <a:buNone/>
              <a:defRPr sz="1791"/>
            </a:lvl9pPr>
          </a:lstStyle>
          <a:p>
            <a:pPr lvl="0"/>
            <a:r>
              <a:rPr lang="zh-CN" altLang="en-US"/>
              <a:t>单击此处编辑母版文本样式</a:t>
            </a:r>
          </a:p>
        </p:txBody>
      </p:sp>
      <p:sp>
        <p:nvSpPr>
          <p:cNvPr id="6" name="内容占位符 5"/>
          <p:cNvSpPr>
            <a:spLocks noGrp="1"/>
          </p:cNvSpPr>
          <p:nvPr>
            <p:ph sz="quarter" idx="4"/>
          </p:nvPr>
        </p:nvSpPr>
        <p:spPr>
          <a:xfrm>
            <a:off x="6257056" y="2665468"/>
            <a:ext cx="4897669" cy="35244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250503314"/>
      </p:ext>
    </p:extLst>
  </p:cSld>
  <p:clrMapOvr>
    <a:masterClrMapping/>
  </p:clrMapOvr>
  <p:transition>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880576092"/>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16/11/2025</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1695487"/>
      </p:ext>
    </p:extLst>
  </p:cSld>
  <p:clrMapOvr>
    <a:masterClrMapping/>
  </p:clrMapOvr>
  <p:transition spd="slow">
    <p:dissolv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3718777"/>
      </p:ext>
    </p:extLst>
  </p:cSld>
  <p:clrMapOvr>
    <a:masterClrMapping/>
  </p:clrMapOvr>
  <p:transition>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4" y="457216"/>
            <a:ext cx="3932311" cy="1600253"/>
          </a:xfrm>
          <a:prstGeom prst="rect">
            <a:avLst/>
          </a:prstGeom>
        </p:spPr>
        <p:txBody>
          <a:bodyPr anchor="b"/>
          <a:lstStyle>
            <a:lvl1pPr>
              <a:defRPr sz="3188"/>
            </a:lvl1pPr>
          </a:lstStyle>
          <a:p>
            <a:r>
              <a:rPr lang="zh-CN" altLang="en-US"/>
              <a:t>单击此处编辑母版标题样式</a:t>
            </a:r>
          </a:p>
        </p:txBody>
      </p:sp>
      <p:sp>
        <p:nvSpPr>
          <p:cNvPr id="3" name="内容占位符 2"/>
          <p:cNvSpPr>
            <a:spLocks noGrp="1"/>
          </p:cNvSpPr>
          <p:nvPr>
            <p:ph idx="1"/>
          </p:nvPr>
        </p:nvSpPr>
        <p:spPr>
          <a:xfrm>
            <a:off x="5183287" y="987458"/>
            <a:ext cx="6172317" cy="4873788"/>
          </a:xfrm>
          <a:prstGeom prst="rect">
            <a:avLst/>
          </a:prstGeom>
        </p:spPr>
        <p:txBody>
          <a:bodyPr/>
          <a:lstStyle>
            <a:lvl1pPr>
              <a:defRPr sz="3188"/>
            </a:lvl1pPr>
            <a:lvl2pPr>
              <a:defRPr sz="2790"/>
            </a:lvl2pPr>
            <a:lvl3pPr>
              <a:defRPr sz="2392"/>
            </a:lvl3pPr>
            <a:lvl4pPr>
              <a:defRPr sz="1990"/>
            </a:lvl4pPr>
            <a:lvl5pPr>
              <a:defRPr sz="1990"/>
            </a:lvl5pPr>
            <a:lvl6pPr>
              <a:defRPr sz="1990"/>
            </a:lvl6pPr>
            <a:lvl7pPr>
              <a:defRPr sz="1990"/>
            </a:lvl7pPr>
            <a:lvl8pPr>
              <a:defRPr sz="1990"/>
            </a:lvl8pPr>
            <a:lvl9pPr>
              <a:defRPr sz="199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804" y="2057469"/>
            <a:ext cx="3932311" cy="3811716"/>
          </a:xfrm>
          <a:prstGeom prst="rect">
            <a:avLst/>
          </a:prstGeom>
        </p:spPr>
        <p:txBody>
          <a:bodyPr/>
          <a:lstStyle>
            <a:lvl1pPr marL="0" indent="0">
              <a:buNone/>
              <a:defRPr sz="1592"/>
            </a:lvl1pPr>
            <a:lvl2pPr marL="455414" indent="0">
              <a:buNone/>
              <a:defRPr sz="1393"/>
            </a:lvl2pPr>
            <a:lvl3pPr marL="910827" indent="0">
              <a:buNone/>
              <a:defRPr sz="1194"/>
            </a:lvl3pPr>
            <a:lvl4pPr marL="1366241" indent="0">
              <a:buNone/>
              <a:defRPr sz="995"/>
            </a:lvl4pPr>
            <a:lvl5pPr marL="1821195" indent="0">
              <a:buNone/>
              <a:defRPr sz="995"/>
            </a:lvl5pPr>
            <a:lvl6pPr marL="2276608" indent="0">
              <a:buNone/>
              <a:defRPr sz="995"/>
            </a:lvl6pPr>
            <a:lvl7pPr marL="2732022" indent="0">
              <a:buNone/>
              <a:defRPr sz="995"/>
            </a:lvl7pPr>
            <a:lvl8pPr marL="3187435" indent="0">
              <a:buNone/>
              <a:defRPr sz="995"/>
            </a:lvl8pPr>
            <a:lvl9pPr marL="3642849" indent="0">
              <a:buNone/>
              <a:defRPr sz="995"/>
            </a:lvl9pPr>
          </a:lstStyle>
          <a:p>
            <a:pPr lvl="0"/>
            <a:r>
              <a:rPr lang="zh-CN" altLang="en-US"/>
              <a:t>单击此处编辑母版文本样式</a:t>
            </a:r>
          </a:p>
        </p:txBody>
      </p:sp>
    </p:spTree>
    <p:extLst>
      <p:ext uri="{BB962C8B-B14F-4D97-AF65-F5344CB8AC3E}">
        <p14:creationId xmlns:p14="http://schemas.microsoft.com/office/powerpoint/2010/main" val="3299975300"/>
      </p:ext>
    </p:extLst>
  </p:cSld>
  <p:clrMapOvr>
    <a:masterClrMapping/>
  </p:clrMapOvr>
  <p:transition>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4" y="457216"/>
            <a:ext cx="4165428" cy="1600253"/>
          </a:xfrm>
          <a:prstGeom prst="rect">
            <a:avLst/>
          </a:prstGeom>
        </p:spPr>
        <p:txBody>
          <a:bodyPr anchor="b"/>
          <a:lstStyle>
            <a:lvl1pPr>
              <a:defRPr sz="3188"/>
            </a:lvl1pPr>
          </a:lstStyle>
          <a:p>
            <a:r>
              <a:rPr lang="zh-CN" altLang="en-US"/>
              <a:t>单击此处编辑母版标题样式</a:t>
            </a:r>
          </a:p>
        </p:txBody>
      </p:sp>
      <p:sp>
        <p:nvSpPr>
          <p:cNvPr id="3" name="图片占位符 2"/>
          <p:cNvSpPr>
            <a:spLocks noGrp="1"/>
          </p:cNvSpPr>
          <p:nvPr>
            <p:ph type="pic" idx="1"/>
          </p:nvPr>
        </p:nvSpPr>
        <p:spPr>
          <a:xfrm>
            <a:off x="5183287" y="457216"/>
            <a:ext cx="6172317" cy="5404031"/>
          </a:xfrm>
          <a:prstGeom prst="rect">
            <a:avLst/>
          </a:prstGeom>
        </p:spPr>
        <p:txBody>
          <a:bodyPr/>
          <a:lstStyle>
            <a:lvl1pPr marL="0" indent="0">
              <a:buNone/>
              <a:defRPr sz="3188"/>
            </a:lvl1pPr>
            <a:lvl2pPr marL="455414" indent="0">
              <a:buNone/>
              <a:defRPr sz="2790"/>
            </a:lvl2pPr>
            <a:lvl3pPr marL="910827" indent="0">
              <a:buNone/>
              <a:defRPr sz="2392"/>
            </a:lvl3pPr>
            <a:lvl4pPr marL="1366241" indent="0">
              <a:buNone/>
              <a:defRPr sz="1990"/>
            </a:lvl4pPr>
            <a:lvl5pPr marL="1821195" indent="0">
              <a:buNone/>
              <a:defRPr sz="1990"/>
            </a:lvl5pPr>
            <a:lvl6pPr marL="2276608" indent="0">
              <a:buNone/>
              <a:defRPr sz="1990"/>
            </a:lvl6pPr>
            <a:lvl7pPr marL="2732022" indent="0">
              <a:buNone/>
              <a:defRPr sz="1990"/>
            </a:lvl7pPr>
            <a:lvl8pPr marL="3187435" indent="0">
              <a:buNone/>
              <a:defRPr sz="1990"/>
            </a:lvl8pPr>
            <a:lvl9pPr marL="3642849" indent="0">
              <a:buNone/>
              <a:defRPr sz="1990"/>
            </a:lvl9pPr>
          </a:lstStyle>
          <a:p>
            <a:endParaRPr lang="zh-CN" altLang="en-US"/>
          </a:p>
        </p:txBody>
      </p:sp>
      <p:sp>
        <p:nvSpPr>
          <p:cNvPr id="4" name="文本占位符 3"/>
          <p:cNvSpPr>
            <a:spLocks noGrp="1"/>
          </p:cNvSpPr>
          <p:nvPr>
            <p:ph type="body" sz="half" idx="2"/>
          </p:nvPr>
        </p:nvSpPr>
        <p:spPr>
          <a:xfrm>
            <a:off x="839804" y="2057469"/>
            <a:ext cx="4165428" cy="3811716"/>
          </a:xfrm>
          <a:prstGeom prst="rect">
            <a:avLst/>
          </a:prstGeom>
        </p:spPr>
        <p:txBody>
          <a:bodyPr/>
          <a:lstStyle>
            <a:lvl1pPr marL="0" indent="0">
              <a:buNone/>
              <a:defRPr sz="1990"/>
            </a:lvl1pPr>
            <a:lvl2pPr marL="455414" indent="0">
              <a:buNone/>
              <a:defRPr sz="1791"/>
            </a:lvl2pPr>
            <a:lvl3pPr marL="910827" indent="0">
              <a:buNone/>
              <a:defRPr sz="1592"/>
            </a:lvl3pPr>
            <a:lvl4pPr marL="1366241" indent="0">
              <a:buNone/>
              <a:defRPr sz="1393"/>
            </a:lvl4pPr>
            <a:lvl5pPr marL="1821195" indent="0">
              <a:buNone/>
              <a:defRPr sz="1393"/>
            </a:lvl5pPr>
            <a:lvl6pPr marL="2276608" indent="0">
              <a:buNone/>
              <a:defRPr sz="1393"/>
            </a:lvl6pPr>
            <a:lvl7pPr marL="2732022" indent="0">
              <a:buNone/>
              <a:defRPr sz="1393"/>
            </a:lvl7pPr>
            <a:lvl8pPr marL="3187435" indent="0">
              <a:buNone/>
              <a:defRPr sz="1393"/>
            </a:lvl8pPr>
            <a:lvl9pPr marL="3642849" indent="0">
              <a:buNone/>
              <a:defRPr sz="1393"/>
            </a:lvl9pPr>
          </a:lstStyle>
          <a:p>
            <a:pPr lvl="0"/>
            <a:r>
              <a:rPr lang="zh-CN" altLang="en-US"/>
              <a:t>单击此处编辑母版文本样式</a:t>
            </a:r>
          </a:p>
        </p:txBody>
      </p:sp>
    </p:spTree>
    <p:extLst>
      <p:ext uri="{BB962C8B-B14F-4D97-AF65-F5344CB8AC3E}">
        <p14:creationId xmlns:p14="http://schemas.microsoft.com/office/powerpoint/2010/main" val="2604061512"/>
      </p:ext>
    </p:extLst>
  </p:cSld>
  <p:clrMapOvr>
    <a:masterClrMapping/>
  </p:clrMapOvr>
  <p:transition>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332226" y="1158127"/>
            <a:ext cx="5980067" cy="3275847"/>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774744476"/>
      </p:ext>
    </p:extLst>
  </p:cSld>
  <p:clrMapOvr>
    <a:masterClrMapping/>
  </p:clrMapOvr>
  <p:transition>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5065" y="365138"/>
            <a:ext cx="2628950" cy="5812032"/>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16" y="365138"/>
            <a:ext cx="7734446" cy="581203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635007107"/>
      </p:ext>
    </p:extLst>
  </p:cSld>
  <p:clrMapOvr>
    <a:masterClrMapping/>
  </p:clrMapOvr>
  <p:transition>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72317" y="1825686"/>
            <a:ext cx="5181698" cy="209874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72317" y="4076837"/>
            <a:ext cx="5181698" cy="210033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627263151"/>
      </p:ext>
    </p:extLst>
  </p:cSld>
  <p:clrMapOvr>
    <a:masterClrMapping/>
  </p:clrMapOvr>
  <p:transition>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1968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24971-50FC-5846-0F07-A9DEA50C9211}"/>
              </a:ext>
            </a:extLst>
          </p:cNvPr>
          <p:cNvSpPr>
            <a:spLocks noGrp="1"/>
          </p:cNvSpPr>
          <p:nvPr>
            <p:ph type="title"/>
          </p:nvPr>
        </p:nvSpPr>
        <p:spPr>
          <a:xfrm>
            <a:off x="831850" y="1709739"/>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A653F8D-A5BB-DF24-14ED-BC0C0E0753DA}"/>
              </a:ext>
            </a:extLst>
          </p:cNvPr>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0A8464-852E-D669-7449-B2C81F28AC53}"/>
              </a:ext>
            </a:extLst>
          </p:cNvPr>
          <p:cNvSpPr>
            <a:spLocks noGrp="1"/>
          </p:cNvSpPr>
          <p:nvPr>
            <p:ph type="dt" sz="half" idx="10"/>
          </p:nvPr>
        </p:nvSpPr>
        <p:spPr>
          <a:xfrm>
            <a:off x="838200" y="6356351"/>
            <a:ext cx="2743200" cy="365125"/>
          </a:xfrm>
          <a:prstGeom prst="rect">
            <a:avLst/>
          </a:prstGeom>
        </p:spPr>
        <p:txBody>
          <a:bodyPr/>
          <a:lstStyle/>
          <a:p>
            <a:fld id="{99B4DC95-0865-4744-A2FB-60A97ED3C659}" type="datetimeFigureOut">
              <a:rPr lang="en-US" smtClean="0"/>
              <a:t>11/16/2025</a:t>
            </a:fld>
            <a:endParaRPr lang="en-US"/>
          </a:p>
        </p:txBody>
      </p:sp>
      <p:sp>
        <p:nvSpPr>
          <p:cNvPr id="5" name="Footer Placeholder 4">
            <a:extLst>
              <a:ext uri="{FF2B5EF4-FFF2-40B4-BE49-F238E27FC236}">
                <a16:creationId xmlns:a16="http://schemas.microsoft.com/office/drawing/2014/main" id="{3821CB29-C133-6C79-66EC-8640DB0ADC4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EA3EBF9-2A1E-DAFC-842B-0248AB8EA750}"/>
              </a:ext>
            </a:extLst>
          </p:cNvPr>
          <p:cNvSpPr>
            <a:spLocks noGrp="1"/>
          </p:cNvSpPr>
          <p:nvPr>
            <p:ph type="sldNum" sz="quarter" idx="12"/>
          </p:nvPr>
        </p:nvSpPr>
        <p:spPr>
          <a:xfrm>
            <a:off x="8610600" y="6356351"/>
            <a:ext cx="2743200" cy="365125"/>
          </a:xfrm>
          <a:prstGeom prst="rect">
            <a:avLst/>
          </a:prstGeom>
        </p:spPr>
        <p:txBody>
          <a:bodyPr/>
          <a:lstStyle/>
          <a:p>
            <a:fld id="{987D9668-6EC1-4F2F-BC94-DDA62D22DEF0}" type="slidenum">
              <a:rPr lang="en-US" smtClean="0"/>
              <a:t>‹#›</a:t>
            </a:fld>
            <a:endParaRPr lang="en-US"/>
          </a:p>
        </p:txBody>
      </p:sp>
    </p:spTree>
    <p:extLst>
      <p:ext uri="{BB962C8B-B14F-4D97-AF65-F5344CB8AC3E}">
        <p14:creationId xmlns:p14="http://schemas.microsoft.com/office/powerpoint/2010/main" val="34392990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BB8EB-D667-5F80-F139-DB9BE5846F49}"/>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14C5ED9-2A28-0644-E4B7-4F36D683642E}"/>
              </a:ext>
            </a:extLst>
          </p:cNvPr>
          <p:cNvSpPr>
            <a:spLocks noGrp="1"/>
          </p:cNvSpPr>
          <p:nvPr>
            <p:ph sz="half" idx="1"/>
          </p:nvPr>
        </p:nvSpPr>
        <p:spPr>
          <a:xfrm>
            <a:off x="838200" y="1825626"/>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C8CE24-E8C4-BB10-6B1C-EDEEB141E43A}"/>
              </a:ext>
            </a:extLst>
          </p:cNvPr>
          <p:cNvSpPr>
            <a:spLocks noGrp="1"/>
          </p:cNvSpPr>
          <p:nvPr>
            <p:ph sz="half" idx="2"/>
          </p:nvPr>
        </p:nvSpPr>
        <p:spPr>
          <a:xfrm>
            <a:off x="6172200" y="1825626"/>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11E5BE-04E2-CE71-0E2F-1B319C2A0941}"/>
              </a:ext>
            </a:extLst>
          </p:cNvPr>
          <p:cNvSpPr>
            <a:spLocks noGrp="1"/>
          </p:cNvSpPr>
          <p:nvPr>
            <p:ph type="dt" sz="half" idx="10"/>
          </p:nvPr>
        </p:nvSpPr>
        <p:spPr>
          <a:xfrm>
            <a:off x="838200" y="6356351"/>
            <a:ext cx="2743200" cy="365125"/>
          </a:xfrm>
          <a:prstGeom prst="rect">
            <a:avLst/>
          </a:prstGeom>
        </p:spPr>
        <p:txBody>
          <a:bodyPr/>
          <a:lstStyle/>
          <a:p>
            <a:fld id="{99B4DC95-0865-4744-A2FB-60A97ED3C659}" type="datetimeFigureOut">
              <a:rPr lang="en-US" smtClean="0"/>
              <a:t>11/16/2025</a:t>
            </a:fld>
            <a:endParaRPr lang="en-US"/>
          </a:p>
        </p:txBody>
      </p:sp>
      <p:sp>
        <p:nvSpPr>
          <p:cNvPr id="6" name="Footer Placeholder 5">
            <a:extLst>
              <a:ext uri="{FF2B5EF4-FFF2-40B4-BE49-F238E27FC236}">
                <a16:creationId xmlns:a16="http://schemas.microsoft.com/office/drawing/2014/main" id="{DA8B9873-80C8-50F7-4AAC-FE4661E90394}"/>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040E833-BE64-75AC-D233-83FAA9D3B4E7}"/>
              </a:ext>
            </a:extLst>
          </p:cNvPr>
          <p:cNvSpPr>
            <a:spLocks noGrp="1"/>
          </p:cNvSpPr>
          <p:nvPr>
            <p:ph type="sldNum" sz="quarter" idx="12"/>
          </p:nvPr>
        </p:nvSpPr>
        <p:spPr>
          <a:xfrm>
            <a:off x="8610600" y="6356351"/>
            <a:ext cx="2743200" cy="365125"/>
          </a:xfrm>
          <a:prstGeom prst="rect">
            <a:avLst/>
          </a:prstGeom>
        </p:spPr>
        <p:txBody>
          <a:bodyPr/>
          <a:lstStyle/>
          <a:p>
            <a:fld id="{987D9668-6EC1-4F2F-BC94-DDA62D22DEF0}" type="slidenum">
              <a:rPr lang="en-US" smtClean="0"/>
              <a:t>‹#›</a:t>
            </a:fld>
            <a:endParaRPr lang="en-US"/>
          </a:p>
        </p:txBody>
      </p:sp>
    </p:spTree>
    <p:extLst>
      <p:ext uri="{BB962C8B-B14F-4D97-AF65-F5344CB8AC3E}">
        <p14:creationId xmlns:p14="http://schemas.microsoft.com/office/powerpoint/2010/main" val="34685502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F9805-AA71-2F6C-C57E-5B0BABFACF3A}"/>
              </a:ext>
            </a:extLst>
          </p:cNvPr>
          <p:cNvSpPr>
            <a:spLocks noGrp="1"/>
          </p:cNvSpPr>
          <p:nvPr>
            <p:ph type="title"/>
          </p:nvPr>
        </p:nvSpPr>
        <p:spPr>
          <a:xfrm>
            <a:off x="839788" y="365126"/>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EB8D697-8C8D-55A9-8633-0CC8F1676B0B}"/>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0992EA6-3692-96D5-5E08-54A89AFB3C43}"/>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F1F20F-DDFF-A2F4-B6D2-3C8D5FCDB81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3D8EEB-3615-9A0D-2B34-73B26F7A8A3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A33E90-9AF5-9874-EE31-026B20CCD2CA}"/>
              </a:ext>
            </a:extLst>
          </p:cNvPr>
          <p:cNvSpPr>
            <a:spLocks noGrp="1"/>
          </p:cNvSpPr>
          <p:nvPr>
            <p:ph type="dt" sz="half" idx="10"/>
          </p:nvPr>
        </p:nvSpPr>
        <p:spPr>
          <a:xfrm>
            <a:off x="838200" y="6356351"/>
            <a:ext cx="2743200" cy="365125"/>
          </a:xfrm>
          <a:prstGeom prst="rect">
            <a:avLst/>
          </a:prstGeom>
        </p:spPr>
        <p:txBody>
          <a:bodyPr/>
          <a:lstStyle/>
          <a:p>
            <a:fld id="{99B4DC95-0865-4744-A2FB-60A97ED3C659}" type="datetimeFigureOut">
              <a:rPr lang="en-US" smtClean="0"/>
              <a:t>11/16/2025</a:t>
            </a:fld>
            <a:endParaRPr lang="en-US"/>
          </a:p>
        </p:txBody>
      </p:sp>
      <p:sp>
        <p:nvSpPr>
          <p:cNvPr id="8" name="Footer Placeholder 7">
            <a:extLst>
              <a:ext uri="{FF2B5EF4-FFF2-40B4-BE49-F238E27FC236}">
                <a16:creationId xmlns:a16="http://schemas.microsoft.com/office/drawing/2014/main" id="{095160FF-B4B5-9EDE-A09F-62D395E4F164}"/>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CC29531-0AF6-B0A9-CE55-BBEC87794BB4}"/>
              </a:ext>
            </a:extLst>
          </p:cNvPr>
          <p:cNvSpPr>
            <a:spLocks noGrp="1"/>
          </p:cNvSpPr>
          <p:nvPr>
            <p:ph type="sldNum" sz="quarter" idx="12"/>
          </p:nvPr>
        </p:nvSpPr>
        <p:spPr>
          <a:xfrm>
            <a:off x="8610600" y="6356351"/>
            <a:ext cx="2743200" cy="365125"/>
          </a:xfrm>
          <a:prstGeom prst="rect">
            <a:avLst/>
          </a:prstGeom>
        </p:spPr>
        <p:txBody>
          <a:bodyPr/>
          <a:lstStyle/>
          <a:p>
            <a:fld id="{987D9668-6EC1-4F2F-BC94-DDA62D22DEF0}" type="slidenum">
              <a:rPr lang="en-US" smtClean="0"/>
              <a:t>‹#›</a:t>
            </a:fld>
            <a:endParaRPr lang="en-US"/>
          </a:p>
        </p:txBody>
      </p:sp>
    </p:spTree>
    <p:extLst>
      <p:ext uri="{BB962C8B-B14F-4D97-AF65-F5344CB8AC3E}">
        <p14:creationId xmlns:p14="http://schemas.microsoft.com/office/powerpoint/2010/main" val="492843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16/11/2025</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8539335"/>
      </p:ext>
    </p:extLst>
  </p:cSld>
  <p:clrMapOvr>
    <a:masterClrMapping/>
  </p:clrMapOvr>
  <p:transition spd="slow">
    <p:dissolv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C9346-DC8F-26A1-6B74-155FB5D3CBDA}"/>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64047EE-F6B3-BFD9-C843-8A55EBD6263D}"/>
              </a:ext>
            </a:extLst>
          </p:cNvPr>
          <p:cNvSpPr>
            <a:spLocks noGrp="1"/>
          </p:cNvSpPr>
          <p:nvPr>
            <p:ph type="dt" sz="half" idx="10"/>
          </p:nvPr>
        </p:nvSpPr>
        <p:spPr>
          <a:xfrm>
            <a:off x="838200" y="6356351"/>
            <a:ext cx="2743200" cy="365125"/>
          </a:xfrm>
          <a:prstGeom prst="rect">
            <a:avLst/>
          </a:prstGeom>
        </p:spPr>
        <p:txBody>
          <a:bodyPr/>
          <a:lstStyle/>
          <a:p>
            <a:fld id="{99B4DC95-0865-4744-A2FB-60A97ED3C659}" type="datetimeFigureOut">
              <a:rPr lang="en-US" smtClean="0"/>
              <a:t>11/16/2025</a:t>
            </a:fld>
            <a:endParaRPr lang="en-US"/>
          </a:p>
        </p:txBody>
      </p:sp>
      <p:sp>
        <p:nvSpPr>
          <p:cNvPr id="4" name="Footer Placeholder 3">
            <a:extLst>
              <a:ext uri="{FF2B5EF4-FFF2-40B4-BE49-F238E27FC236}">
                <a16:creationId xmlns:a16="http://schemas.microsoft.com/office/drawing/2014/main" id="{27315852-9B47-D905-C7DB-E42E21A70A23}"/>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CFED1AF-317D-2485-CBC8-E1D5703B71E4}"/>
              </a:ext>
            </a:extLst>
          </p:cNvPr>
          <p:cNvSpPr>
            <a:spLocks noGrp="1"/>
          </p:cNvSpPr>
          <p:nvPr>
            <p:ph type="sldNum" sz="quarter" idx="12"/>
          </p:nvPr>
        </p:nvSpPr>
        <p:spPr>
          <a:xfrm>
            <a:off x="8610600" y="6356351"/>
            <a:ext cx="2743200" cy="365125"/>
          </a:xfrm>
          <a:prstGeom prst="rect">
            <a:avLst/>
          </a:prstGeom>
        </p:spPr>
        <p:txBody>
          <a:bodyPr/>
          <a:lstStyle/>
          <a:p>
            <a:fld id="{987D9668-6EC1-4F2F-BC94-DDA62D22DEF0}" type="slidenum">
              <a:rPr lang="en-US" smtClean="0"/>
              <a:t>‹#›</a:t>
            </a:fld>
            <a:endParaRPr lang="en-US"/>
          </a:p>
        </p:txBody>
      </p:sp>
    </p:spTree>
    <p:extLst>
      <p:ext uri="{BB962C8B-B14F-4D97-AF65-F5344CB8AC3E}">
        <p14:creationId xmlns:p14="http://schemas.microsoft.com/office/powerpoint/2010/main" val="34529747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406C0D-C2AD-B2E7-DB25-63CD279A779E}"/>
              </a:ext>
            </a:extLst>
          </p:cNvPr>
          <p:cNvSpPr>
            <a:spLocks noGrp="1"/>
          </p:cNvSpPr>
          <p:nvPr>
            <p:ph type="dt" sz="half" idx="10"/>
          </p:nvPr>
        </p:nvSpPr>
        <p:spPr>
          <a:xfrm>
            <a:off x="838200" y="6356351"/>
            <a:ext cx="2743200" cy="365125"/>
          </a:xfrm>
          <a:prstGeom prst="rect">
            <a:avLst/>
          </a:prstGeom>
        </p:spPr>
        <p:txBody>
          <a:bodyPr/>
          <a:lstStyle/>
          <a:p>
            <a:fld id="{99B4DC95-0865-4744-A2FB-60A97ED3C659}" type="datetimeFigureOut">
              <a:rPr lang="en-US" smtClean="0"/>
              <a:t>11/16/2025</a:t>
            </a:fld>
            <a:endParaRPr lang="en-US"/>
          </a:p>
        </p:txBody>
      </p:sp>
      <p:sp>
        <p:nvSpPr>
          <p:cNvPr id="3" name="Footer Placeholder 2">
            <a:extLst>
              <a:ext uri="{FF2B5EF4-FFF2-40B4-BE49-F238E27FC236}">
                <a16:creationId xmlns:a16="http://schemas.microsoft.com/office/drawing/2014/main" id="{676E97B1-905E-4DC6-0283-C3FF7B91EA1E}"/>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0DB4101-D9A4-B04D-CF5F-66EC232F240A}"/>
              </a:ext>
            </a:extLst>
          </p:cNvPr>
          <p:cNvSpPr>
            <a:spLocks noGrp="1"/>
          </p:cNvSpPr>
          <p:nvPr>
            <p:ph type="sldNum" sz="quarter" idx="12"/>
          </p:nvPr>
        </p:nvSpPr>
        <p:spPr>
          <a:xfrm>
            <a:off x="8610600" y="6356351"/>
            <a:ext cx="2743200" cy="365125"/>
          </a:xfrm>
          <a:prstGeom prst="rect">
            <a:avLst/>
          </a:prstGeom>
        </p:spPr>
        <p:txBody>
          <a:bodyPr/>
          <a:lstStyle/>
          <a:p>
            <a:fld id="{987D9668-6EC1-4F2F-BC94-DDA62D22DEF0}" type="slidenum">
              <a:rPr lang="en-US" smtClean="0"/>
              <a:t>‹#›</a:t>
            </a:fld>
            <a:endParaRPr lang="en-US"/>
          </a:p>
        </p:txBody>
      </p:sp>
    </p:spTree>
    <p:extLst>
      <p:ext uri="{BB962C8B-B14F-4D97-AF65-F5344CB8AC3E}">
        <p14:creationId xmlns:p14="http://schemas.microsoft.com/office/powerpoint/2010/main" val="40018347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B3F41-73F8-C732-CE75-4F92F7A782E3}"/>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C79ADA9-C85C-D935-2308-EFF3EC704BC2}"/>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A0B71E-BD58-A719-CCA1-0D4687F13EC4}"/>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0E724F-F3EB-08D3-E1CC-E62B6138A978}"/>
              </a:ext>
            </a:extLst>
          </p:cNvPr>
          <p:cNvSpPr>
            <a:spLocks noGrp="1"/>
          </p:cNvSpPr>
          <p:nvPr>
            <p:ph type="dt" sz="half" idx="10"/>
          </p:nvPr>
        </p:nvSpPr>
        <p:spPr>
          <a:xfrm>
            <a:off x="838200" y="6356351"/>
            <a:ext cx="2743200" cy="365125"/>
          </a:xfrm>
          <a:prstGeom prst="rect">
            <a:avLst/>
          </a:prstGeom>
        </p:spPr>
        <p:txBody>
          <a:bodyPr/>
          <a:lstStyle/>
          <a:p>
            <a:fld id="{99B4DC95-0865-4744-A2FB-60A97ED3C659}" type="datetimeFigureOut">
              <a:rPr lang="en-US" smtClean="0"/>
              <a:t>11/16/2025</a:t>
            </a:fld>
            <a:endParaRPr lang="en-US"/>
          </a:p>
        </p:txBody>
      </p:sp>
      <p:sp>
        <p:nvSpPr>
          <p:cNvPr id="6" name="Footer Placeholder 5">
            <a:extLst>
              <a:ext uri="{FF2B5EF4-FFF2-40B4-BE49-F238E27FC236}">
                <a16:creationId xmlns:a16="http://schemas.microsoft.com/office/drawing/2014/main" id="{9CCE4A0E-0972-2263-0449-DEE407BD47C0}"/>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BDC8D98-8AA6-E7FA-ECB1-DB7FB7CBC736}"/>
              </a:ext>
            </a:extLst>
          </p:cNvPr>
          <p:cNvSpPr>
            <a:spLocks noGrp="1"/>
          </p:cNvSpPr>
          <p:nvPr>
            <p:ph type="sldNum" sz="quarter" idx="12"/>
          </p:nvPr>
        </p:nvSpPr>
        <p:spPr>
          <a:xfrm>
            <a:off x="8610600" y="6356351"/>
            <a:ext cx="2743200" cy="365125"/>
          </a:xfrm>
          <a:prstGeom prst="rect">
            <a:avLst/>
          </a:prstGeom>
        </p:spPr>
        <p:txBody>
          <a:bodyPr/>
          <a:lstStyle/>
          <a:p>
            <a:fld id="{987D9668-6EC1-4F2F-BC94-DDA62D22DEF0}" type="slidenum">
              <a:rPr lang="en-US" smtClean="0"/>
              <a:t>‹#›</a:t>
            </a:fld>
            <a:endParaRPr lang="en-US"/>
          </a:p>
        </p:txBody>
      </p:sp>
    </p:spTree>
    <p:extLst>
      <p:ext uri="{BB962C8B-B14F-4D97-AF65-F5344CB8AC3E}">
        <p14:creationId xmlns:p14="http://schemas.microsoft.com/office/powerpoint/2010/main" val="17403999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F9D66-90C1-1AD7-8DB9-1565031EC631}"/>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9D1E00-98C2-2564-AF7F-201DCFCE4221}"/>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sp>
        <p:nvSpPr>
          <p:cNvPr id="4" name="Text Placeholder 3">
            <a:extLst>
              <a:ext uri="{FF2B5EF4-FFF2-40B4-BE49-F238E27FC236}">
                <a16:creationId xmlns:a16="http://schemas.microsoft.com/office/drawing/2014/main" id="{9BDA1AF7-AE73-85B1-1C14-5F96F2BAA0E0}"/>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17FF5E-258C-ADC6-50A4-5A8EE8702F43}"/>
              </a:ext>
            </a:extLst>
          </p:cNvPr>
          <p:cNvSpPr>
            <a:spLocks noGrp="1"/>
          </p:cNvSpPr>
          <p:nvPr>
            <p:ph type="dt" sz="half" idx="10"/>
          </p:nvPr>
        </p:nvSpPr>
        <p:spPr>
          <a:xfrm>
            <a:off x="838200" y="6356351"/>
            <a:ext cx="2743200" cy="365125"/>
          </a:xfrm>
          <a:prstGeom prst="rect">
            <a:avLst/>
          </a:prstGeom>
        </p:spPr>
        <p:txBody>
          <a:bodyPr/>
          <a:lstStyle/>
          <a:p>
            <a:fld id="{99B4DC95-0865-4744-A2FB-60A97ED3C659}" type="datetimeFigureOut">
              <a:rPr lang="en-US" smtClean="0"/>
              <a:t>11/16/2025</a:t>
            </a:fld>
            <a:endParaRPr lang="en-US"/>
          </a:p>
        </p:txBody>
      </p:sp>
      <p:sp>
        <p:nvSpPr>
          <p:cNvPr id="6" name="Footer Placeholder 5">
            <a:extLst>
              <a:ext uri="{FF2B5EF4-FFF2-40B4-BE49-F238E27FC236}">
                <a16:creationId xmlns:a16="http://schemas.microsoft.com/office/drawing/2014/main" id="{64AF8BDD-1704-C353-E008-894FDE65D842}"/>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479DE-90C2-A3E1-B61D-2181A4433E6D}"/>
              </a:ext>
            </a:extLst>
          </p:cNvPr>
          <p:cNvSpPr>
            <a:spLocks noGrp="1"/>
          </p:cNvSpPr>
          <p:nvPr>
            <p:ph type="sldNum" sz="quarter" idx="12"/>
          </p:nvPr>
        </p:nvSpPr>
        <p:spPr>
          <a:xfrm>
            <a:off x="8610600" y="6356351"/>
            <a:ext cx="2743200" cy="365125"/>
          </a:xfrm>
          <a:prstGeom prst="rect">
            <a:avLst/>
          </a:prstGeom>
        </p:spPr>
        <p:txBody>
          <a:bodyPr/>
          <a:lstStyle/>
          <a:p>
            <a:fld id="{987D9668-6EC1-4F2F-BC94-DDA62D22DEF0}" type="slidenum">
              <a:rPr lang="en-US" smtClean="0"/>
              <a:t>‹#›</a:t>
            </a:fld>
            <a:endParaRPr lang="en-US"/>
          </a:p>
        </p:txBody>
      </p:sp>
    </p:spTree>
    <p:extLst>
      <p:ext uri="{BB962C8B-B14F-4D97-AF65-F5344CB8AC3E}">
        <p14:creationId xmlns:p14="http://schemas.microsoft.com/office/powerpoint/2010/main" val="19661472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0EACF-F957-0C54-BD92-548293FC4DEE}"/>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2BCE34-C4A1-0B55-4636-04703BF91C84}"/>
              </a:ext>
            </a:extLst>
          </p:cNvPr>
          <p:cNvSpPr>
            <a:spLocks noGrp="1"/>
          </p:cNvSpPr>
          <p:nvPr>
            <p:ph type="body" orient="vert" idx="1"/>
          </p:nvPr>
        </p:nvSpPr>
        <p:spPr>
          <a:xfrm>
            <a:off x="838200" y="1825626"/>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CDD99A-8E2B-1EF7-FD0A-1E16ACEE8885}"/>
              </a:ext>
            </a:extLst>
          </p:cNvPr>
          <p:cNvSpPr>
            <a:spLocks noGrp="1"/>
          </p:cNvSpPr>
          <p:nvPr>
            <p:ph type="dt" sz="half" idx="10"/>
          </p:nvPr>
        </p:nvSpPr>
        <p:spPr>
          <a:xfrm>
            <a:off x="838200" y="6356351"/>
            <a:ext cx="2743200" cy="365125"/>
          </a:xfrm>
          <a:prstGeom prst="rect">
            <a:avLst/>
          </a:prstGeom>
        </p:spPr>
        <p:txBody>
          <a:bodyPr/>
          <a:lstStyle/>
          <a:p>
            <a:fld id="{99B4DC95-0865-4744-A2FB-60A97ED3C659}" type="datetimeFigureOut">
              <a:rPr lang="en-US" smtClean="0"/>
              <a:t>11/16/2025</a:t>
            </a:fld>
            <a:endParaRPr lang="en-US"/>
          </a:p>
        </p:txBody>
      </p:sp>
      <p:sp>
        <p:nvSpPr>
          <p:cNvPr id="5" name="Footer Placeholder 4">
            <a:extLst>
              <a:ext uri="{FF2B5EF4-FFF2-40B4-BE49-F238E27FC236}">
                <a16:creationId xmlns:a16="http://schemas.microsoft.com/office/drawing/2014/main" id="{33CBB467-2FFD-816B-1BFE-0B796F7DE12A}"/>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5CBF9D4-88FF-3778-F80B-5AD6F4071BBC}"/>
              </a:ext>
            </a:extLst>
          </p:cNvPr>
          <p:cNvSpPr>
            <a:spLocks noGrp="1"/>
          </p:cNvSpPr>
          <p:nvPr>
            <p:ph type="sldNum" sz="quarter" idx="12"/>
          </p:nvPr>
        </p:nvSpPr>
        <p:spPr>
          <a:xfrm>
            <a:off x="8610600" y="6356351"/>
            <a:ext cx="2743200" cy="365125"/>
          </a:xfrm>
          <a:prstGeom prst="rect">
            <a:avLst/>
          </a:prstGeom>
        </p:spPr>
        <p:txBody>
          <a:bodyPr/>
          <a:lstStyle/>
          <a:p>
            <a:fld id="{987D9668-6EC1-4F2F-BC94-DDA62D22DEF0}" type="slidenum">
              <a:rPr lang="en-US" smtClean="0"/>
              <a:t>‹#›</a:t>
            </a:fld>
            <a:endParaRPr lang="en-US"/>
          </a:p>
        </p:txBody>
      </p:sp>
    </p:spTree>
    <p:extLst>
      <p:ext uri="{BB962C8B-B14F-4D97-AF65-F5344CB8AC3E}">
        <p14:creationId xmlns:p14="http://schemas.microsoft.com/office/powerpoint/2010/main" val="33130481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AF6436-1986-EDAA-030D-6E953B3B8D95}"/>
              </a:ext>
            </a:extLst>
          </p:cNvPr>
          <p:cNvSpPr>
            <a:spLocks noGrp="1"/>
          </p:cNvSpPr>
          <p:nvPr>
            <p:ph type="title" orient="vert"/>
          </p:nvPr>
        </p:nvSpPr>
        <p:spPr>
          <a:xfrm>
            <a:off x="8724900" y="365126"/>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9E29457-3E6D-5522-B7DC-FEACF005E8DF}"/>
              </a:ext>
            </a:extLst>
          </p:cNvPr>
          <p:cNvSpPr>
            <a:spLocks noGrp="1"/>
          </p:cNvSpPr>
          <p:nvPr>
            <p:ph type="body" orient="vert" idx="1"/>
          </p:nvPr>
        </p:nvSpPr>
        <p:spPr>
          <a:xfrm>
            <a:off x="838200" y="365126"/>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6E55D-E8B0-884F-30E2-313B5DE7F54D}"/>
              </a:ext>
            </a:extLst>
          </p:cNvPr>
          <p:cNvSpPr>
            <a:spLocks noGrp="1"/>
          </p:cNvSpPr>
          <p:nvPr>
            <p:ph type="dt" sz="half" idx="10"/>
          </p:nvPr>
        </p:nvSpPr>
        <p:spPr>
          <a:xfrm>
            <a:off x="838200" y="6356351"/>
            <a:ext cx="2743200" cy="365125"/>
          </a:xfrm>
          <a:prstGeom prst="rect">
            <a:avLst/>
          </a:prstGeom>
        </p:spPr>
        <p:txBody>
          <a:bodyPr/>
          <a:lstStyle/>
          <a:p>
            <a:fld id="{99B4DC95-0865-4744-A2FB-60A97ED3C659}" type="datetimeFigureOut">
              <a:rPr lang="en-US" smtClean="0"/>
              <a:t>11/16/2025</a:t>
            </a:fld>
            <a:endParaRPr lang="en-US"/>
          </a:p>
        </p:txBody>
      </p:sp>
      <p:sp>
        <p:nvSpPr>
          <p:cNvPr id="5" name="Footer Placeholder 4">
            <a:extLst>
              <a:ext uri="{FF2B5EF4-FFF2-40B4-BE49-F238E27FC236}">
                <a16:creationId xmlns:a16="http://schemas.microsoft.com/office/drawing/2014/main" id="{D34C49C2-523E-419E-E9DD-6432BFBD0F54}"/>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67A50B7-0FF7-A2B7-35D4-DB73BDD1853D}"/>
              </a:ext>
            </a:extLst>
          </p:cNvPr>
          <p:cNvSpPr>
            <a:spLocks noGrp="1"/>
          </p:cNvSpPr>
          <p:nvPr>
            <p:ph type="sldNum" sz="quarter" idx="12"/>
          </p:nvPr>
        </p:nvSpPr>
        <p:spPr>
          <a:xfrm>
            <a:off x="8610600" y="6356351"/>
            <a:ext cx="2743200" cy="365125"/>
          </a:xfrm>
          <a:prstGeom prst="rect">
            <a:avLst/>
          </a:prstGeom>
        </p:spPr>
        <p:txBody>
          <a:bodyPr/>
          <a:lstStyle/>
          <a:p>
            <a:fld id="{987D9668-6EC1-4F2F-BC94-DDA62D22DEF0}" type="slidenum">
              <a:rPr lang="en-US" smtClean="0"/>
              <a:t>‹#›</a:t>
            </a:fld>
            <a:endParaRPr lang="en-US"/>
          </a:p>
        </p:txBody>
      </p:sp>
    </p:spTree>
    <p:extLst>
      <p:ext uri="{BB962C8B-B14F-4D97-AF65-F5344CB8AC3E}">
        <p14:creationId xmlns:p14="http://schemas.microsoft.com/office/powerpoint/2010/main" val="9590017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5F54FE9-D16C-4D62-A9C5-786BF5BC5A00}"/>
              </a:ext>
            </a:extLst>
          </p:cNvPr>
          <p:cNvSpPr>
            <a:spLocks noGrp="1"/>
          </p:cNvSpPr>
          <p:nvPr>
            <p:ph type="title"/>
          </p:nvPr>
        </p:nvSpPr>
        <p:spPr>
          <a:xfrm>
            <a:off x="304800" y="183092"/>
            <a:ext cx="5486400" cy="762000"/>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3F70BD48-CF82-49BB-AE5A-16807C9172D0}"/>
              </a:ext>
            </a:extLst>
          </p:cNvPr>
          <p:cNvSpPr>
            <a:spLocks noGrp="1"/>
          </p:cNvSpPr>
          <p:nvPr>
            <p:ph idx="1"/>
          </p:nvPr>
        </p:nvSpPr>
        <p:spPr>
          <a:xfrm>
            <a:off x="304800" y="1066800"/>
            <a:ext cx="5486400" cy="3017309"/>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6C18364-5030-4DB3-80C9-86DA84A6F0D1}"/>
              </a:ext>
            </a:extLst>
          </p:cNvPr>
          <p:cNvSpPr>
            <a:spLocks noGrp="1"/>
          </p:cNvSpPr>
          <p:nvPr>
            <p:ph type="dt" sz="half" idx="10"/>
          </p:nvPr>
        </p:nvSpPr>
        <p:spPr>
          <a:xfrm>
            <a:off x="304800" y="4237567"/>
            <a:ext cx="1422400" cy="243417"/>
          </a:xfrm>
          <a:prstGeom prst="rect">
            <a:avLst/>
          </a:prstGeom>
        </p:spPr>
        <p:txBody>
          <a:bodyPr/>
          <a:lstStyle/>
          <a:p>
            <a:fld id="{73EE97C5-D955-442E-B99A-9041020E42B9}" type="datetimeFigureOut">
              <a:rPr lang="en-US" smtClean="0"/>
              <a:t>11/16/2025</a:t>
            </a:fld>
            <a:endParaRPr lang="en-US"/>
          </a:p>
        </p:txBody>
      </p:sp>
      <p:sp>
        <p:nvSpPr>
          <p:cNvPr id="5" name="Chỗ dành sẵn cho Chân trang 4">
            <a:extLst>
              <a:ext uri="{FF2B5EF4-FFF2-40B4-BE49-F238E27FC236}">
                <a16:creationId xmlns:a16="http://schemas.microsoft.com/office/drawing/2014/main" id="{D8827982-5E96-40A5-B377-C8F52EB64615}"/>
              </a:ext>
            </a:extLst>
          </p:cNvPr>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A15C0B3D-A417-4F18-92D8-3FD21B5DB360}"/>
              </a:ext>
            </a:extLst>
          </p:cNvPr>
          <p:cNvSpPr>
            <a:spLocks noGrp="1"/>
          </p:cNvSpPr>
          <p:nvPr>
            <p:ph type="sldNum" sz="quarter" idx="12"/>
          </p:nvPr>
        </p:nvSpPr>
        <p:spPr>
          <a:xfrm>
            <a:off x="4368800" y="4237567"/>
            <a:ext cx="1422400" cy="243417"/>
          </a:xfrm>
          <a:prstGeom prst="rect">
            <a:avLst/>
          </a:prstGeom>
        </p:spPr>
        <p:txBody>
          <a:bodyPr/>
          <a:lstStyle/>
          <a:p>
            <a:fld id="{798416D8-D209-493A-B479-AE7EA95966F2}" type="slidenum">
              <a:rPr lang="en-US" smtClean="0"/>
              <a:t>‹#›</a:t>
            </a:fld>
            <a:endParaRPr lang="en-US"/>
          </a:p>
        </p:txBody>
      </p:sp>
    </p:spTree>
    <p:extLst>
      <p:ext uri="{BB962C8B-B14F-4D97-AF65-F5344CB8AC3E}">
        <p14:creationId xmlns:p14="http://schemas.microsoft.com/office/powerpoint/2010/main" val="18255165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
        <p:nvSpPr>
          <p:cNvPr id="113" name="矩形: 圆角 112">
            <a:extLst>
              <a:ext uri="{FF2B5EF4-FFF2-40B4-BE49-F238E27FC236}">
                <a16:creationId xmlns:a16="http://schemas.microsoft.com/office/drawing/2014/main" id="{9708EA0C-3A67-47E4-ACC9-F546CCF07A40}"/>
              </a:ext>
            </a:extLst>
          </p:cNvPr>
          <p:cNvSpPr/>
          <p:nvPr userDrawn="1"/>
        </p:nvSpPr>
        <p:spPr>
          <a:xfrm rot="19585900">
            <a:off x="6117995" y="-995638"/>
            <a:ext cx="6295302" cy="3145110"/>
          </a:xfrm>
          <a:prstGeom prst="roundRect">
            <a:avLst>
              <a:gd name="adj" fmla="val 10891"/>
            </a:avLst>
          </a:prstGeom>
          <a:gradFill>
            <a:gsLst>
              <a:gs pos="0">
                <a:schemeClr val="bg1">
                  <a:alpha val="13000"/>
                </a:schemeClr>
              </a:gs>
              <a:gs pos="99000">
                <a:schemeClr val="bg1">
                  <a:alpha val="1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OPPOSans R" panose="00020600040101010101" pitchFamily="18" charset="-122"/>
              <a:ea typeface="OPPOSans R" panose="00020600040101010101" pitchFamily="18" charset="-122"/>
              <a:cs typeface="+mn-cs"/>
            </a:endParaRPr>
          </a:p>
        </p:txBody>
      </p:sp>
      <p:sp>
        <p:nvSpPr>
          <p:cNvPr id="114" name="矩形: 圆角 113">
            <a:extLst>
              <a:ext uri="{FF2B5EF4-FFF2-40B4-BE49-F238E27FC236}">
                <a16:creationId xmlns:a16="http://schemas.microsoft.com/office/drawing/2014/main" id="{1AEE5322-3394-436F-8DA4-55F3FA2C1499}"/>
              </a:ext>
            </a:extLst>
          </p:cNvPr>
          <p:cNvSpPr/>
          <p:nvPr userDrawn="1"/>
        </p:nvSpPr>
        <p:spPr>
          <a:xfrm rot="19585900">
            <a:off x="6046552" y="1977032"/>
            <a:ext cx="6295302" cy="3145110"/>
          </a:xfrm>
          <a:prstGeom prst="roundRect">
            <a:avLst>
              <a:gd name="adj" fmla="val 10891"/>
            </a:avLst>
          </a:prstGeom>
          <a:gradFill>
            <a:gsLst>
              <a:gs pos="0">
                <a:schemeClr val="bg1">
                  <a:alpha val="13000"/>
                </a:schemeClr>
              </a:gs>
              <a:gs pos="99000">
                <a:schemeClr val="bg1">
                  <a:alpha val="1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OPPOSans R" panose="00020600040101010101" pitchFamily="18" charset="-122"/>
              <a:ea typeface="OPPOSans R" panose="00020600040101010101" pitchFamily="18" charset="-122"/>
              <a:cs typeface="+mn-cs"/>
            </a:endParaRPr>
          </a:p>
        </p:txBody>
      </p:sp>
    </p:spTree>
    <p:extLst>
      <p:ext uri="{BB962C8B-B14F-4D97-AF65-F5344CB8AC3E}">
        <p14:creationId xmlns:p14="http://schemas.microsoft.com/office/powerpoint/2010/main" val="1433943580"/>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16/11/2025</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4008851"/>
      </p:ext>
    </p:extLst>
  </p:cSld>
  <p:clrMapOvr>
    <a:masterClrMapping/>
  </p:clrMapOvr>
  <p:transition spd="slow">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16/11/2025</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4042671"/>
      </p:ext>
    </p:extLst>
  </p:cSld>
  <p:clrMapOvr>
    <a:masterClrMapping/>
  </p:clrMapOvr>
  <p:transition spd="slow">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16/11/2025</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0261864"/>
      </p:ext>
    </p:extLst>
  </p:cSld>
  <p:clrMapOvr>
    <a:masterClrMapping/>
  </p:clrMapOvr>
  <p:transition spd="slow">
    <p:dissolv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slideLayout" Target="../slideLayouts/slideLayout22.xml"/><Relationship Id="rId26" Type="http://schemas.openxmlformats.org/officeDocument/2006/relationships/slideLayout" Target="../slideLayouts/slideLayout30.xml"/><Relationship Id="rId39" Type="http://schemas.openxmlformats.org/officeDocument/2006/relationships/slideLayout" Target="../slideLayouts/slideLayout43.xml"/><Relationship Id="rId3" Type="http://schemas.openxmlformats.org/officeDocument/2006/relationships/slideLayout" Target="../slideLayouts/slideLayout7.xml"/><Relationship Id="rId21" Type="http://schemas.openxmlformats.org/officeDocument/2006/relationships/slideLayout" Target="../slideLayouts/slideLayout25.xml"/><Relationship Id="rId34" Type="http://schemas.openxmlformats.org/officeDocument/2006/relationships/slideLayout" Target="../slideLayouts/slideLayout38.xml"/><Relationship Id="rId42" Type="http://schemas.openxmlformats.org/officeDocument/2006/relationships/image" Target="../media/image6.jpeg"/><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5" Type="http://schemas.openxmlformats.org/officeDocument/2006/relationships/slideLayout" Target="../slideLayouts/slideLayout29.xml"/><Relationship Id="rId33" Type="http://schemas.openxmlformats.org/officeDocument/2006/relationships/slideLayout" Target="../slideLayouts/slideLayout37.xml"/><Relationship Id="rId38" Type="http://schemas.openxmlformats.org/officeDocument/2006/relationships/slideLayout" Target="../slideLayouts/slideLayout42.xml"/><Relationship Id="rId2" Type="http://schemas.openxmlformats.org/officeDocument/2006/relationships/slideLayout" Target="../slideLayouts/slideLayout6.xml"/><Relationship Id="rId16" Type="http://schemas.openxmlformats.org/officeDocument/2006/relationships/slideLayout" Target="../slideLayouts/slideLayout20.xml"/><Relationship Id="rId20" Type="http://schemas.openxmlformats.org/officeDocument/2006/relationships/slideLayout" Target="../slideLayouts/slideLayout24.xml"/><Relationship Id="rId29" Type="http://schemas.openxmlformats.org/officeDocument/2006/relationships/slideLayout" Target="../slideLayouts/slideLayout33.xml"/><Relationship Id="rId41" Type="http://schemas.openxmlformats.org/officeDocument/2006/relationships/image" Target="../media/image5.png"/><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24" Type="http://schemas.openxmlformats.org/officeDocument/2006/relationships/slideLayout" Target="../slideLayouts/slideLayout28.xml"/><Relationship Id="rId32" Type="http://schemas.openxmlformats.org/officeDocument/2006/relationships/slideLayout" Target="../slideLayouts/slideLayout36.xml"/><Relationship Id="rId37" Type="http://schemas.openxmlformats.org/officeDocument/2006/relationships/slideLayout" Target="../slideLayouts/slideLayout41.xml"/><Relationship Id="rId40" Type="http://schemas.openxmlformats.org/officeDocument/2006/relationships/theme" Target="../theme/theme2.xml"/><Relationship Id="rId5" Type="http://schemas.openxmlformats.org/officeDocument/2006/relationships/slideLayout" Target="../slideLayouts/slideLayout9.xml"/><Relationship Id="rId15" Type="http://schemas.openxmlformats.org/officeDocument/2006/relationships/slideLayout" Target="../slideLayouts/slideLayout19.xml"/><Relationship Id="rId23" Type="http://schemas.openxmlformats.org/officeDocument/2006/relationships/slideLayout" Target="../slideLayouts/slideLayout27.xml"/><Relationship Id="rId28" Type="http://schemas.openxmlformats.org/officeDocument/2006/relationships/slideLayout" Target="../slideLayouts/slideLayout32.xml"/><Relationship Id="rId36" Type="http://schemas.openxmlformats.org/officeDocument/2006/relationships/slideLayout" Target="../slideLayouts/slideLayout40.xml"/><Relationship Id="rId10" Type="http://schemas.openxmlformats.org/officeDocument/2006/relationships/slideLayout" Target="../slideLayouts/slideLayout14.xml"/><Relationship Id="rId19" Type="http://schemas.openxmlformats.org/officeDocument/2006/relationships/slideLayout" Target="../slideLayouts/slideLayout23.xml"/><Relationship Id="rId31" Type="http://schemas.openxmlformats.org/officeDocument/2006/relationships/slideLayout" Target="../slideLayouts/slideLayout35.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 Id="rId22" Type="http://schemas.openxmlformats.org/officeDocument/2006/relationships/slideLayout" Target="../slideLayouts/slideLayout26.xml"/><Relationship Id="rId27" Type="http://schemas.openxmlformats.org/officeDocument/2006/relationships/slideLayout" Target="../slideLayouts/slideLayout31.xml"/><Relationship Id="rId30" Type="http://schemas.openxmlformats.org/officeDocument/2006/relationships/slideLayout" Target="../slideLayouts/slideLayout34.xml"/><Relationship Id="rId35"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3.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4.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929609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Lst>
  <p:transition>
    <p:random/>
  </p:transition>
  <p:txStyles>
    <p:titleStyle>
      <a:lvl1pPr algn="l" defTabSz="121914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84" indent="-304784" algn="l" defTabSz="121914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54" indent="-304784" algn="l" defTabSz="121914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25" indent="-304784" algn="l" defTabSz="121914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493"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06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63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20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77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341"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41">
            <a:lum/>
          </a:blip>
          <a:srcRect/>
          <a:stretch>
            <a:fillRect t="-1000" b="-1000"/>
          </a:stretch>
        </a:blipFill>
        <a:effectLst/>
      </p:bgPr>
    </p:bg>
    <p:spTree>
      <p:nvGrpSpPr>
        <p:cNvPr id="1" name=""/>
        <p:cNvGrpSpPr/>
        <p:nvPr/>
      </p:nvGrpSpPr>
      <p:grpSpPr>
        <a:xfrm>
          <a:off x="0" y="0"/>
          <a:ext cx="0" cy="0"/>
          <a:chOff x="0" y="0"/>
          <a:chExt cx="0" cy="0"/>
        </a:xfrm>
      </p:grpSpPr>
      <p:pic>
        <p:nvPicPr>
          <p:cNvPr id="4" name="图片 7" descr="图片包含 树&#10;&#10;描述已自动生成">
            <a:extLst>
              <a:ext uri="{FF2B5EF4-FFF2-40B4-BE49-F238E27FC236}">
                <a16:creationId xmlns:a16="http://schemas.microsoft.com/office/drawing/2014/main" id="{B5AAFF35-0A33-4615-9914-033396FBCD69}"/>
              </a:ext>
            </a:extLst>
          </p:cNvPr>
          <p:cNvPicPr>
            <a:picLocks noChangeAspect="1"/>
          </p:cNvPicPr>
          <p:nvPr userDrawn="1"/>
        </p:nvPicPr>
        <p:blipFill>
          <a:blip r:embed="rId42" cstate="print">
            <a:extLst>
              <a:ext uri="{28A0092B-C50C-407E-A947-70E740481C1C}">
                <a14:useLocalDpi xmlns:a14="http://schemas.microsoft.com/office/drawing/2010/main" val="0"/>
              </a:ext>
            </a:extLst>
          </a:blip>
          <a:stretch>
            <a:fillRect/>
          </a:stretch>
        </p:blipFill>
        <p:spPr>
          <a:xfrm>
            <a:off x="430" y="0"/>
            <a:ext cx="12191140" cy="6858000"/>
          </a:xfrm>
          <a:prstGeom prst="rect">
            <a:avLst/>
          </a:prstGeom>
        </p:spPr>
      </p:pic>
    </p:spTree>
    <p:extLst>
      <p:ext uri="{BB962C8B-B14F-4D97-AF65-F5344CB8AC3E}">
        <p14:creationId xmlns:p14="http://schemas.microsoft.com/office/powerpoint/2010/main" val="2834382736"/>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 id="2147483703" r:id="rId22"/>
    <p:sldLayoutId id="2147483704" r:id="rId23"/>
    <p:sldLayoutId id="2147483705" r:id="rId24"/>
    <p:sldLayoutId id="2147483706" r:id="rId25"/>
    <p:sldLayoutId id="2147483707" r:id="rId26"/>
    <p:sldLayoutId id="2147483708" r:id="rId27"/>
    <p:sldLayoutId id="2147483709" r:id="rId28"/>
    <p:sldLayoutId id="2147483710" r:id="rId29"/>
    <p:sldLayoutId id="2147483711" r:id="rId30"/>
    <p:sldLayoutId id="2147483712" r:id="rId31"/>
    <p:sldLayoutId id="2147483713" r:id="rId32"/>
    <p:sldLayoutId id="2147483714" r:id="rId33"/>
    <p:sldLayoutId id="2147483715" r:id="rId34"/>
    <p:sldLayoutId id="2147483716" r:id="rId35"/>
    <p:sldLayoutId id="2147483717" r:id="rId36"/>
    <p:sldLayoutId id="2147483718" r:id="rId37"/>
    <p:sldLayoutId id="2147483719" r:id="rId38"/>
    <p:sldLayoutId id="2147483720" r:id="rId39"/>
  </p:sldLayoutIdLst>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userDrawn="1"/>
        </p:nvPicPr>
        <p:blipFill>
          <a:blip r:embed="rId14"/>
          <a:stretch>
            <a:fillRect/>
          </a:stretch>
        </p:blipFill>
        <p:spPr>
          <a:xfrm>
            <a:off x="1154" y="1150"/>
            <a:ext cx="12189692" cy="6855701"/>
          </a:xfrm>
          <a:prstGeom prst="rect">
            <a:avLst/>
          </a:prstGeom>
          <a:noFill/>
          <a:ln w="9525">
            <a:noFill/>
          </a:ln>
        </p:spPr>
      </p:pic>
      <p:sp>
        <p:nvSpPr>
          <p:cNvPr id="2" name="Title Placeholder 1"/>
          <p:cNvSpPr>
            <a:spLocks noGrp="1"/>
          </p:cNvSpPr>
          <p:nvPr>
            <p:ph type="title"/>
          </p:nvPr>
        </p:nvSpPr>
        <p:spPr>
          <a:xfrm>
            <a:off x="609081" y="274596"/>
            <a:ext cx="10973838" cy="1143191"/>
          </a:xfrm>
          <a:prstGeom prst="rect">
            <a:avLst/>
          </a:prstGeom>
        </p:spPr>
        <p:txBody>
          <a:bodyPr vert="horz" lIns="91440" tIns="45720" rIns="91440" bIns="45720" rtlCol="0" anchor="ctr">
            <a:normAutofit/>
          </a:bodyPr>
          <a:lstStyle/>
          <a:p>
            <a:r>
              <a:rPr lang="en-US"/>
              <a:t>Click to edit Master title style</a:t>
            </a:r>
            <a:endParaRPr lang="vi-VN"/>
          </a:p>
        </p:txBody>
      </p:sp>
    </p:spTree>
    <p:extLst>
      <p:ext uri="{BB962C8B-B14F-4D97-AF65-F5344CB8AC3E}">
        <p14:creationId xmlns:p14="http://schemas.microsoft.com/office/powerpoint/2010/main" val="3850556569"/>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Lst>
  <p:transition>
    <p:random/>
  </p:transition>
  <p:hf sldNum="0" hdr="0"/>
  <p:txStyles>
    <p:titleStyle>
      <a:lvl1pPr marL="0" lvl="0" indent="0" algn="ctr" defTabSz="1085915" eaLnBrk="1" fontAlgn="base" latinLnBrk="0" hangingPunct="1">
        <a:lnSpc>
          <a:spcPct val="100000"/>
        </a:lnSpc>
        <a:spcBef>
          <a:spcPct val="0"/>
        </a:spcBef>
        <a:spcAft>
          <a:spcPct val="0"/>
        </a:spcAft>
        <a:buClr>
          <a:srgbClr val="000000"/>
        </a:buClr>
        <a:buNone/>
        <a:defRPr sz="5211" b="0" i="0" u="none" kern="1200" baseline="0">
          <a:solidFill>
            <a:schemeClr val="tx2"/>
          </a:solidFill>
          <a:latin typeface="+mj-lt"/>
          <a:ea typeface="+mj-ea"/>
          <a:cs typeface="+mj-cs"/>
        </a:defRPr>
      </a:lvl1pPr>
    </p:titleStyle>
    <p:bodyStyle>
      <a:lvl1pPr marL="406701" lvl="0" indent="-406701" algn="l" defTabSz="1085915" eaLnBrk="1" fontAlgn="base" latinLnBrk="0" hangingPunct="1">
        <a:lnSpc>
          <a:spcPct val="100000"/>
        </a:lnSpc>
        <a:spcBef>
          <a:spcPct val="20000"/>
        </a:spcBef>
        <a:spcAft>
          <a:spcPct val="0"/>
        </a:spcAft>
        <a:buChar char="•"/>
        <a:defRPr sz="3763" b="0" i="0" u="none" kern="1200" baseline="0">
          <a:solidFill>
            <a:schemeClr val="tx1"/>
          </a:solidFill>
          <a:latin typeface="+mn-lt"/>
          <a:ea typeface="+mn-ea"/>
          <a:cs typeface="+mn-cs"/>
        </a:defRPr>
      </a:lvl1pPr>
      <a:lvl2pPr marL="882335" lvl="1" indent="-340067" algn="l" defTabSz="1085915" eaLnBrk="1" fontAlgn="base" latinLnBrk="0" hangingPunct="1">
        <a:lnSpc>
          <a:spcPct val="100000"/>
        </a:lnSpc>
        <a:spcBef>
          <a:spcPct val="20000"/>
        </a:spcBef>
        <a:spcAft>
          <a:spcPct val="0"/>
        </a:spcAft>
        <a:buChar char="–"/>
        <a:defRPr sz="3329" b="0" i="0" u="none" kern="1200" baseline="0">
          <a:solidFill>
            <a:schemeClr val="tx1"/>
          </a:solidFill>
          <a:latin typeface="+mn-lt"/>
          <a:ea typeface="+mn-ea"/>
          <a:cs typeface="+mn-cs"/>
        </a:defRPr>
      </a:lvl2pPr>
      <a:lvl3pPr marL="1357050" lvl="2" indent="-271134" algn="l" defTabSz="1085915" eaLnBrk="1" fontAlgn="base" latinLnBrk="0" hangingPunct="1">
        <a:lnSpc>
          <a:spcPct val="100000"/>
        </a:lnSpc>
        <a:spcBef>
          <a:spcPct val="20000"/>
        </a:spcBef>
        <a:spcAft>
          <a:spcPct val="0"/>
        </a:spcAft>
        <a:buChar char="•"/>
        <a:defRPr sz="2822" b="0" i="0" u="none" kern="1200" baseline="0">
          <a:solidFill>
            <a:schemeClr val="tx1"/>
          </a:solidFill>
          <a:latin typeface="+mn-lt"/>
          <a:ea typeface="+mn-ea"/>
          <a:cs typeface="+mn-cs"/>
        </a:defRPr>
      </a:lvl3pPr>
      <a:lvl4pPr marL="1900237" lvl="3" indent="-272053"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4pPr>
      <a:lvl5pPr marL="2442506" lvl="4" indent="-271134"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5pPr>
      <a:lvl6pPr marL="1819816" lvl="5"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6pPr>
      <a:lvl7pPr marL="2150692" lvl="6"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7pPr>
      <a:lvl8pPr marL="2481567" lvl="7"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8pPr>
      <a:lvl9pPr marL="2812443" lvl="8"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9pPr>
    </p:bodyStyle>
    <p:otherStyle>
      <a:lvl1pPr marL="0" lvl="0" indent="0" algn="l" defTabSz="661751" eaLnBrk="1" fontAlgn="base" latinLnBrk="0" hangingPunct="1">
        <a:lnSpc>
          <a:spcPct val="100000"/>
        </a:lnSpc>
        <a:spcBef>
          <a:spcPct val="0"/>
        </a:spcBef>
        <a:spcAft>
          <a:spcPct val="0"/>
        </a:spcAft>
        <a:buNone/>
        <a:defRPr sz="1303" b="0" i="0" u="none" kern="1200" baseline="0">
          <a:solidFill>
            <a:schemeClr val="tx1"/>
          </a:solidFill>
          <a:latin typeface="+mn-lt"/>
          <a:ea typeface="+mn-ea"/>
          <a:cs typeface="+mn-cs"/>
        </a:defRPr>
      </a:lvl1pPr>
      <a:lvl2pPr marL="330876" lvl="1"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2pPr>
      <a:lvl3pPr marL="661751" lvl="2"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3pPr>
      <a:lvl4pPr marL="992627" lvl="3"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4pPr>
      <a:lvl5pPr marL="1323503" lvl="4"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5pPr>
      <a:lvl6pPr marL="1654378" lvl="5"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6pPr>
      <a:lvl7pPr marL="1985254" lvl="6"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7pPr>
      <a:lvl8pPr marL="2316129" lvl="7"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8pPr>
      <a:lvl9pPr marL="2647005" lvl="8"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图片 6">
            <a:extLst>
              <a:ext uri="{FF2B5EF4-FFF2-40B4-BE49-F238E27FC236}">
                <a16:creationId xmlns:a16="http://schemas.microsoft.com/office/drawing/2014/main" id="{21E9CEC5-60F6-0983-FE15-F085C248AD68}"/>
              </a:ext>
            </a:extLst>
          </p:cNvPr>
          <p:cNvPicPr>
            <a:picLocks noChangeAspect="1"/>
          </p:cNvPicPr>
          <p:nvPr userDrawn="1"/>
        </p:nvPicPr>
        <p:blipFill rotWithShape="1">
          <a:blip r:embed="rId14" cstate="email">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Tree>
    <p:extLst>
      <p:ext uri="{BB962C8B-B14F-4D97-AF65-F5344CB8AC3E}">
        <p14:creationId xmlns:p14="http://schemas.microsoft.com/office/powerpoint/2010/main" val="3974458254"/>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1.xml"/><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40.xml"/><Relationship Id="rId5" Type="http://schemas.microsoft.com/office/2007/relationships/hdphoto" Target="../media/hdphoto2.wdp"/><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45.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45.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45.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7.xml"/><Relationship Id="rId5" Type="http://schemas.openxmlformats.org/officeDocument/2006/relationships/image" Target="../media/image21.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grpSp>
        <p:nvGrpSpPr>
          <p:cNvPr id="5" name="组合 10"/>
          <p:cNvGrpSpPr/>
          <p:nvPr/>
        </p:nvGrpSpPr>
        <p:grpSpPr>
          <a:xfrm>
            <a:off x="1079590" y="870168"/>
            <a:ext cx="9804295" cy="3384148"/>
            <a:chOff x="676404" y="1039661"/>
            <a:chExt cx="7766137" cy="3244240"/>
          </a:xfrm>
          <a:solidFill>
            <a:schemeClr val="bg1"/>
          </a:solidFill>
        </p:grpSpPr>
        <p:sp>
          <p:nvSpPr>
            <p:cNvPr id="6"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pic>
        <p:nvPicPr>
          <p:cNvPr id="14" name="图片 12"/>
          <p:cNvPicPr>
            <a:picLocks noChangeAspect="1"/>
          </p:cNvPicPr>
          <p:nvPr/>
        </p:nvPicPr>
        <p:blipFill rotWithShape="1">
          <a:blip r:embed="rId5">
            <a:extLst>
              <a:ext uri="{28A0092B-C50C-407E-A947-70E740481C1C}">
                <a14:useLocalDpi xmlns:a14="http://schemas.microsoft.com/office/drawing/2010/main" val="0"/>
              </a:ext>
            </a:extLst>
          </a:blip>
          <a:srcRect t="1757" r="45354" b="1757"/>
          <a:stretch/>
        </p:blipFill>
        <p:spPr>
          <a:xfrm>
            <a:off x="0" y="3330402"/>
            <a:ext cx="6745737" cy="3682645"/>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89520" y="3408037"/>
            <a:ext cx="4964453" cy="3583834"/>
          </a:xfrm>
          <a:prstGeom prst="rect">
            <a:avLst/>
          </a:prstGeom>
        </p:spPr>
      </p:pic>
      <p:pic>
        <p:nvPicPr>
          <p:cNvPr id="4" name="Picture 3"/>
          <p:cNvPicPr>
            <a:picLocks noChangeAspect="1"/>
          </p:cNvPicPr>
          <p:nvPr/>
        </p:nvPicPr>
        <p:blipFill>
          <a:blip r:embed="rId7"/>
          <a:stretch>
            <a:fillRect/>
          </a:stretch>
        </p:blipFill>
        <p:spPr>
          <a:xfrm>
            <a:off x="1468044" y="986675"/>
            <a:ext cx="1737511" cy="1072989"/>
          </a:xfrm>
          <a:prstGeom prst="rect">
            <a:avLst/>
          </a:prstGeom>
        </p:spPr>
      </p:pic>
      <p:pic>
        <p:nvPicPr>
          <p:cNvPr id="10" name="Picture 9">
            <a:extLst>
              <a:ext uri="{FF2B5EF4-FFF2-40B4-BE49-F238E27FC236}">
                <a16:creationId xmlns:a16="http://schemas.microsoft.com/office/drawing/2014/main" id="{4150F5A9-D198-9BF8-7B36-4406B54C3C98}"/>
              </a:ext>
            </a:extLst>
          </p:cNvPr>
          <p:cNvPicPr>
            <a:picLocks noChangeAspect="1"/>
          </p:cNvPicPr>
          <p:nvPr/>
        </p:nvPicPr>
        <p:blipFill>
          <a:blip r:embed="rId8"/>
          <a:stretch>
            <a:fillRect/>
          </a:stretch>
        </p:blipFill>
        <p:spPr>
          <a:xfrm>
            <a:off x="1778143" y="1671717"/>
            <a:ext cx="8407113" cy="2554445"/>
          </a:xfrm>
          <a:prstGeom prst="rect">
            <a:avLst/>
          </a:prstGeom>
        </p:spPr>
      </p:pic>
      <p:sp>
        <p:nvSpPr>
          <p:cNvPr id="9" name="TextBox 8"/>
          <p:cNvSpPr txBox="1"/>
          <p:nvPr/>
        </p:nvSpPr>
        <p:spPr>
          <a:xfrm>
            <a:off x="2963324" y="1138448"/>
            <a:ext cx="816543" cy="769441"/>
          </a:xfrm>
          <a:prstGeom prst="rect">
            <a:avLst/>
          </a:prstGeom>
          <a:noFill/>
        </p:spPr>
        <p:txBody>
          <a:bodyPr wrap="square" rtlCol="0">
            <a:spAutoFit/>
          </a:bodyPr>
          <a:lstStyle/>
          <a:p>
            <a:r>
              <a:rPr lang="en-US" sz="4400" b="1" dirty="0" smtClean="0">
                <a:solidFill>
                  <a:srgbClr val="FF0000"/>
                </a:solidFill>
                <a:latin typeface="Times New Roman" panose="02020603050405020304" pitchFamily="18" charset="0"/>
                <a:cs typeface="Times New Roman" panose="02020603050405020304" pitchFamily="18" charset="0"/>
              </a:rPr>
              <a:t>4</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3040101" y="5207595"/>
            <a:ext cx="6472196" cy="830997"/>
          </a:xfrm>
          <a:prstGeom prst="rect">
            <a:avLst/>
          </a:prstGeom>
          <a:noFill/>
        </p:spPr>
        <p:txBody>
          <a:bodyPr wrap="square" rtlCol="0">
            <a:spAutoFit/>
          </a:bodyPr>
          <a:lstStyle/>
          <a:p>
            <a:r>
              <a:rPr lang="en-US" sz="4800" b="1" dirty="0" smtClean="0">
                <a:solidFill>
                  <a:srgbClr val="FF0000"/>
                </a:solidFill>
                <a:latin typeface="Times New Roman" panose="02020603050405020304" pitchFamily="18" charset="0"/>
                <a:cs typeface="Times New Roman" panose="02020603050405020304" pitchFamily="18" charset="0"/>
              </a:rPr>
              <a:t>GV </a:t>
            </a:r>
            <a:r>
              <a:rPr lang="en-US" sz="4800" b="1" dirty="0" err="1" smtClean="0">
                <a:solidFill>
                  <a:srgbClr val="FF0000"/>
                </a:solidFill>
                <a:latin typeface="Times New Roman" panose="02020603050405020304" pitchFamily="18" charset="0"/>
                <a:cs typeface="Times New Roman" panose="02020603050405020304" pitchFamily="18" charset="0"/>
              </a:rPr>
              <a:t>Bùi</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Thị</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Hà</a:t>
            </a:r>
            <a:endParaRPr lang="en-US" sz="4800" b="1"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52362729"/>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500"/>
                                        <p:tgtEl>
                                          <p:spTgt spid="14"/>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271080" y="286196"/>
            <a:ext cx="11605235" cy="6267004"/>
            <a:chOff x="676404" y="1039661"/>
            <a:chExt cx="7766137" cy="3244240"/>
          </a:xfrm>
          <a:solidFill>
            <a:schemeClr val="bg1"/>
          </a:solidFill>
        </p:grpSpPr>
        <p:sp>
          <p:nvSpPr>
            <p:cNvPr id="12"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13"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8" name="Rounded Rectangle 7"/>
          <p:cNvSpPr/>
          <p:nvPr/>
        </p:nvSpPr>
        <p:spPr>
          <a:xfrm>
            <a:off x="720102" y="143260"/>
            <a:ext cx="10649527" cy="899045"/>
          </a:xfrm>
          <a:custGeom>
            <a:avLst/>
            <a:gdLst>
              <a:gd name="connsiteX0" fmla="*/ 0 w 2984739"/>
              <a:gd name="connsiteY0" fmla="*/ 129399 h 776377"/>
              <a:gd name="connsiteX1" fmla="*/ 129399 w 2984739"/>
              <a:gd name="connsiteY1" fmla="*/ 0 h 776377"/>
              <a:gd name="connsiteX2" fmla="*/ 2855340 w 2984739"/>
              <a:gd name="connsiteY2" fmla="*/ 0 h 776377"/>
              <a:gd name="connsiteX3" fmla="*/ 2984739 w 2984739"/>
              <a:gd name="connsiteY3" fmla="*/ 129399 h 776377"/>
              <a:gd name="connsiteX4" fmla="*/ 2984739 w 2984739"/>
              <a:gd name="connsiteY4" fmla="*/ 646978 h 776377"/>
              <a:gd name="connsiteX5" fmla="*/ 2855340 w 2984739"/>
              <a:gd name="connsiteY5" fmla="*/ 776377 h 776377"/>
              <a:gd name="connsiteX6" fmla="*/ 129399 w 2984739"/>
              <a:gd name="connsiteY6" fmla="*/ 776377 h 776377"/>
              <a:gd name="connsiteX7" fmla="*/ 0 w 2984739"/>
              <a:gd name="connsiteY7" fmla="*/ 646978 h 776377"/>
              <a:gd name="connsiteX8" fmla="*/ 0 w 2984739"/>
              <a:gd name="connsiteY8" fmla="*/ 129399 h 776377"/>
              <a:gd name="connsiteX0" fmla="*/ 0 w 2984739"/>
              <a:gd name="connsiteY0" fmla="*/ 200291 h 847269"/>
              <a:gd name="connsiteX1" fmla="*/ 129399 w 2984739"/>
              <a:gd name="connsiteY1" fmla="*/ 70892 h 847269"/>
              <a:gd name="connsiteX2" fmla="*/ 948905 w 2984739"/>
              <a:gd name="connsiteY2" fmla="*/ 0 h 847269"/>
              <a:gd name="connsiteX3" fmla="*/ 2855340 w 2984739"/>
              <a:gd name="connsiteY3" fmla="*/ 70892 h 847269"/>
              <a:gd name="connsiteX4" fmla="*/ 2984739 w 2984739"/>
              <a:gd name="connsiteY4" fmla="*/ 200291 h 847269"/>
              <a:gd name="connsiteX5" fmla="*/ 2984739 w 2984739"/>
              <a:gd name="connsiteY5" fmla="*/ 717870 h 847269"/>
              <a:gd name="connsiteX6" fmla="*/ 2855340 w 2984739"/>
              <a:gd name="connsiteY6" fmla="*/ 847269 h 847269"/>
              <a:gd name="connsiteX7" fmla="*/ 129399 w 2984739"/>
              <a:gd name="connsiteY7" fmla="*/ 847269 h 847269"/>
              <a:gd name="connsiteX8" fmla="*/ 0 w 2984739"/>
              <a:gd name="connsiteY8" fmla="*/ 717870 h 847269"/>
              <a:gd name="connsiteX9" fmla="*/ 0 w 2984739"/>
              <a:gd name="connsiteY9" fmla="*/ 200291 h 847269"/>
              <a:gd name="connsiteX0" fmla="*/ 0 w 2984739"/>
              <a:gd name="connsiteY0" fmla="*/ 200369 h 847347"/>
              <a:gd name="connsiteX1" fmla="*/ 129399 w 2984739"/>
              <a:gd name="connsiteY1" fmla="*/ 70970 h 847347"/>
              <a:gd name="connsiteX2" fmla="*/ 948905 w 2984739"/>
              <a:gd name="connsiteY2" fmla="*/ 78 h 847347"/>
              <a:gd name="connsiteX3" fmla="*/ 1932317 w 2984739"/>
              <a:gd name="connsiteY3" fmla="*/ 103595 h 847347"/>
              <a:gd name="connsiteX4" fmla="*/ 2855340 w 2984739"/>
              <a:gd name="connsiteY4" fmla="*/ 70970 h 847347"/>
              <a:gd name="connsiteX5" fmla="*/ 2984739 w 2984739"/>
              <a:gd name="connsiteY5" fmla="*/ 200369 h 847347"/>
              <a:gd name="connsiteX6" fmla="*/ 2984739 w 2984739"/>
              <a:gd name="connsiteY6" fmla="*/ 717948 h 847347"/>
              <a:gd name="connsiteX7" fmla="*/ 2855340 w 2984739"/>
              <a:gd name="connsiteY7" fmla="*/ 847347 h 847347"/>
              <a:gd name="connsiteX8" fmla="*/ 129399 w 2984739"/>
              <a:gd name="connsiteY8" fmla="*/ 847347 h 847347"/>
              <a:gd name="connsiteX9" fmla="*/ 0 w 2984739"/>
              <a:gd name="connsiteY9" fmla="*/ 717948 h 847347"/>
              <a:gd name="connsiteX10" fmla="*/ 0 w 2984739"/>
              <a:gd name="connsiteY10" fmla="*/ 200369 h 847347"/>
              <a:gd name="connsiteX0" fmla="*/ 0 w 2984739"/>
              <a:gd name="connsiteY0" fmla="*/ 200369 h 847347"/>
              <a:gd name="connsiteX1" fmla="*/ 129399 w 2984739"/>
              <a:gd name="connsiteY1" fmla="*/ 70970 h 847347"/>
              <a:gd name="connsiteX2" fmla="*/ 948905 w 2984739"/>
              <a:gd name="connsiteY2" fmla="*/ 78 h 847347"/>
              <a:gd name="connsiteX3" fmla="*/ 1932317 w 2984739"/>
              <a:gd name="connsiteY3" fmla="*/ 103595 h 847347"/>
              <a:gd name="connsiteX4" fmla="*/ 2484407 w 2984739"/>
              <a:gd name="connsiteY4" fmla="*/ 17331 h 847347"/>
              <a:gd name="connsiteX5" fmla="*/ 2855340 w 2984739"/>
              <a:gd name="connsiteY5" fmla="*/ 70970 h 847347"/>
              <a:gd name="connsiteX6" fmla="*/ 2984739 w 2984739"/>
              <a:gd name="connsiteY6" fmla="*/ 200369 h 847347"/>
              <a:gd name="connsiteX7" fmla="*/ 2984739 w 2984739"/>
              <a:gd name="connsiteY7" fmla="*/ 717948 h 847347"/>
              <a:gd name="connsiteX8" fmla="*/ 2855340 w 2984739"/>
              <a:gd name="connsiteY8" fmla="*/ 847347 h 847347"/>
              <a:gd name="connsiteX9" fmla="*/ 129399 w 2984739"/>
              <a:gd name="connsiteY9" fmla="*/ 847347 h 847347"/>
              <a:gd name="connsiteX10" fmla="*/ 0 w 2984739"/>
              <a:gd name="connsiteY10" fmla="*/ 717948 h 847347"/>
              <a:gd name="connsiteX11" fmla="*/ 0 w 2984739"/>
              <a:gd name="connsiteY11" fmla="*/ 200369 h 847347"/>
              <a:gd name="connsiteX0" fmla="*/ 0 w 2984739"/>
              <a:gd name="connsiteY0" fmla="*/ 200369 h 847347"/>
              <a:gd name="connsiteX1" fmla="*/ 129399 w 2984739"/>
              <a:gd name="connsiteY1" fmla="*/ 70970 h 847347"/>
              <a:gd name="connsiteX2" fmla="*/ 948905 w 2984739"/>
              <a:gd name="connsiteY2" fmla="*/ 78 h 847347"/>
              <a:gd name="connsiteX3" fmla="*/ 1932317 w 2984739"/>
              <a:gd name="connsiteY3" fmla="*/ 103595 h 847347"/>
              <a:gd name="connsiteX4" fmla="*/ 2484407 w 2984739"/>
              <a:gd name="connsiteY4" fmla="*/ 17331 h 847347"/>
              <a:gd name="connsiteX5" fmla="*/ 2855340 w 2984739"/>
              <a:gd name="connsiteY5" fmla="*/ 70970 h 847347"/>
              <a:gd name="connsiteX6" fmla="*/ 2984739 w 2984739"/>
              <a:gd name="connsiteY6" fmla="*/ 200369 h 847347"/>
              <a:gd name="connsiteX7" fmla="*/ 2984739 w 2984739"/>
              <a:gd name="connsiteY7" fmla="*/ 717948 h 847347"/>
              <a:gd name="connsiteX8" fmla="*/ 2855340 w 2984739"/>
              <a:gd name="connsiteY8" fmla="*/ 847347 h 847347"/>
              <a:gd name="connsiteX9" fmla="*/ 948905 w 2984739"/>
              <a:gd name="connsiteY9" fmla="*/ 776455 h 847347"/>
              <a:gd name="connsiteX10" fmla="*/ 129399 w 2984739"/>
              <a:gd name="connsiteY10" fmla="*/ 847347 h 847347"/>
              <a:gd name="connsiteX11" fmla="*/ 0 w 2984739"/>
              <a:gd name="connsiteY11" fmla="*/ 717948 h 847347"/>
              <a:gd name="connsiteX12" fmla="*/ 0 w 2984739"/>
              <a:gd name="connsiteY12" fmla="*/ 200369 h 847347"/>
              <a:gd name="connsiteX0" fmla="*/ 0 w 2984739"/>
              <a:gd name="connsiteY0" fmla="*/ 200369 h 899045"/>
              <a:gd name="connsiteX1" fmla="*/ 129399 w 2984739"/>
              <a:gd name="connsiteY1" fmla="*/ 70970 h 899045"/>
              <a:gd name="connsiteX2" fmla="*/ 948905 w 2984739"/>
              <a:gd name="connsiteY2" fmla="*/ 78 h 899045"/>
              <a:gd name="connsiteX3" fmla="*/ 1932317 w 2984739"/>
              <a:gd name="connsiteY3" fmla="*/ 103595 h 899045"/>
              <a:gd name="connsiteX4" fmla="*/ 2484407 w 2984739"/>
              <a:gd name="connsiteY4" fmla="*/ 17331 h 899045"/>
              <a:gd name="connsiteX5" fmla="*/ 2855340 w 2984739"/>
              <a:gd name="connsiteY5" fmla="*/ 70970 h 899045"/>
              <a:gd name="connsiteX6" fmla="*/ 2984739 w 2984739"/>
              <a:gd name="connsiteY6" fmla="*/ 200369 h 899045"/>
              <a:gd name="connsiteX7" fmla="*/ 2984739 w 2984739"/>
              <a:gd name="connsiteY7" fmla="*/ 717948 h 899045"/>
              <a:gd name="connsiteX8" fmla="*/ 2855340 w 2984739"/>
              <a:gd name="connsiteY8" fmla="*/ 847347 h 899045"/>
              <a:gd name="connsiteX9" fmla="*/ 1846052 w 2984739"/>
              <a:gd name="connsiteY9" fmla="*/ 897225 h 899045"/>
              <a:gd name="connsiteX10" fmla="*/ 948905 w 2984739"/>
              <a:gd name="connsiteY10" fmla="*/ 776455 h 899045"/>
              <a:gd name="connsiteX11" fmla="*/ 129399 w 2984739"/>
              <a:gd name="connsiteY11" fmla="*/ 847347 h 899045"/>
              <a:gd name="connsiteX12" fmla="*/ 0 w 2984739"/>
              <a:gd name="connsiteY12" fmla="*/ 717948 h 899045"/>
              <a:gd name="connsiteX13" fmla="*/ 0 w 2984739"/>
              <a:gd name="connsiteY13" fmla="*/ 200369 h 89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84739" h="899045">
                <a:moveTo>
                  <a:pt x="0" y="200369"/>
                </a:moveTo>
                <a:cubicBezTo>
                  <a:pt x="0" y="128904"/>
                  <a:pt x="57934" y="70970"/>
                  <a:pt x="129399" y="70970"/>
                </a:cubicBezTo>
                <a:cubicBezTo>
                  <a:pt x="402568" y="64592"/>
                  <a:pt x="675736" y="6456"/>
                  <a:pt x="948905" y="78"/>
                </a:cubicBezTo>
                <a:cubicBezTo>
                  <a:pt x="1249391" y="-3111"/>
                  <a:pt x="1614578" y="91780"/>
                  <a:pt x="1932317" y="103595"/>
                </a:cubicBezTo>
                <a:cubicBezTo>
                  <a:pt x="2185359" y="115097"/>
                  <a:pt x="2330570" y="22768"/>
                  <a:pt x="2484407" y="17331"/>
                </a:cubicBezTo>
                <a:cubicBezTo>
                  <a:pt x="2638244" y="11894"/>
                  <a:pt x="2769076" y="49090"/>
                  <a:pt x="2855340" y="70970"/>
                </a:cubicBezTo>
                <a:cubicBezTo>
                  <a:pt x="2926805" y="70970"/>
                  <a:pt x="2984739" y="128904"/>
                  <a:pt x="2984739" y="200369"/>
                </a:cubicBezTo>
                <a:lnTo>
                  <a:pt x="2984739" y="717948"/>
                </a:lnTo>
                <a:cubicBezTo>
                  <a:pt x="2984739" y="789413"/>
                  <a:pt x="2926805" y="847347"/>
                  <a:pt x="2855340" y="847347"/>
                </a:cubicBezTo>
                <a:cubicBezTo>
                  <a:pt x="2662684" y="859974"/>
                  <a:pt x="2163791" y="909040"/>
                  <a:pt x="1846052" y="897225"/>
                </a:cubicBezTo>
                <a:cubicBezTo>
                  <a:pt x="1528313" y="885410"/>
                  <a:pt x="1232138" y="767515"/>
                  <a:pt x="948905" y="776455"/>
                </a:cubicBezTo>
                <a:lnTo>
                  <a:pt x="129399" y="847347"/>
                </a:lnTo>
                <a:cubicBezTo>
                  <a:pt x="57934" y="847347"/>
                  <a:pt x="0" y="789413"/>
                  <a:pt x="0" y="717948"/>
                </a:cubicBezTo>
                <a:lnTo>
                  <a:pt x="0" y="200369"/>
                </a:lnTo>
                <a:close/>
              </a:path>
            </a:pathLst>
          </a:custGeom>
          <a:solidFill>
            <a:srgbClr val="FFC000"/>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GB"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1: </a:t>
            </a: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Đặt tính rồi tính.</a:t>
            </a:r>
            <a:endParaRPr kumimoji="0" lang="en-GB"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9" name="4"/>
          <p:cNvSpPr/>
          <p:nvPr/>
        </p:nvSpPr>
        <p:spPr>
          <a:xfrm>
            <a:off x="785978" y="1402394"/>
            <a:ext cx="7054368" cy="1111430"/>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36 724 – 3 291</a:t>
            </a:r>
            <a:endParaRPr kumimoji="0" lang="en-GB" sz="72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p:txBody>
      </p:sp>
      <p:sp>
        <p:nvSpPr>
          <p:cNvPr id="25" name="4"/>
          <p:cNvSpPr/>
          <p:nvPr/>
        </p:nvSpPr>
        <p:spPr>
          <a:xfrm>
            <a:off x="2238424" y="3112284"/>
            <a:ext cx="9182099" cy="1052388"/>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637 891 – 412 520</a:t>
            </a:r>
            <a:endParaRPr kumimoji="0" lang="en-GB" sz="72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p:txBody>
      </p:sp>
      <p:sp>
        <p:nvSpPr>
          <p:cNvPr id="26" name="4"/>
          <p:cNvSpPr/>
          <p:nvPr/>
        </p:nvSpPr>
        <p:spPr>
          <a:xfrm>
            <a:off x="720102" y="4711546"/>
            <a:ext cx="8924876" cy="1079024"/>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895 332 – 282 429</a:t>
            </a:r>
            <a:endParaRPr kumimoji="0" lang="en-GB" sz="72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268073397"/>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9" grpId="0" animBg="1"/>
      <p:bldP spid="25" grpId="0" animBg="1"/>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组合 10"/>
          <p:cNvGrpSpPr/>
          <p:nvPr/>
        </p:nvGrpSpPr>
        <p:grpSpPr>
          <a:xfrm>
            <a:off x="271080" y="286196"/>
            <a:ext cx="11605235" cy="6267004"/>
            <a:chOff x="676404" y="1039661"/>
            <a:chExt cx="7766137" cy="3244240"/>
          </a:xfrm>
          <a:solidFill>
            <a:schemeClr val="bg1"/>
          </a:solidFill>
        </p:grpSpPr>
        <p:sp>
          <p:nvSpPr>
            <p:cNvPr id="47"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48"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49" name="4"/>
          <p:cNvSpPr/>
          <p:nvPr/>
        </p:nvSpPr>
        <p:spPr>
          <a:xfrm>
            <a:off x="2546513" y="843594"/>
            <a:ext cx="7054368" cy="1111430"/>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36 724 – 3 291</a:t>
            </a:r>
            <a:endParaRPr kumimoji="0" lang="en-GB" sz="72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p:txBody>
      </p:sp>
      <p:graphicFrame>
        <p:nvGraphicFramePr>
          <p:cNvPr id="2" name="Table 1"/>
          <p:cNvGraphicFramePr>
            <a:graphicFrameLocks noGrp="1"/>
          </p:cNvGraphicFramePr>
          <p:nvPr/>
        </p:nvGraphicFramePr>
        <p:xfrm>
          <a:off x="2936957" y="2170779"/>
          <a:ext cx="6273480" cy="2621280"/>
        </p:xfrm>
        <a:graphic>
          <a:graphicData uri="http://schemas.openxmlformats.org/drawingml/2006/table">
            <a:tbl>
              <a:tblPr firstRow="1" bandRow="1">
                <a:tableStyleId>{5C22544A-7EE6-4342-B048-85BDC9FD1C3A}</a:tableStyleId>
              </a:tblPr>
              <a:tblGrid>
                <a:gridCol w="1254696">
                  <a:extLst>
                    <a:ext uri="{9D8B030D-6E8A-4147-A177-3AD203B41FA5}">
                      <a16:colId xmlns:a16="http://schemas.microsoft.com/office/drawing/2014/main" val="4089970364"/>
                    </a:ext>
                  </a:extLst>
                </a:gridCol>
                <a:gridCol w="1254696">
                  <a:extLst>
                    <a:ext uri="{9D8B030D-6E8A-4147-A177-3AD203B41FA5}">
                      <a16:colId xmlns:a16="http://schemas.microsoft.com/office/drawing/2014/main" val="534873662"/>
                    </a:ext>
                  </a:extLst>
                </a:gridCol>
                <a:gridCol w="1254696">
                  <a:extLst>
                    <a:ext uri="{9D8B030D-6E8A-4147-A177-3AD203B41FA5}">
                      <a16:colId xmlns:a16="http://schemas.microsoft.com/office/drawing/2014/main" val="3652225901"/>
                    </a:ext>
                  </a:extLst>
                </a:gridCol>
                <a:gridCol w="1254696">
                  <a:extLst>
                    <a:ext uri="{9D8B030D-6E8A-4147-A177-3AD203B41FA5}">
                      <a16:colId xmlns:a16="http://schemas.microsoft.com/office/drawing/2014/main" val="277731298"/>
                    </a:ext>
                  </a:extLst>
                </a:gridCol>
                <a:gridCol w="1254696">
                  <a:extLst>
                    <a:ext uri="{9D8B030D-6E8A-4147-A177-3AD203B41FA5}">
                      <a16:colId xmlns:a16="http://schemas.microsoft.com/office/drawing/2014/main" val="1851046290"/>
                    </a:ext>
                  </a:extLst>
                </a:gridCol>
              </a:tblGrid>
              <a:tr h="1226567">
                <a:tc>
                  <a:txBody>
                    <a:bodyPr/>
                    <a:lstStyle/>
                    <a:p>
                      <a:pPr algn="ctr"/>
                      <a:r>
                        <a:rPr lang="vi-VN" sz="8000" dirty="0">
                          <a:solidFill>
                            <a:schemeClr val="tx1"/>
                          </a:solidFill>
                          <a:latin typeface="Cambria" panose="02040503050406030204" pitchFamily="18" charset="0"/>
                          <a:ea typeface="Cambria" panose="02040503050406030204" pitchFamily="18" charset="0"/>
                        </a:rPr>
                        <a:t>3</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chemeClr val="tx1"/>
                          </a:solidFill>
                          <a:latin typeface="Cambria" panose="02040503050406030204" pitchFamily="18" charset="0"/>
                          <a:ea typeface="Cambria" panose="02040503050406030204" pitchFamily="18" charset="0"/>
                        </a:rPr>
                        <a:t>6</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chemeClr val="tx1"/>
                          </a:solidFill>
                          <a:latin typeface="Cambria" panose="02040503050406030204" pitchFamily="18" charset="0"/>
                          <a:ea typeface="Cambria" panose="02040503050406030204" pitchFamily="18" charset="0"/>
                        </a:rPr>
                        <a:t>7</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chemeClr val="tx1"/>
                          </a:solidFill>
                          <a:latin typeface="Cambria" panose="02040503050406030204" pitchFamily="18" charset="0"/>
                          <a:ea typeface="Cambria" panose="02040503050406030204" pitchFamily="18" charset="0"/>
                        </a:rPr>
                        <a:t>2</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chemeClr val="tx1"/>
                          </a:solidFill>
                          <a:latin typeface="Cambria" panose="02040503050406030204" pitchFamily="18" charset="0"/>
                          <a:ea typeface="Cambria" panose="02040503050406030204" pitchFamily="18" charset="0"/>
                        </a:rPr>
                        <a:t>4</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70183001"/>
                  </a:ext>
                </a:extLst>
              </a:tr>
              <a:tr h="1226567">
                <a:tc>
                  <a:txBody>
                    <a:bodyPr/>
                    <a:lstStyle/>
                    <a:p>
                      <a:pPr algn="ctr"/>
                      <a:endParaRPr lang="en-US" sz="800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chemeClr val="tx1"/>
                          </a:solidFill>
                          <a:latin typeface="Cambria" panose="02040503050406030204" pitchFamily="18" charset="0"/>
                          <a:ea typeface="Cambria" panose="02040503050406030204" pitchFamily="18" charset="0"/>
                        </a:rPr>
                        <a:t>3</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chemeClr val="tx1"/>
                          </a:solidFill>
                          <a:latin typeface="Cambria" panose="02040503050406030204" pitchFamily="18" charset="0"/>
                          <a:ea typeface="Cambria" panose="02040503050406030204" pitchFamily="18" charset="0"/>
                        </a:rPr>
                        <a:t>2</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chemeClr val="tx1"/>
                          </a:solidFill>
                          <a:latin typeface="Cambria" panose="02040503050406030204" pitchFamily="18" charset="0"/>
                          <a:ea typeface="Cambria" panose="02040503050406030204" pitchFamily="18" charset="0"/>
                        </a:rPr>
                        <a:t>9</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chemeClr val="tx1"/>
                          </a:solidFill>
                          <a:latin typeface="Cambria" panose="02040503050406030204" pitchFamily="18" charset="0"/>
                          <a:ea typeface="Cambria" panose="02040503050406030204" pitchFamily="18" charset="0"/>
                        </a:rPr>
                        <a:t>1</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17155894"/>
                  </a:ext>
                </a:extLst>
              </a:tr>
            </a:tbl>
          </a:graphicData>
        </a:graphic>
      </p:graphicFrame>
      <p:cxnSp>
        <p:nvCxnSpPr>
          <p:cNvPr id="6" name="Straight Connector 5"/>
          <p:cNvCxnSpPr/>
          <p:nvPr/>
        </p:nvCxnSpPr>
        <p:spPr>
          <a:xfrm>
            <a:off x="2438400" y="3594100"/>
            <a:ext cx="498557" cy="0"/>
          </a:xfrm>
          <a:prstGeom prst="line">
            <a:avLst/>
          </a:prstGeom>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a:off x="2687678" y="4715859"/>
            <a:ext cx="6684922" cy="0"/>
          </a:xfrm>
          <a:prstGeom prst="line">
            <a:avLst/>
          </a:prstGeom>
        </p:spPr>
        <p:style>
          <a:lnRef idx="3">
            <a:schemeClr val="dk1"/>
          </a:lnRef>
          <a:fillRef idx="0">
            <a:schemeClr val="dk1"/>
          </a:fillRef>
          <a:effectRef idx="2">
            <a:schemeClr val="dk1"/>
          </a:effectRef>
          <a:fontRef idx="minor">
            <a:schemeClr val="tx1"/>
          </a:fontRef>
        </p:style>
      </p:cxnSp>
      <p:graphicFrame>
        <p:nvGraphicFramePr>
          <p:cNvPr id="15" name="Table 14"/>
          <p:cNvGraphicFramePr>
            <a:graphicFrameLocks noGrp="1"/>
          </p:cNvGraphicFramePr>
          <p:nvPr/>
        </p:nvGraphicFramePr>
        <p:xfrm>
          <a:off x="2895600" y="4909614"/>
          <a:ext cx="6311900" cy="1310640"/>
        </p:xfrm>
        <a:graphic>
          <a:graphicData uri="http://schemas.openxmlformats.org/drawingml/2006/table">
            <a:tbl>
              <a:tblPr firstRow="1" bandRow="1">
                <a:tableStyleId>{5C22544A-7EE6-4342-B048-85BDC9FD1C3A}</a:tableStyleId>
              </a:tblPr>
              <a:tblGrid>
                <a:gridCol w="1262380">
                  <a:extLst>
                    <a:ext uri="{9D8B030D-6E8A-4147-A177-3AD203B41FA5}">
                      <a16:colId xmlns:a16="http://schemas.microsoft.com/office/drawing/2014/main" val="3824374505"/>
                    </a:ext>
                  </a:extLst>
                </a:gridCol>
                <a:gridCol w="1262380">
                  <a:extLst>
                    <a:ext uri="{9D8B030D-6E8A-4147-A177-3AD203B41FA5}">
                      <a16:colId xmlns:a16="http://schemas.microsoft.com/office/drawing/2014/main" val="3558463631"/>
                    </a:ext>
                  </a:extLst>
                </a:gridCol>
                <a:gridCol w="1262380">
                  <a:extLst>
                    <a:ext uri="{9D8B030D-6E8A-4147-A177-3AD203B41FA5}">
                      <a16:colId xmlns:a16="http://schemas.microsoft.com/office/drawing/2014/main" val="3783352600"/>
                    </a:ext>
                  </a:extLst>
                </a:gridCol>
                <a:gridCol w="1262380">
                  <a:extLst>
                    <a:ext uri="{9D8B030D-6E8A-4147-A177-3AD203B41FA5}">
                      <a16:colId xmlns:a16="http://schemas.microsoft.com/office/drawing/2014/main" val="2482274872"/>
                    </a:ext>
                  </a:extLst>
                </a:gridCol>
                <a:gridCol w="1262380">
                  <a:extLst>
                    <a:ext uri="{9D8B030D-6E8A-4147-A177-3AD203B41FA5}">
                      <a16:colId xmlns:a16="http://schemas.microsoft.com/office/drawing/2014/main" val="772170226"/>
                    </a:ext>
                  </a:extLst>
                </a:gridCol>
              </a:tblGrid>
              <a:tr h="1081677">
                <a:tc>
                  <a:txBody>
                    <a:bodyPr/>
                    <a:lstStyle/>
                    <a:p>
                      <a:pPr algn="ctr"/>
                      <a:r>
                        <a:rPr lang="vi-VN" sz="8000" dirty="0">
                          <a:solidFill>
                            <a:srgbClr val="C00000"/>
                          </a:solidFill>
                          <a:latin typeface="Cambria" panose="02040503050406030204" pitchFamily="18" charset="0"/>
                          <a:ea typeface="Cambria" panose="02040503050406030204" pitchFamily="18" charset="0"/>
                        </a:rPr>
                        <a:t>3</a:t>
                      </a:r>
                      <a:endParaRPr lang="en-US" sz="8000" dirty="0">
                        <a:solidFill>
                          <a:srgbClr val="C00000"/>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rgbClr val="C00000"/>
                          </a:solidFill>
                          <a:latin typeface="Cambria" panose="02040503050406030204" pitchFamily="18" charset="0"/>
                          <a:ea typeface="Cambria" panose="02040503050406030204" pitchFamily="18" charset="0"/>
                        </a:rPr>
                        <a:t>3</a:t>
                      </a:r>
                      <a:endParaRPr lang="en-US" sz="8000" dirty="0">
                        <a:solidFill>
                          <a:srgbClr val="C00000"/>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rgbClr val="C00000"/>
                          </a:solidFill>
                          <a:latin typeface="Cambria" panose="02040503050406030204" pitchFamily="18" charset="0"/>
                          <a:ea typeface="Cambria" panose="02040503050406030204" pitchFamily="18" charset="0"/>
                        </a:rPr>
                        <a:t>4</a:t>
                      </a:r>
                      <a:endParaRPr lang="en-US" sz="8000" dirty="0">
                        <a:solidFill>
                          <a:srgbClr val="C00000"/>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rgbClr val="C00000"/>
                          </a:solidFill>
                          <a:latin typeface="Cambria" panose="02040503050406030204" pitchFamily="18" charset="0"/>
                          <a:ea typeface="Cambria" panose="02040503050406030204" pitchFamily="18" charset="0"/>
                        </a:rPr>
                        <a:t>3</a:t>
                      </a:r>
                      <a:endParaRPr lang="en-US" sz="8000" dirty="0">
                        <a:solidFill>
                          <a:srgbClr val="C00000"/>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rgbClr val="C00000"/>
                          </a:solidFill>
                          <a:latin typeface="Cambria" panose="02040503050406030204" pitchFamily="18" charset="0"/>
                          <a:ea typeface="Cambria" panose="02040503050406030204" pitchFamily="18" charset="0"/>
                        </a:rPr>
                        <a:t>3</a:t>
                      </a:r>
                      <a:endParaRPr lang="en-US" sz="8000" dirty="0">
                        <a:solidFill>
                          <a:srgbClr val="C00000"/>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85735422"/>
                  </a:ext>
                </a:extLst>
              </a:tr>
            </a:tbl>
          </a:graphicData>
        </a:graphic>
      </p:graphicFrame>
    </p:spTree>
    <p:extLst>
      <p:ext uri="{BB962C8B-B14F-4D97-AF65-F5344CB8AC3E}">
        <p14:creationId xmlns:p14="http://schemas.microsoft.com/office/powerpoint/2010/main" val="1528419468"/>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组合 10"/>
          <p:cNvGrpSpPr/>
          <p:nvPr/>
        </p:nvGrpSpPr>
        <p:grpSpPr>
          <a:xfrm>
            <a:off x="271080" y="286196"/>
            <a:ext cx="11605235" cy="6267004"/>
            <a:chOff x="676404" y="1039661"/>
            <a:chExt cx="7766137" cy="3244240"/>
          </a:xfrm>
          <a:solidFill>
            <a:schemeClr val="bg1"/>
          </a:solidFill>
        </p:grpSpPr>
        <p:sp>
          <p:nvSpPr>
            <p:cNvPr id="47"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48"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49" name="4"/>
          <p:cNvSpPr/>
          <p:nvPr/>
        </p:nvSpPr>
        <p:spPr>
          <a:xfrm>
            <a:off x="1987712" y="780650"/>
            <a:ext cx="8642187" cy="1111430"/>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637 891 – 412 520</a:t>
            </a:r>
            <a:endParaRPr kumimoji="0" lang="en-GB" sz="72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p:txBody>
      </p:sp>
      <p:graphicFrame>
        <p:nvGraphicFramePr>
          <p:cNvPr id="2" name="Table 1"/>
          <p:cNvGraphicFramePr>
            <a:graphicFrameLocks noGrp="1"/>
          </p:cNvGraphicFramePr>
          <p:nvPr/>
        </p:nvGraphicFramePr>
        <p:xfrm>
          <a:off x="2882753" y="1977388"/>
          <a:ext cx="7026186" cy="2621280"/>
        </p:xfrm>
        <a:graphic>
          <a:graphicData uri="http://schemas.openxmlformats.org/drawingml/2006/table">
            <a:tbl>
              <a:tblPr firstRow="1" bandRow="1">
                <a:tableStyleId>{5C22544A-7EE6-4342-B048-85BDC9FD1C3A}</a:tableStyleId>
              </a:tblPr>
              <a:tblGrid>
                <a:gridCol w="1171031">
                  <a:extLst>
                    <a:ext uri="{9D8B030D-6E8A-4147-A177-3AD203B41FA5}">
                      <a16:colId xmlns:a16="http://schemas.microsoft.com/office/drawing/2014/main" val="1557089255"/>
                    </a:ext>
                  </a:extLst>
                </a:gridCol>
                <a:gridCol w="1171031">
                  <a:extLst>
                    <a:ext uri="{9D8B030D-6E8A-4147-A177-3AD203B41FA5}">
                      <a16:colId xmlns:a16="http://schemas.microsoft.com/office/drawing/2014/main" val="4089970364"/>
                    </a:ext>
                  </a:extLst>
                </a:gridCol>
                <a:gridCol w="1171031">
                  <a:extLst>
                    <a:ext uri="{9D8B030D-6E8A-4147-A177-3AD203B41FA5}">
                      <a16:colId xmlns:a16="http://schemas.microsoft.com/office/drawing/2014/main" val="534873662"/>
                    </a:ext>
                  </a:extLst>
                </a:gridCol>
                <a:gridCol w="1171031">
                  <a:extLst>
                    <a:ext uri="{9D8B030D-6E8A-4147-A177-3AD203B41FA5}">
                      <a16:colId xmlns:a16="http://schemas.microsoft.com/office/drawing/2014/main" val="3652225901"/>
                    </a:ext>
                  </a:extLst>
                </a:gridCol>
                <a:gridCol w="1171031">
                  <a:extLst>
                    <a:ext uri="{9D8B030D-6E8A-4147-A177-3AD203B41FA5}">
                      <a16:colId xmlns:a16="http://schemas.microsoft.com/office/drawing/2014/main" val="277731298"/>
                    </a:ext>
                  </a:extLst>
                </a:gridCol>
                <a:gridCol w="1171031">
                  <a:extLst>
                    <a:ext uri="{9D8B030D-6E8A-4147-A177-3AD203B41FA5}">
                      <a16:colId xmlns:a16="http://schemas.microsoft.com/office/drawing/2014/main" val="1851046290"/>
                    </a:ext>
                  </a:extLst>
                </a:gridCol>
              </a:tblGrid>
              <a:tr h="1226567">
                <a:tc>
                  <a:txBody>
                    <a:bodyPr/>
                    <a:lstStyle/>
                    <a:p>
                      <a:pPr algn="ctr"/>
                      <a:r>
                        <a:rPr lang="vi-VN" sz="8000" dirty="0">
                          <a:solidFill>
                            <a:schemeClr val="tx1"/>
                          </a:solidFill>
                          <a:latin typeface="Cambria" panose="02040503050406030204" pitchFamily="18" charset="0"/>
                          <a:ea typeface="Cambria" panose="02040503050406030204" pitchFamily="18" charset="0"/>
                        </a:rPr>
                        <a:t>6</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chemeClr val="tx1"/>
                          </a:solidFill>
                          <a:latin typeface="Cambria" panose="02040503050406030204" pitchFamily="18" charset="0"/>
                          <a:ea typeface="Cambria" panose="02040503050406030204" pitchFamily="18" charset="0"/>
                        </a:rPr>
                        <a:t>3</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chemeClr val="tx1"/>
                          </a:solidFill>
                          <a:latin typeface="Cambria" panose="02040503050406030204" pitchFamily="18" charset="0"/>
                          <a:ea typeface="Cambria" panose="02040503050406030204" pitchFamily="18" charset="0"/>
                        </a:rPr>
                        <a:t>7</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chemeClr val="tx1"/>
                          </a:solidFill>
                          <a:latin typeface="Cambria" panose="02040503050406030204" pitchFamily="18" charset="0"/>
                          <a:ea typeface="Cambria" panose="02040503050406030204" pitchFamily="18" charset="0"/>
                        </a:rPr>
                        <a:t>8</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chemeClr val="tx1"/>
                          </a:solidFill>
                          <a:latin typeface="Cambria" panose="02040503050406030204" pitchFamily="18" charset="0"/>
                          <a:ea typeface="Cambria" panose="02040503050406030204" pitchFamily="18" charset="0"/>
                        </a:rPr>
                        <a:t>9</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chemeClr val="tx1"/>
                          </a:solidFill>
                          <a:latin typeface="Cambria" panose="02040503050406030204" pitchFamily="18" charset="0"/>
                          <a:ea typeface="Cambria" panose="02040503050406030204" pitchFamily="18" charset="0"/>
                        </a:rPr>
                        <a:t>1</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70183001"/>
                  </a:ext>
                </a:extLst>
              </a:tr>
              <a:tr h="1226567">
                <a:tc>
                  <a:txBody>
                    <a:bodyPr/>
                    <a:lstStyle/>
                    <a:p>
                      <a:pPr algn="ctr"/>
                      <a:r>
                        <a:rPr lang="vi-VN" sz="8000" dirty="0">
                          <a:solidFill>
                            <a:schemeClr val="tx1"/>
                          </a:solidFill>
                          <a:latin typeface="Cambria" panose="02040503050406030204" pitchFamily="18" charset="0"/>
                          <a:ea typeface="Cambria" panose="02040503050406030204" pitchFamily="18" charset="0"/>
                        </a:rPr>
                        <a:t>4</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chemeClr val="tx1"/>
                          </a:solidFill>
                          <a:latin typeface="Cambria" panose="02040503050406030204" pitchFamily="18" charset="0"/>
                          <a:ea typeface="Cambria" panose="02040503050406030204" pitchFamily="18" charset="0"/>
                        </a:rPr>
                        <a:t>1</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chemeClr val="tx1"/>
                          </a:solidFill>
                          <a:latin typeface="Cambria" panose="02040503050406030204" pitchFamily="18" charset="0"/>
                          <a:ea typeface="Cambria" panose="02040503050406030204" pitchFamily="18" charset="0"/>
                        </a:rPr>
                        <a:t>2</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chemeClr val="tx1"/>
                          </a:solidFill>
                          <a:latin typeface="Cambria" panose="02040503050406030204" pitchFamily="18" charset="0"/>
                          <a:ea typeface="Cambria" panose="02040503050406030204" pitchFamily="18" charset="0"/>
                        </a:rPr>
                        <a:t>5</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chemeClr val="tx1"/>
                          </a:solidFill>
                          <a:latin typeface="Cambria" panose="02040503050406030204" pitchFamily="18" charset="0"/>
                          <a:ea typeface="Cambria" panose="02040503050406030204" pitchFamily="18" charset="0"/>
                        </a:rPr>
                        <a:t>2</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chemeClr val="tx1"/>
                          </a:solidFill>
                          <a:latin typeface="Cambria" panose="02040503050406030204" pitchFamily="18" charset="0"/>
                          <a:ea typeface="Cambria" panose="02040503050406030204" pitchFamily="18" charset="0"/>
                        </a:rPr>
                        <a:t>0</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17155894"/>
                  </a:ext>
                </a:extLst>
              </a:tr>
            </a:tbl>
          </a:graphicData>
        </a:graphic>
      </p:graphicFrame>
      <p:cxnSp>
        <p:nvCxnSpPr>
          <p:cNvPr id="6" name="Straight Connector 5"/>
          <p:cNvCxnSpPr/>
          <p:nvPr/>
        </p:nvCxnSpPr>
        <p:spPr>
          <a:xfrm>
            <a:off x="2187655" y="3419698"/>
            <a:ext cx="498557" cy="0"/>
          </a:xfrm>
          <a:prstGeom prst="line">
            <a:avLst/>
          </a:prstGeom>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a:off x="2436933" y="4715859"/>
            <a:ext cx="7634167" cy="0"/>
          </a:xfrm>
          <a:prstGeom prst="line">
            <a:avLst/>
          </a:prstGeom>
        </p:spPr>
        <p:style>
          <a:lnRef idx="3">
            <a:schemeClr val="dk1"/>
          </a:lnRef>
          <a:fillRef idx="0">
            <a:schemeClr val="dk1"/>
          </a:fillRef>
          <a:effectRef idx="2">
            <a:schemeClr val="dk1"/>
          </a:effectRef>
          <a:fontRef idx="minor">
            <a:schemeClr val="tx1"/>
          </a:fontRef>
        </p:style>
      </p:cxnSp>
      <p:graphicFrame>
        <p:nvGraphicFramePr>
          <p:cNvPr id="15" name="Table 14"/>
          <p:cNvGraphicFramePr>
            <a:graphicFrameLocks noGrp="1"/>
          </p:cNvGraphicFramePr>
          <p:nvPr/>
        </p:nvGraphicFramePr>
        <p:xfrm>
          <a:off x="2907107" y="4871332"/>
          <a:ext cx="7001832" cy="1310640"/>
        </p:xfrm>
        <a:graphic>
          <a:graphicData uri="http://schemas.openxmlformats.org/drawingml/2006/table">
            <a:tbl>
              <a:tblPr firstRow="1" bandRow="1">
                <a:tableStyleId>{5C22544A-7EE6-4342-B048-85BDC9FD1C3A}</a:tableStyleId>
              </a:tblPr>
              <a:tblGrid>
                <a:gridCol w="1166972">
                  <a:extLst>
                    <a:ext uri="{9D8B030D-6E8A-4147-A177-3AD203B41FA5}">
                      <a16:colId xmlns:a16="http://schemas.microsoft.com/office/drawing/2014/main" val="468234498"/>
                    </a:ext>
                  </a:extLst>
                </a:gridCol>
                <a:gridCol w="1166972">
                  <a:extLst>
                    <a:ext uri="{9D8B030D-6E8A-4147-A177-3AD203B41FA5}">
                      <a16:colId xmlns:a16="http://schemas.microsoft.com/office/drawing/2014/main" val="3824374505"/>
                    </a:ext>
                  </a:extLst>
                </a:gridCol>
                <a:gridCol w="1166972">
                  <a:extLst>
                    <a:ext uri="{9D8B030D-6E8A-4147-A177-3AD203B41FA5}">
                      <a16:colId xmlns:a16="http://schemas.microsoft.com/office/drawing/2014/main" val="3558463631"/>
                    </a:ext>
                  </a:extLst>
                </a:gridCol>
                <a:gridCol w="1166972">
                  <a:extLst>
                    <a:ext uri="{9D8B030D-6E8A-4147-A177-3AD203B41FA5}">
                      <a16:colId xmlns:a16="http://schemas.microsoft.com/office/drawing/2014/main" val="3783352600"/>
                    </a:ext>
                  </a:extLst>
                </a:gridCol>
                <a:gridCol w="1166972">
                  <a:extLst>
                    <a:ext uri="{9D8B030D-6E8A-4147-A177-3AD203B41FA5}">
                      <a16:colId xmlns:a16="http://schemas.microsoft.com/office/drawing/2014/main" val="2482274872"/>
                    </a:ext>
                  </a:extLst>
                </a:gridCol>
                <a:gridCol w="1166972">
                  <a:extLst>
                    <a:ext uri="{9D8B030D-6E8A-4147-A177-3AD203B41FA5}">
                      <a16:colId xmlns:a16="http://schemas.microsoft.com/office/drawing/2014/main" val="772170226"/>
                    </a:ext>
                  </a:extLst>
                </a:gridCol>
              </a:tblGrid>
              <a:tr h="1081677">
                <a:tc>
                  <a:txBody>
                    <a:bodyPr/>
                    <a:lstStyle/>
                    <a:p>
                      <a:pPr algn="ctr"/>
                      <a:r>
                        <a:rPr lang="vi-VN" sz="8000" dirty="0">
                          <a:solidFill>
                            <a:srgbClr val="C00000"/>
                          </a:solidFill>
                          <a:latin typeface="Cambria" panose="02040503050406030204" pitchFamily="18" charset="0"/>
                          <a:ea typeface="Cambria" panose="02040503050406030204" pitchFamily="18" charset="0"/>
                        </a:rPr>
                        <a:t>2</a:t>
                      </a:r>
                      <a:endParaRPr lang="en-US" sz="8000" dirty="0">
                        <a:solidFill>
                          <a:srgbClr val="C00000"/>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rgbClr val="C00000"/>
                          </a:solidFill>
                          <a:latin typeface="Cambria" panose="02040503050406030204" pitchFamily="18" charset="0"/>
                          <a:ea typeface="Cambria" panose="02040503050406030204" pitchFamily="18" charset="0"/>
                        </a:rPr>
                        <a:t>2</a:t>
                      </a:r>
                      <a:endParaRPr lang="en-US" sz="8000" dirty="0">
                        <a:solidFill>
                          <a:srgbClr val="C00000"/>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rgbClr val="C00000"/>
                          </a:solidFill>
                          <a:latin typeface="Cambria" panose="02040503050406030204" pitchFamily="18" charset="0"/>
                          <a:ea typeface="Cambria" panose="02040503050406030204" pitchFamily="18" charset="0"/>
                        </a:rPr>
                        <a:t>5</a:t>
                      </a:r>
                      <a:endParaRPr lang="en-US" sz="8000" dirty="0">
                        <a:solidFill>
                          <a:srgbClr val="C00000"/>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rgbClr val="C00000"/>
                          </a:solidFill>
                          <a:latin typeface="Cambria" panose="02040503050406030204" pitchFamily="18" charset="0"/>
                          <a:ea typeface="Cambria" panose="02040503050406030204" pitchFamily="18" charset="0"/>
                        </a:rPr>
                        <a:t>3</a:t>
                      </a:r>
                      <a:endParaRPr lang="en-US" sz="8000" dirty="0">
                        <a:solidFill>
                          <a:srgbClr val="C00000"/>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rgbClr val="C00000"/>
                          </a:solidFill>
                          <a:latin typeface="Cambria" panose="02040503050406030204" pitchFamily="18" charset="0"/>
                          <a:ea typeface="Cambria" panose="02040503050406030204" pitchFamily="18" charset="0"/>
                        </a:rPr>
                        <a:t>7</a:t>
                      </a:r>
                      <a:endParaRPr lang="en-US" sz="8000" dirty="0">
                        <a:solidFill>
                          <a:srgbClr val="C00000"/>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rgbClr val="C00000"/>
                          </a:solidFill>
                          <a:latin typeface="Cambria" panose="02040503050406030204" pitchFamily="18" charset="0"/>
                          <a:ea typeface="Cambria" panose="02040503050406030204" pitchFamily="18" charset="0"/>
                        </a:rPr>
                        <a:t>1</a:t>
                      </a:r>
                      <a:endParaRPr lang="en-US" sz="8000" dirty="0">
                        <a:solidFill>
                          <a:srgbClr val="C00000"/>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85735422"/>
                  </a:ext>
                </a:extLst>
              </a:tr>
            </a:tbl>
          </a:graphicData>
        </a:graphic>
      </p:graphicFrame>
    </p:spTree>
    <p:extLst>
      <p:ext uri="{BB962C8B-B14F-4D97-AF65-F5344CB8AC3E}">
        <p14:creationId xmlns:p14="http://schemas.microsoft.com/office/powerpoint/2010/main" val="466900337"/>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组合 10"/>
          <p:cNvGrpSpPr/>
          <p:nvPr/>
        </p:nvGrpSpPr>
        <p:grpSpPr>
          <a:xfrm>
            <a:off x="271080" y="286196"/>
            <a:ext cx="11605235" cy="6267004"/>
            <a:chOff x="676404" y="1039661"/>
            <a:chExt cx="7766137" cy="3244240"/>
          </a:xfrm>
          <a:solidFill>
            <a:schemeClr val="bg1"/>
          </a:solidFill>
        </p:grpSpPr>
        <p:sp>
          <p:nvSpPr>
            <p:cNvPr id="47"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48"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49" name="4"/>
          <p:cNvSpPr/>
          <p:nvPr/>
        </p:nvSpPr>
        <p:spPr>
          <a:xfrm>
            <a:off x="1987712" y="780650"/>
            <a:ext cx="8642187" cy="1111430"/>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895 332 – 282 429</a:t>
            </a:r>
            <a:endParaRPr kumimoji="0" lang="en-GB" sz="72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p:txBody>
      </p:sp>
      <p:graphicFrame>
        <p:nvGraphicFramePr>
          <p:cNvPr id="2" name="Table 1"/>
          <p:cNvGraphicFramePr>
            <a:graphicFrameLocks noGrp="1"/>
          </p:cNvGraphicFramePr>
          <p:nvPr/>
        </p:nvGraphicFramePr>
        <p:xfrm>
          <a:off x="2882753" y="1977388"/>
          <a:ext cx="7026186" cy="2621280"/>
        </p:xfrm>
        <a:graphic>
          <a:graphicData uri="http://schemas.openxmlformats.org/drawingml/2006/table">
            <a:tbl>
              <a:tblPr firstRow="1" bandRow="1">
                <a:tableStyleId>{5C22544A-7EE6-4342-B048-85BDC9FD1C3A}</a:tableStyleId>
              </a:tblPr>
              <a:tblGrid>
                <a:gridCol w="1171031">
                  <a:extLst>
                    <a:ext uri="{9D8B030D-6E8A-4147-A177-3AD203B41FA5}">
                      <a16:colId xmlns:a16="http://schemas.microsoft.com/office/drawing/2014/main" val="1557089255"/>
                    </a:ext>
                  </a:extLst>
                </a:gridCol>
                <a:gridCol w="1171031">
                  <a:extLst>
                    <a:ext uri="{9D8B030D-6E8A-4147-A177-3AD203B41FA5}">
                      <a16:colId xmlns:a16="http://schemas.microsoft.com/office/drawing/2014/main" val="4089970364"/>
                    </a:ext>
                  </a:extLst>
                </a:gridCol>
                <a:gridCol w="1171031">
                  <a:extLst>
                    <a:ext uri="{9D8B030D-6E8A-4147-A177-3AD203B41FA5}">
                      <a16:colId xmlns:a16="http://schemas.microsoft.com/office/drawing/2014/main" val="534873662"/>
                    </a:ext>
                  </a:extLst>
                </a:gridCol>
                <a:gridCol w="1171031">
                  <a:extLst>
                    <a:ext uri="{9D8B030D-6E8A-4147-A177-3AD203B41FA5}">
                      <a16:colId xmlns:a16="http://schemas.microsoft.com/office/drawing/2014/main" val="3652225901"/>
                    </a:ext>
                  </a:extLst>
                </a:gridCol>
                <a:gridCol w="1171031">
                  <a:extLst>
                    <a:ext uri="{9D8B030D-6E8A-4147-A177-3AD203B41FA5}">
                      <a16:colId xmlns:a16="http://schemas.microsoft.com/office/drawing/2014/main" val="277731298"/>
                    </a:ext>
                  </a:extLst>
                </a:gridCol>
                <a:gridCol w="1171031">
                  <a:extLst>
                    <a:ext uri="{9D8B030D-6E8A-4147-A177-3AD203B41FA5}">
                      <a16:colId xmlns:a16="http://schemas.microsoft.com/office/drawing/2014/main" val="1851046290"/>
                    </a:ext>
                  </a:extLst>
                </a:gridCol>
              </a:tblGrid>
              <a:tr h="1226567">
                <a:tc>
                  <a:txBody>
                    <a:bodyPr/>
                    <a:lstStyle/>
                    <a:p>
                      <a:pPr algn="ctr"/>
                      <a:r>
                        <a:rPr lang="vi-VN" sz="8000" dirty="0">
                          <a:solidFill>
                            <a:schemeClr val="tx1"/>
                          </a:solidFill>
                          <a:latin typeface="Cambria" panose="02040503050406030204" pitchFamily="18" charset="0"/>
                          <a:ea typeface="Cambria" panose="02040503050406030204" pitchFamily="18" charset="0"/>
                        </a:rPr>
                        <a:t>8</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chemeClr val="tx1"/>
                          </a:solidFill>
                          <a:latin typeface="Cambria" panose="02040503050406030204" pitchFamily="18" charset="0"/>
                          <a:ea typeface="Cambria" panose="02040503050406030204" pitchFamily="18" charset="0"/>
                        </a:rPr>
                        <a:t>9</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chemeClr val="tx1"/>
                          </a:solidFill>
                          <a:latin typeface="Cambria" panose="02040503050406030204" pitchFamily="18" charset="0"/>
                          <a:ea typeface="Cambria" panose="02040503050406030204" pitchFamily="18" charset="0"/>
                        </a:rPr>
                        <a:t>5</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chemeClr val="tx1"/>
                          </a:solidFill>
                          <a:latin typeface="Cambria" panose="02040503050406030204" pitchFamily="18" charset="0"/>
                          <a:ea typeface="Cambria" panose="02040503050406030204" pitchFamily="18" charset="0"/>
                        </a:rPr>
                        <a:t>3</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chemeClr val="tx1"/>
                          </a:solidFill>
                          <a:latin typeface="Cambria" panose="02040503050406030204" pitchFamily="18" charset="0"/>
                          <a:ea typeface="Cambria" panose="02040503050406030204" pitchFamily="18" charset="0"/>
                        </a:rPr>
                        <a:t>3</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chemeClr val="tx1"/>
                          </a:solidFill>
                          <a:latin typeface="Cambria" panose="02040503050406030204" pitchFamily="18" charset="0"/>
                          <a:ea typeface="Cambria" panose="02040503050406030204" pitchFamily="18" charset="0"/>
                        </a:rPr>
                        <a:t>2</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70183001"/>
                  </a:ext>
                </a:extLst>
              </a:tr>
              <a:tr h="1226567">
                <a:tc>
                  <a:txBody>
                    <a:bodyPr/>
                    <a:lstStyle/>
                    <a:p>
                      <a:pPr algn="ctr"/>
                      <a:r>
                        <a:rPr lang="vi-VN" sz="8000" dirty="0">
                          <a:solidFill>
                            <a:schemeClr val="tx1"/>
                          </a:solidFill>
                          <a:latin typeface="Cambria" panose="02040503050406030204" pitchFamily="18" charset="0"/>
                          <a:ea typeface="Cambria" panose="02040503050406030204" pitchFamily="18" charset="0"/>
                        </a:rPr>
                        <a:t>2</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chemeClr val="tx1"/>
                          </a:solidFill>
                          <a:latin typeface="Cambria" panose="02040503050406030204" pitchFamily="18" charset="0"/>
                          <a:ea typeface="Cambria" panose="02040503050406030204" pitchFamily="18" charset="0"/>
                        </a:rPr>
                        <a:t>8</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chemeClr val="tx1"/>
                          </a:solidFill>
                          <a:latin typeface="Cambria" panose="02040503050406030204" pitchFamily="18" charset="0"/>
                          <a:ea typeface="Cambria" panose="02040503050406030204" pitchFamily="18" charset="0"/>
                        </a:rPr>
                        <a:t>2</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chemeClr val="tx1"/>
                          </a:solidFill>
                          <a:latin typeface="Cambria" panose="02040503050406030204" pitchFamily="18" charset="0"/>
                          <a:ea typeface="Cambria" panose="02040503050406030204" pitchFamily="18" charset="0"/>
                        </a:rPr>
                        <a:t>4</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chemeClr val="tx1"/>
                          </a:solidFill>
                          <a:latin typeface="Cambria" panose="02040503050406030204" pitchFamily="18" charset="0"/>
                          <a:ea typeface="Cambria" panose="02040503050406030204" pitchFamily="18" charset="0"/>
                        </a:rPr>
                        <a:t>2</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chemeClr val="tx1"/>
                          </a:solidFill>
                          <a:latin typeface="Cambria" panose="02040503050406030204" pitchFamily="18" charset="0"/>
                          <a:ea typeface="Cambria" panose="02040503050406030204" pitchFamily="18" charset="0"/>
                        </a:rPr>
                        <a:t>9</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17155894"/>
                  </a:ext>
                </a:extLst>
              </a:tr>
            </a:tbl>
          </a:graphicData>
        </a:graphic>
      </p:graphicFrame>
      <p:cxnSp>
        <p:nvCxnSpPr>
          <p:cNvPr id="6" name="Straight Connector 5"/>
          <p:cNvCxnSpPr/>
          <p:nvPr/>
        </p:nvCxnSpPr>
        <p:spPr>
          <a:xfrm>
            <a:off x="2187655" y="3419698"/>
            <a:ext cx="498557" cy="0"/>
          </a:xfrm>
          <a:prstGeom prst="line">
            <a:avLst/>
          </a:prstGeom>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a:off x="2436933" y="4715859"/>
            <a:ext cx="7634167" cy="0"/>
          </a:xfrm>
          <a:prstGeom prst="line">
            <a:avLst/>
          </a:prstGeom>
        </p:spPr>
        <p:style>
          <a:lnRef idx="3">
            <a:schemeClr val="dk1"/>
          </a:lnRef>
          <a:fillRef idx="0">
            <a:schemeClr val="dk1"/>
          </a:fillRef>
          <a:effectRef idx="2">
            <a:schemeClr val="dk1"/>
          </a:effectRef>
          <a:fontRef idx="minor">
            <a:schemeClr val="tx1"/>
          </a:fontRef>
        </p:style>
      </p:cxnSp>
      <p:graphicFrame>
        <p:nvGraphicFramePr>
          <p:cNvPr id="15" name="Table 14"/>
          <p:cNvGraphicFramePr>
            <a:graphicFrameLocks noGrp="1"/>
          </p:cNvGraphicFramePr>
          <p:nvPr/>
        </p:nvGraphicFramePr>
        <p:xfrm>
          <a:off x="2907107" y="4871332"/>
          <a:ext cx="7001832" cy="1310640"/>
        </p:xfrm>
        <a:graphic>
          <a:graphicData uri="http://schemas.openxmlformats.org/drawingml/2006/table">
            <a:tbl>
              <a:tblPr firstRow="1" bandRow="1">
                <a:tableStyleId>{5C22544A-7EE6-4342-B048-85BDC9FD1C3A}</a:tableStyleId>
              </a:tblPr>
              <a:tblGrid>
                <a:gridCol w="1166972">
                  <a:extLst>
                    <a:ext uri="{9D8B030D-6E8A-4147-A177-3AD203B41FA5}">
                      <a16:colId xmlns:a16="http://schemas.microsoft.com/office/drawing/2014/main" val="468234498"/>
                    </a:ext>
                  </a:extLst>
                </a:gridCol>
                <a:gridCol w="1166972">
                  <a:extLst>
                    <a:ext uri="{9D8B030D-6E8A-4147-A177-3AD203B41FA5}">
                      <a16:colId xmlns:a16="http://schemas.microsoft.com/office/drawing/2014/main" val="3824374505"/>
                    </a:ext>
                  </a:extLst>
                </a:gridCol>
                <a:gridCol w="1166972">
                  <a:extLst>
                    <a:ext uri="{9D8B030D-6E8A-4147-A177-3AD203B41FA5}">
                      <a16:colId xmlns:a16="http://schemas.microsoft.com/office/drawing/2014/main" val="3558463631"/>
                    </a:ext>
                  </a:extLst>
                </a:gridCol>
                <a:gridCol w="1166972">
                  <a:extLst>
                    <a:ext uri="{9D8B030D-6E8A-4147-A177-3AD203B41FA5}">
                      <a16:colId xmlns:a16="http://schemas.microsoft.com/office/drawing/2014/main" val="3783352600"/>
                    </a:ext>
                  </a:extLst>
                </a:gridCol>
                <a:gridCol w="1166972">
                  <a:extLst>
                    <a:ext uri="{9D8B030D-6E8A-4147-A177-3AD203B41FA5}">
                      <a16:colId xmlns:a16="http://schemas.microsoft.com/office/drawing/2014/main" val="2482274872"/>
                    </a:ext>
                  </a:extLst>
                </a:gridCol>
                <a:gridCol w="1166972">
                  <a:extLst>
                    <a:ext uri="{9D8B030D-6E8A-4147-A177-3AD203B41FA5}">
                      <a16:colId xmlns:a16="http://schemas.microsoft.com/office/drawing/2014/main" val="772170226"/>
                    </a:ext>
                  </a:extLst>
                </a:gridCol>
              </a:tblGrid>
              <a:tr h="1081677">
                <a:tc>
                  <a:txBody>
                    <a:bodyPr/>
                    <a:lstStyle/>
                    <a:p>
                      <a:pPr algn="ctr"/>
                      <a:r>
                        <a:rPr lang="vi-VN" sz="8000" dirty="0">
                          <a:solidFill>
                            <a:srgbClr val="C00000"/>
                          </a:solidFill>
                          <a:latin typeface="Cambria" panose="02040503050406030204" pitchFamily="18" charset="0"/>
                          <a:ea typeface="Cambria" panose="02040503050406030204" pitchFamily="18" charset="0"/>
                        </a:rPr>
                        <a:t>6</a:t>
                      </a:r>
                      <a:endParaRPr lang="en-US" sz="8000" dirty="0">
                        <a:solidFill>
                          <a:srgbClr val="C00000"/>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rgbClr val="C00000"/>
                          </a:solidFill>
                          <a:latin typeface="Cambria" panose="02040503050406030204" pitchFamily="18" charset="0"/>
                          <a:ea typeface="Cambria" panose="02040503050406030204" pitchFamily="18" charset="0"/>
                        </a:rPr>
                        <a:t>1</a:t>
                      </a:r>
                      <a:endParaRPr lang="en-US" sz="8000" dirty="0">
                        <a:solidFill>
                          <a:srgbClr val="C00000"/>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rgbClr val="C00000"/>
                          </a:solidFill>
                          <a:latin typeface="Cambria" panose="02040503050406030204" pitchFamily="18" charset="0"/>
                          <a:ea typeface="Cambria" panose="02040503050406030204" pitchFamily="18" charset="0"/>
                        </a:rPr>
                        <a:t>2</a:t>
                      </a:r>
                      <a:endParaRPr lang="en-US" sz="8000" dirty="0">
                        <a:solidFill>
                          <a:srgbClr val="C00000"/>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rgbClr val="C00000"/>
                          </a:solidFill>
                          <a:latin typeface="Cambria" panose="02040503050406030204" pitchFamily="18" charset="0"/>
                          <a:ea typeface="Cambria" panose="02040503050406030204" pitchFamily="18" charset="0"/>
                        </a:rPr>
                        <a:t>9</a:t>
                      </a:r>
                      <a:endParaRPr lang="en-US" sz="8000" dirty="0">
                        <a:solidFill>
                          <a:srgbClr val="C00000"/>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rgbClr val="C00000"/>
                          </a:solidFill>
                          <a:latin typeface="Cambria" panose="02040503050406030204" pitchFamily="18" charset="0"/>
                          <a:ea typeface="Cambria" panose="02040503050406030204" pitchFamily="18" charset="0"/>
                        </a:rPr>
                        <a:t>0</a:t>
                      </a:r>
                      <a:endParaRPr lang="en-US" sz="8000" dirty="0">
                        <a:solidFill>
                          <a:srgbClr val="C00000"/>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rgbClr val="C00000"/>
                          </a:solidFill>
                          <a:latin typeface="Cambria" panose="02040503050406030204" pitchFamily="18" charset="0"/>
                          <a:ea typeface="Cambria" panose="02040503050406030204" pitchFamily="18" charset="0"/>
                        </a:rPr>
                        <a:t>3</a:t>
                      </a:r>
                      <a:endParaRPr lang="en-US" sz="8000" dirty="0">
                        <a:solidFill>
                          <a:srgbClr val="C00000"/>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85735422"/>
                  </a:ext>
                </a:extLst>
              </a:tr>
            </a:tbl>
          </a:graphicData>
        </a:graphic>
      </p:graphicFrame>
    </p:spTree>
    <p:extLst>
      <p:ext uri="{BB962C8B-B14F-4D97-AF65-F5344CB8AC3E}">
        <p14:creationId xmlns:p14="http://schemas.microsoft.com/office/powerpoint/2010/main" val="3265163704"/>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10"/>
          <p:cNvGrpSpPr/>
          <p:nvPr/>
        </p:nvGrpSpPr>
        <p:grpSpPr>
          <a:xfrm>
            <a:off x="271080" y="286196"/>
            <a:ext cx="11605235" cy="6267004"/>
            <a:chOff x="676404" y="1039661"/>
            <a:chExt cx="7766137" cy="3244240"/>
          </a:xfrm>
          <a:solidFill>
            <a:schemeClr val="bg1"/>
          </a:solidFill>
        </p:grpSpPr>
        <p:sp>
          <p:nvSpPr>
            <p:cNvPr id="40"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42"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38" name="cauhoi"/>
          <p:cNvSpPr txBox="1"/>
          <p:nvPr/>
        </p:nvSpPr>
        <p:spPr>
          <a:xfrm>
            <a:off x="1217521" y="4647139"/>
            <a:ext cx="10183405"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Khi bay trong 5 phút, muỗi đập cánh nhiều hơn ong bao nhiêu lần?</a:t>
            </a:r>
            <a:endParaRPr kumimoji="0" lang="en-GB"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026" name="Picture 2" descr="https://img.loigiaihay.com/picture/2023/0330/20_19.PN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217521" y="1278008"/>
            <a:ext cx="9757897" cy="3204625"/>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6951F223-0433-FF44-CBD9-5A1060D1A99E}"/>
              </a:ext>
            </a:extLst>
          </p:cNvPr>
          <p:cNvSpPr/>
          <p:nvPr/>
        </p:nvSpPr>
        <p:spPr>
          <a:xfrm>
            <a:off x="708660" y="560070"/>
            <a:ext cx="742950" cy="65151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latin typeface="Cambria" panose="02040503050406030204" pitchFamily="18" charset="0"/>
                <a:ea typeface="Cambria" panose="02040503050406030204" pitchFamily="18" charset="0"/>
              </a:rPr>
              <a:t>2</a:t>
            </a:r>
          </a:p>
        </p:txBody>
      </p:sp>
    </p:spTree>
    <p:extLst>
      <p:ext uri="{BB962C8B-B14F-4D97-AF65-F5344CB8AC3E}">
        <p14:creationId xmlns:p14="http://schemas.microsoft.com/office/powerpoint/2010/main" val="1007543736"/>
      </p:ext>
    </p:extLst>
  </p:cSld>
  <p:clrMapOvr>
    <a:masterClrMapping/>
  </p:clrMapOvr>
  <p:transition spd="slow">
    <p:dissolv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10"/>
          <p:cNvGrpSpPr/>
          <p:nvPr/>
        </p:nvGrpSpPr>
        <p:grpSpPr>
          <a:xfrm>
            <a:off x="271080" y="286196"/>
            <a:ext cx="11605235" cy="6267004"/>
            <a:chOff x="676404" y="1039661"/>
            <a:chExt cx="7766137" cy="3244240"/>
          </a:xfrm>
          <a:solidFill>
            <a:schemeClr val="bg1"/>
          </a:solidFill>
        </p:grpSpPr>
        <p:sp>
          <p:nvSpPr>
            <p:cNvPr id="40"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Cambria" panose="02040503050406030204" pitchFamily="18" charset="0"/>
                <a:ea typeface="等线" panose="02010600030101010101" pitchFamily="2" charset="-122"/>
              </a:endParaRPr>
            </a:p>
          </p:txBody>
        </p:sp>
        <p:sp>
          <p:nvSpPr>
            <p:cNvPr id="42"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Cambria" panose="02040503050406030204" pitchFamily="18" charset="0"/>
                <a:ea typeface="等线" panose="02010600030101010101" pitchFamily="2" charset="-122"/>
              </a:endParaRPr>
            </a:p>
          </p:txBody>
        </p:sp>
      </p:grpSp>
      <p:sp>
        <p:nvSpPr>
          <p:cNvPr id="47" name="Rounded Rectangle 7"/>
          <p:cNvSpPr/>
          <p:nvPr/>
        </p:nvSpPr>
        <p:spPr>
          <a:xfrm>
            <a:off x="3959861" y="740180"/>
            <a:ext cx="4093700" cy="940563"/>
          </a:xfrm>
          <a:custGeom>
            <a:avLst/>
            <a:gdLst>
              <a:gd name="connsiteX0" fmla="*/ 0 w 2984739"/>
              <a:gd name="connsiteY0" fmla="*/ 129399 h 776377"/>
              <a:gd name="connsiteX1" fmla="*/ 129399 w 2984739"/>
              <a:gd name="connsiteY1" fmla="*/ 0 h 776377"/>
              <a:gd name="connsiteX2" fmla="*/ 2855340 w 2984739"/>
              <a:gd name="connsiteY2" fmla="*/ 0 h 776377"/>
              <a:gd name="connsiteX3" fmla="*/ 2984739 w 2984739"/>
              <a:gd name="connsiteY3" fmla="*/ 129399 h 776377"/>
              <a:gd name="connsiteX4" fmla="*/ 2984739 w 2984739"/>
              <a:gd name="connsiteY4" fmla="*/ 646978 h 776377"/>
              <a:gd name="connsiteX5" fmla="*/ 2855340 w 2984739"/>
              <a:gd name="connsiteY5" fmla="*/ 776377 h 776377"/>
              <a:gd name="connsiteX6" fmla="*/ 129399 w 2984739"/>
              <a:gd name="connsiteY6" fmla="*/ 776377 h 776377"/>
              <a:gd name="connsiteX7" fmla="*/ 0 w 2984739"/>
              <a:gd name="connsiteY7" fmla="*/ 646978 h 776377"/>
              <a:gd name="connsiteX8" fmla="*/ 0 w 2984739"/>
              <a:gd name="connsiteY8" fmla="*/ 129399 h 776377"/>
              <a:gd name="connsiteX0" fmla="*/ 0 w 2984739"/>
              <a:gd name="connsiteY0" fmla="*/ 200291 h 847269"/>
              <a:gd name="connsiteX1" fmla="*/ 129399 w 2984739"/>
              <a:gd name="connsiteY1" fmla="*/ 70892 h 847269"/>
              <a:gd name="connsiteX2" fmla="*/ 948905 w 2984739"/>
              <a:gd name="connsiteY2" fmla="*/ 0 h 847269"/>
              <a:gd name="connsiteX3" fmla="*/ 2855340 w 2984739"/>
              <a:gd name="connsiteY3" fmla="*/ 70892 h 847269"/>
              <a:gd name="connsiteX4" fmla="*/ 2984739 w 2984739"/>
              <a:gd name="connsiteY4" fmla="*/ 200291 h 847269"/>
              <a:gd name="connsiteX5" fmla="*/ 2984739 w 2984739"/>
              <a:gd name="connsiteY5" fmla="*/ 717870 h 847269"/>
              <a:gd name="connsiteX6" fmla="*/ 2855340 w 2984739"/>
              <a:gd name="connsiteY6" fmla="*/ 847269 h 847269"/>
              <a:gd name="connsiteX7" fmla="*/ 129399 w 2984739"/>
              <a:gd name="connsiteY7" fmla="*/ 847269 h 847269"/>
              <a:gd name="connsiteX8" fmla="*/ 0 w 2984739"/>
              <a:gd name="connsiteY8" fmla="*/ 717870 h 847269"/>
              <a:gd name="connsiteX9" fmla="*/ 0 w 2984739"/>
              <a:gd name="connsiteY9" fmla="*/ 200291 h 847269"/>
              <a:gd name="connsiteX0" fmla="*/ 0 w 2984739"/>
              <a:gd name="connsiteY0" fmla="*/ 200369 h 847347"/>
              <a:gd name="connsiteX1" fmla="*/ 129399 w 2984739"/>
              <a:gd name="connsiteY1" fmla="*/ 70970 h 847347"/>
              <a:gd name="connsiteX2" fmla="*/ 948905 w 2984739"/>
              <a:gd name="connsiteY2" fmla="*/ 78 h 847347"/>
              <a:gd name="connsiteX3" fmla="*/ 1932317 w 2984739"/>
              <a:gd name="connsiteY3" fmla="*/ 103595 h 847347"/>
              <a:gd name="connsiteX4" fmla="*/ 2855340 w 2984739"/>
              <a:gd name="connsiteY4" fmla="*/ 70970 h 847347"/>
              <a:gd name="connsiteX5" fmla="*/ 2984739 w 2984739"/>
              <a:gd name="connsiteY5" fmla="*/ 200369 h 847347"/>
              <a:gd name="connsiteX6" fmla="*/ 2984739 w 2984739"/>
              <a:gd name="connsiteY6" fmla="*/ 717948 h 847347"/>
              <a:gd name="connsiteX7" fmla="*/ 2855340 w 2984739"/>
              <a:gd name="connsiteY7" fmla="*/ 847347 h 847347"/>
              <a:gd name="connsiteX8" fmla="*/ 129399 w 2984739"/>
              <a:gd name="connsiteY8" fmla="*/ 847347 h 847347"/>
              <a:gd name="connsiteX9" fmla="*/ 0 w 2984739"/>
              <a:gd name="connsiteY9" fmla="*/ 717948 h 847347"/>
              <a:gd name="connsiteX10" fmla="*/ 0 w 2984739"/>
              <a:gd name="connsiteY10" fmla="*/ 200369 h 847347"/>
              <a:gd name="connsiteX0" fmla="*/ 0 w 2984739"/>
              <a:gd name="connsiteY0" fmla="*/ 200369 h 847347"/>
              <a:gd name="connsiteX1" fmla="*/ 129399 w 2984739"/>
              <a:gd name="connsiteY1" fmla="*/ 70970 h 847347"/>
              <a:gd name="connsiteX2" fmla="*/ 948905 w 2984739"/>
              <a:gd name="connsiteY2" fmla="*/ 78 h 847347"/>
              <a:gd name="connsiteX3" fmla="*/ 1932317 w 2984739"/>
              <a:gd name="connsiteY3" fmla="*/ 103595 h 847347"/>
              <a:gd name="connsiteX4" fmla="*/ 2484407 w 2984739"/>
              <a:gd name="connsiteY4" fmla="*/ 17331 h 847347"/>
              <a:gd name="connsiteX5" fmla="*/ 2855340 w 2984739"/>
              <a:gd name="connsiteY5" fmla="*/ 70970 h 847347"/>
              <a:gd name="connsiteX6" fmla="*/ 2984739 w 2984739"/>
              <a:gd name="connsiteY6" fmla="*/ 200369 h 847347"/>
              <a:gd name="connsiteX7" fmla="*/ 2984739 w 2984739"/>
              <a:gd name="connsiteY7" fmla="*/ 717948 h 847347"/>
              <a:gd name="connsiteX8" fmla="*/ 2855340 w 2984739"/>
              <a:gd name="connsiteY8" fmla="*/ 847347 h 847347"/>
              <a:gd name="connsiteX9" fmla="*/ 129399 w 2984739"/>
              <a:gd name="connsiteY9" fmla="*/ 847347 h 847347"/>
              <a:gd name="connsiteX10" fmla="*/ 0 w 2984739"/>
              <a:gd name="connsiteY10" fmla="*/ 717948 h 847347"/>
              <a:gd name="connsiteX11" fmla="*/ 0 w 2984739"/>
              <a:gd name="connsiteY11" fmla="*/ 200369 h 847347"/>
              <a:gd name="connsiteX0" fmla="*/ 0 w 2984739"/>
              <a:gd name="connsiteY0" fmla="*/ 200369 h 847347"/>
              <a:gd name="connsiteX1" fmla="*/ 129399 w 2984739"/>
              <a:gd name="connsiteY1" fmla="*/ 70970 h 847347"/>
              <a:gd name="connsiteX2" fmla="*/ 948905 w 2984739"/>
              <a:gd name="connsiteY2" fmla="*/ 78 h 847347"/>
              <a:gd name="connsiteX3" fmla="*/ 1932317 w 2984739"/>
              <a:gd name="connsiteY3" fmla="*/ 103595 h 847347"/>
              <a:gd name="connsiteX4" fmla="*/ 2484407 w 2984739"/>
              <a:gd name="connsiteY4" fmla="*/ 17331 h 847347"/>
              <a:gd name="connsiteX5" fmla="*/ 2855340 w 2984739"/>
              <a:gd name="connsiteY5" fmla="*/ 70970 h 847347"/>
              <a:gd name="connsiteX6" fmla="*/ 2984739 w 2984739"/>
              <a:gd name="connsiteY6" fmla="*/ 200369 h 847347"/>
              <a:gd name="connsiteX7" fmla="*/ 2984739 w 2984739"/>
              <a:gd name="connsiteY7" fmla="*/ 717948 h 847347"/>
              <a:gd name="connsiteX8" fmla="*/ 2855340 w 2984739"/>
              <a:gd name="connsiteY8" fmla="*/ 847347 h 847347"/>
              <a:gd name="connsiteX9" fmla="*/ 948905 w 2984739"/>
              <a:gd name="connsiteY9" fmla="*/ 776455 h 847347"/>
              <a:gd name="connsiteX10" fmla="*/ 129399 w 2984739"/>
              <a:gd name="connsiteY10" fmla="*/ 847347 h 847347"/>
              <a:gd name="connsiteX11" fmla="*/ 0 w 2984739"/>
              <a:gd name="connsiteY11" fmla="*/ 717948 h 847347"/>
              <a:gd name="connsiteX12" fmla="*/ 0 w 2984739"/>
              <a:gd name="connsiteY12" fmla="*/ 200369 h 847347"/>
              <a:gd name="connsiteX0" fmla="*/ 0 w 2984739"/>
              <a:gd name="connsiteY0" fmla="*/ 200369 h 899045"/>
              <a:gd name="connsiteX1" fmla="*/ 129399 w 2984739"/>
              <a:gd name="connsiteY1" fmla="*/ 70970 h 899045"/>
              <a:gd name="connsiteX2" fmla="*/ 948905 w 2984739"/>
              <a:gd name="connsiteY2" fmla="*/ 78 h 899045"/>
              <a:gd name="connsiteX3" fmla="*/ 1932317 w 2984739"/>
              <a:gd name="connsiteY3" fmla="*/ 103595 h 899045"/>
              <a:gd name="connsiteX4" fmla="*/ 2484407 w 2984739"/>
              <a:gd name="connsiteY4" fmla="*/ 17331 h 899045"/>
              <a:gd name="connsiteX5" fmla="*/ 2855340 w 2984739"/>
              <a:gd name="connsiteY5" fmla="*/ 70970 h 899045"/>
              <a:gd name="connsiteX6" fmla="*/ 2984739 w 2984739"/>
              <a:gd name="connsiteY6" fmla="*/ 200369 h 899045"/>
              <a:gd name="connsiteX7" fmla="*/ 2984739 w 2984739"/>
              <a:gd name="connsiteY7" fmla="*/ 717948 h 899045"/>
              <a:gd name="connsiteX8" fmla="*/ 2855340 w 2984739"/>
              <a:gd name="connsiteY8" fmla="*/ 847347 h 899045"/>
              <a:gd name="connsiteX9" fmla="*/ 1846052 w 2984739"/>
              <a:gd name="connsiteY9" fmla="*/ 897225 h 899045"/>
              <a:gd name="connsiteX10" fmla="*/ 948905 w 2984739"/>
              <a:gd name="connsiteY10" fmla="*/ 776455 h 899045"/>
              <a:gd name="connsiteX11" fmla="*/ 129399 w 2984739"/>
              <a:gd name="connsiteY11" fmla="*/ 847347 h 899045"/>
              <a:gd name="connsiteX12" fmla="*/ 0 w 2984739"/>
              <a:gd name="connsiteY12" fmla="*/ 717948 h 899045"/>
              <a:gd name="connsiteX13" fmla="*/ 0 w 2984739"/>
              <a:gd name="connsiteY13" fmla="*/ 200369 h 89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84739" h="899045">
                <a:moveTo>
                  <a:pt x="0" y="200369"/>
                </a:moveTo>
                <a:cubicBezTo>
                  <a:pt x="0" y="128904"/>
                  <a:pt x="57934" y="70970"/>
                  <a:pt x="129399" y="70970"/>
                </a:cubicBezTo>
                <a:cubicBezTo>
                  <a:pt x="402568" y="64592"/>
                  <a:pt x="675736" y="6456"/>
                  <a:pt x="948905" y="78"/>
                </a:cubicBezTo>
                <a:cubicBezTo>
                  <a:pt x="1249391" y="-3111"/>
                  <a:pt x="1614578" y="91780"/>
                  <a:pt x="1932317" y="103595"/>
                </a:cubicBezTo>
                <a:cubicBezTo>
                  <a:pt x="2185359" y="115097"/>
                  <a:pt x="2330570" y="22768"/>
                  <a:pt x="2484407" y="17331"/>
                </a:cubicBezTo>
                <a:cubicBezTo>
                  <a:pt x="2638244" y="11894"/>
                  <a:pt x="2769076" y="49090"/>
                  <a:pt x="2855340" y="70970"/>
                </a:cubicBezTo>
                <a:cubicBezTo>
                  <a:pt x="2926805" y="70970"/>
                  <a:pt x="2984739" y="128904"/>
                  <a:pt x="2984739" y="200369"/>
                </a:cubicBezTo>
                <a:lnTo>
                  <a:pt x="2984739" y="717948"/>
                </a:lnTo>
                <a:cubicBezTo>
                  <a:pt x="2984739" y="789413"/>
                  <a:pt x="2926805" y="847347"/>
                  <a:pt x="2855340" y="847347"/>
                </a:cubicBezTo>
                <a:cubicBezTo>
                  <a:pt x="2662684" y="859974"/>
                  <a:pt x="2163791" y="909040"/>
                  <a:pt x="1846052" y="897225"/>
                </a:cubicBezTo>
                <a:cubicBezTo>
                  <a:pt x="1528313" y="885410"/>
                  <a:pt x="1232138" y="767515"/>
                  <a:pt x="948905" y="776455"/>
                </a:cubicBezTo>
                <a:lnTo>
                  <a:pt x="129399" y="847347"/>
                </a:lnTo>
                <a:cubicBezTo>
                  <a:pt x="57934" y="847347"/>
                  <a:pt x="0" y="789413"/>
                  <a:pt x="0" y="717948"/>
                </a:cubicBezTo>
                <a:lnTo>
                  <a:pt x="0" y="200369"/>
                </a:lnTo>
                <a:close/>
              </a:path>
            </a:pathLst>
          </a:custGeom>
          <a:solidFill>
            <a:srgbClr val="FFC000"/>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Bài giải</a:t>
            </a:r>
            <a:endParaRPr kumimoji="0" lang="en-GB"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2" name="Rectangle 1"/>
          <p:cNvSpPr/>
          <p:nvPr/>
        </p:nvSpPr>
        <p:spPr>
          <a:xfrm>
            <a:off x="948690" y="2267149"/>
            <a:ext cx="10852214" cy="280076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Khi bay trong 5 phút, muỗi đập cánh nhiều hơn ong số lần là: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180 000 – 60 000 = 120 000 (lần)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Đáp số: 120 000 lần</a:t>
            </a:r>
          </a:p>
        </p:txBody>
      </p:sp>
    </p:spTree>
    <p:extLst>
      <p:ext uri="{BB962C8B-B14F-4D97-AF65-F5344CB8AC3E}">
        <p14:creationId xmlns:p14="http://schemas.microsoft.com/office/powerpoint/2010/main" val="2954335010"/>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47"/>
                                        </p:tgtEl>
                                        <p:attrNameLst>
                                          <p:attrName>r</p:attrName>
                                        </p:attrNameLst>
                                      </p:cBhvr>
                                    </p:animRot>
                                    <p:animRot by="-240000">
                                      <p:cBhvr>
                                        <p:cTn id="7" dur="200" fill="hold">
                                          <p:stCondLst>
                                            <p:cond delay="200"/>
                                          </p:stCondLst>
                                        </p:cTn>
                                        <p:tgtEl>
                                          <p:spTgt spid="47"/>
                                        </p:tgtEl>
                                        <p:attrNameLst>
                                          <p:attrName>r</p:attrName>
                                        </p:attrNameLst>
                                      </p:cBhvr>
                                    </p:animRot>
                                    <p:animRot by="240000">
                                      <p:cBhvr>
                                        <p:cTn id="8" dur="200" fill="hold">
                                          <p:stCondLst>
                                            <p:cond delay="400"/>
                                          </p:stCondLst>
                                        </p:cTn>
                                        <p:tgtEl>
                                          <p:spTgt spid="47"/>
                                        </p:tgtEl>
                                        <p:attrNameLst>
                                          <p:attrName>r</p:attrName>
                                        </p:attrNameLst>
                                      </p:cBhvr>
                                    </p:animRot>
                                    <p:animRot by="-240000">
                                      <p:cBhvr>
                                        <p:cTn id="9" dur="200" fill="hold">
                                          <p:stCondLst>
                                            <p:cond delay="600"/>
                                          </p:stCondLst>
                                        </p:cTn>
                                        <p:tgtEl>
                                          <p:spTgt spid="47"/>
                                        </p:tgtEl>
                                        <p:attrNameLst>
                                          <p:attrName>r</p:attrName>
                                        </p:attrNameLst>
                                      </p:cBhvr>
                                    </p:animRot>
                                    <p:animRot by="120000">
                                      <p:cBhvr>
                                        <p:cTn id="10" dur="200" fill="hold">
                                          <p:stCondLst>
                                            <p:cond delay="8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0"/>
          <p:cNvGrpSpPr/>
          <p:nvPr/>
        </p:nvGrpSpPr>
        <p:grpSpPr>
          <a:xfrm>
            <a:off x="271080" y="286196"/>
            <a:ext cx="11605235" cy="6267004"/>
            <a:chOff x="676404" y="1039661"/>
            <a:chExt cx="7766137" cy="3244240"/>
          </a:xfrm>
          <a:solidFill>
            <a:schemeClr val="bg1"/>
          </a:solidFill>
        </p:grpSpPr>
        <p:sp>
          <p:nvSpPr>
            <p:cNvPr id="20"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1"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4" name="Rounded Rectangle 7"/>
          <p:cNvSpPr/>
          <p:nvPr/>
        </p:nvSpPr>
        <p:spPr>
          <a:xfrm>
            <a:off x="4598080" y="168939"/>
            <a:ext cx="3200341" cy="961942"/>
          </a:xfrm>
          <a:custGeom>
            <a:avLst/>
            <a:gdLst>
              <a:gd name="connsiteX0" fmla="*/ 0 w 2984739"/>
              <a:gd name="connsiteY0" fmla="*/ 129399 h 776377"/>
              <a:gd name="connsiteX1" fmla="*/ 129399 w 2984739"/>
              <a:gd name="connsiteY1" fmla="*/ 0 h 776377"/>
              <a:gd name="connsiteX2" fmla="*/ 2855340 w 2984739"/>
              <a:gd name="connsiteY2" fmla="*/ 0 h 776377"/>
              <a:gd name="connsiteX3" fmla="*/ 2984739 w 2984739"/>
              <a:gd name="connsiteY3" fmla="*/ 129399 h 776377"/>
              <a:gd name="connsiteX4" fmla="*/ 2984739 w 2984739"/>
              <a:gd name="connsiteY4" fmla="*/ 646978 h 776377"/>
              <a:gd name="connsiteX5" fmla="*/ 2855340 w 2984739"/>
              <a:gd name="connsiteY5" fmla="*/ 776377 h 776377"/>
              <a:gd name="connsiteX6" fmla="*/ 129399 w 2984739"/>
              <a:gd name="connsiteY6" fmla="*/ 776377 h 776377"/>
              <a:gd name="connsiteX7" fmla="*/ 0 w 2984739"/>
              <a:gd name="connsiteY7" fmla="*/ 646978 h 776377"/>
              <a:gd name="connsiteX8" fmla="*/ 0 w 2984739"/>
              <a:gd name="connsiteY8" fmla="*/ 129399 h 776377"/>
              <a:gd name="connsiteX0" fmla="*/ 0 w 2984739"/>
              <a:gd name="connsiteY0" fmla="*/ 200291 h 847269"/>
              <a:gd name="connsiteX1" fmla="*/ 129399 w 2984739"/>
              <a:gd name="connsiteY1" fmla="*/ 70892 h 847269"/>
              <a:gd name="connsiteX2" fmla="*/ 948905 w 2984739"/>
              <a:gd name="connsiteY2" fmla="*/ 0 h 847269"/>
              <a:gd name="connsiteX3" fmla="*/ 2855340 w 2984739"/>
              <a:gd name="connsiteY3" fmla="*/ 70892 h 847269"/>
              <a:gd name="connsiteX4" fmla="*/ 2984739 w 2984739"/>
              <a:gd name="connsiteY4" fmla="*/ 200291 h 847269"/>
              <a:gd name="connsiteX5" fmla="*/ 2984739 w 2984739"/>
              <a:gd name="connsiteY5" fmla="*/ 717870 h 847269"/>
              <a:gd name="connsiteX6" fmla="*/ 2855340 w 2984739"/>
              <a:gd name="connsiteY6" fmla="*/ 847269 h 847269"/>
              <a:gd name="connsiteX7" fmla="*/ 129399 w 2984739"/>
              <a:gd name="connsiteY7" fmla="*/ 847269 h 847269"/>
              <a:gd name="connsiteX8" fmla="*/ 0 w 2984739"/>
              <a:gd name="connsiteY8" fmla="*/ 717870 h 847269"/>
              <a:gd name="connsiteX9" fmla="*/ 0 w 2984739"/>
              <a:gd name="connsiteY9" fmla="*/ 200291 h 847269"/>
              <a:gd name="connsiteX0" fmla="*/ 0 w 2984739"/>
              <a:gd name="connsiteY0" fmla="*/ 200369 h 847347"/>
              <a:gd name="connsiteX1" fmla="*/ 129399 w 2984739"/>
              <a:gd name="connsiteY1" fmla="*/ 70970 h 847347"/>
              <a:gd name="connsiteX2" fmla="*/ 948905 w 2984739"/>
              <a:gd name="connsiteY2" fmla="*/ 78 h 847347"/>
              <a:gd name="connsiteX3" fmla="*/ 1932317 w 2984739"/>
              <a:gd name="connsiteY3" fmla="*/ 103595 h 847347"/>
              <a:gd name="connsiteX4" fmla="*/ 2855340 w 2984739"/>
              <a:gd name="connsiteY4" fmla="*/ 70970 h 847347"/>
              <a:gd name="connsiteX5" fmla="*/ 2984739 w 2984739"/>
              <a:gd name="connsiteY5" fmla="*/ 200369 h 847347"/>
              <a:gd name="connsiteX6" fmla="*/ 2984739 w 2984739"/>
              <a:gd name="connsiteY6" fmla="*/ 717948 h 847347"/>
              <a:gd name="connsiteX7" fmla="*/ 2855340 w 2984739"/>
              <a:gd name="connsiteY7" fmla="*/ 847347 h 847347"/>
              <a:gd name="connsiteX8" fmla="*/ 129399 w 2984739"/>
              <a:gd name="connsiteY8" fmla="*/ 847347 h 847347"/>
              <a:gd name="connsiteX9" fmla="*/ 0 w 2984739"/>
              <a:gd name="connsiteY9" fmla="*/ 717948 h 847347"/>
              <a:gd name="connsiteX10" fmla="*/ 0 w 2984739"/>
              <a:gd name="connsiteY10" fmla="*/ 200369 h 847347"/>
              <a:gd name="connsiteX0" fmla="*/ 0 w 2984739"/>
              <a:gd name="connsiteY0" fmla="*/ 200369 h 847347"/>
              <a:gd name="connsiteX1" fmla="*/ 129399 w 2984739"/>
              <a:gd name="connsiteY1" fmla="*/ 70970 h 847347"/>
              <a:gd name="connsiteX2" fmla="*/ 948905 w 2984739"/>
              <a:gd name="connsiteY2" fmla="*/ 78 h 847347"/>
              <a:gd name="connsiteX3" fmla="*/ 1932317 w 2984739"/>
              <a:gd name="connsiteY3" fmla="*/ 103595 h 847347"/>
              <a:gd name="connsiteX4" fmla="*/ 2484407 w 2984739"/>
              <a:gd name="connsiteY4" fmla="*/ 17331 h 847347"/>
              <a:gd name="connsiteX5" fmla="*/ 2855340 w 2984739"/>
              <a:gd name="connsiteY5" fmla="*/ 70970 h 847347"/>
              <a:gd name="connsiteX6" fmla="*/ 2984739 w 2984739"/>
              <a:gd name="connsiteY6" fmla="*/ 200369 h 847347"/>
              <a:gd name="connsiteX7" fmla="*/ 2984739 w 2984739"/>
              <a:gd name="connsiteY7" fmla="*/ 717948 h 847347"/>
              <a:gd name="connsiteX8" fmla="*/ 2855340 w 2984739"/>
              <a:gd name="connsiteY8" fmla="*/ 847347 h 847347"/>
              <a:gd name="connsiteX9" fmla="*/ 129399 w 2984739"/>
              <a:gd name="connsiteY9" fmla="*/ 847347 h 847347"/>
              <a:gd name="connsiteX10" fmla="*/ 0 w 2984739"/>
              <a:gd name="connsiteY10" fmla="*/ 717948 h 847347"/>
              <a:gd name="connsiteX11" fmla="*/ 0 w 2984739"/>
              <a:gd name="connsiteY11" fmla="*/ 200369 h 847347"/>
              <a:gd name="connsiteX0" fmla="*/ 0 w 2984739"/>
              <a:gd name="connsiteY0" fmla="*/ 200369 h 847347"/>
              <a:gd name="connsiteX1" fmla="*/ 129399 w 2984739"/>
              <a:gd name="connsiteY1" fmla="*/ 70970 h 847347"/>
              <a:gd name="connsiteX2" fmla="*/ 948905 w 2984739"/>
              <a:gd name="connsiteY2" fmla="*/ 78 h 847347"/>
              <a:gd name="connsiteX3" fmla="*/ 1932317 w 2984739"/>
              <a:gd name="connsiteY3" fmla="*/ 103595 h 847347"/>
              <a:gd name="connsiteX4" fmla="*/ 2484407 w 2984739"/>
              <a:gd name="connsiteY4" fmla="*/ 17331 h 847347"/>
              <a:gd name="connsiteX5" fmla="*/ 2855340 w 2984739"/>
              <a:gd name="connsiteY5" fmla="*/ 70970 h 847347"/>
              <a:gd name="connsiteX6" fmla="*/ 2984739 w 2984739"/>
              <a:gd name="connsiteY6" fmla="*/ 200369 h 847347"/>
              <a:gd name="connsiteX7" fmla="*/ 2984739 w 2984739"/>
              <a:gd name="connsiteY7" fmla="*/ 717948 h 847347"/>
              <a:gd name="connsiteX8" fmla="*/ 2855340 w 2984739"/>
              <a:gd name="connsiteY8" fmla="*/ 847347 h 847347"/>
              <a:gd name="connsiteX9" fmla="*/ 948905 w 2984739"/>
              <a:gd name="connsiteY9" fmla="*/ 776455 h 847347"/>
              <a:gd name="connsiteX10" fmla="*/ 129399 w 2984739"/>
              <a:gd name="connsiteY10" fmla="*/ 847347 h 847347"/>
              <a:gd name="connsiteX11" fmla="*/ 0 w 2984739"/>
              <a:gd name="connsiteY11" fmla="*/ 717948 h 847347"/>
              <a:gd name="connsiteX12" fmla="*/ 0 w 2984739"/>
              <a:gd name="connsiteY12" fmla="*/ 200369 h 847347"/>
              <a:gd name="connsiteX0" fmla="*/ 0 w 2984739"/>
              <a:gd name="connsiteY0" fmla="*/ 200369 h 899045"/>
              <a:gd name="connsiteX1" fmla="*/ 129399 w 2984739"/>
              <a:gd name="connsiteY1" fmla="*/ 70970 h 899045"/>
              <a:gd name="connsiteX2" fmla="*/ 948905 w 2984739"/>
              <a:gd name="connsiteY2" fmla="*/ 78 h 899045"/>
              <a:gd name="connsiteX3" fmla="*/ 1932317 w 2984739"/>
              <a:gd name="connsiteY3" fmla="*/ 103595 h 899045"/>
              <a:gd name="connsiteX4" fmla="*/ 2484407 w 2984739"/>
              <a:gd name="connsiteY4" fmla="*/ 17331 h 899045"/>
              <a:gd name="connsiteX5" fmla="*/ 2855340 w 2984739"/>
              <a:gd name="connsiteY5" fmla="*/ 70970 h 899045"/>
              <a:gd name="connsiteX6" fmla="*/ 2984739 w 2984739"/>
              <a:gd name="connsiteY6" fmla="*/ 200369 h 899045"/>
              <a:gd name="connsiteX7" fmla="*/ 2984739 w 2984739"/>
              <a:gd name="connsiteY7" fmla="*/ 717948 h 899045"/>
              <a:gd name="connsiteX8" fmla="*/ 2855340 w 2984739"/>
              <a:gd name="connsiteY8" fmla="*/ 847347 h 899045"/>
              <a:gd name="connsiteX9" fmla="*/ 1846052 w 2984739"/>
              <a:gd name="connsiteY9" fmla="*/ 897225 h 899045"/>
              <a:gd name="connsiteX10" fmla="*/ 948905 w 2984739"/>
              <a:gd name="connsiteY10" fmla="*/ 776455 h 899045"/>
              <a:gd name="connsiteX11" fmla="*/ 129399 w 2984739"/>
              <a:gd name="connsiteY11" fmla="*/ 847347 h 899045"/>
              <a:gd name="connsiteX12" fmla="*/ 0 w 2984739"/>
              <a:gd name="connsiteY12" fmla="*/ 717948 h 899045"/>
              <a:gd name="connsiteX13" fmla="*/ 0 w 2984739"/>
              <a:gd name="connsiteY13" fmla="*/ 200369 h 89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84739" h="899045">
                <a:moveTo>
                  <a:pt x="0" y="200369"/>
                </a:moveTo>
                <a:cubicBezTo>
                  <a:pt x="0" y="128904"/>
                  <a:pt x="57934" y="70970"/>
                  <a:pt x="129399" y="70970"/>
                </a:cubicBezTo>
                <a:cubicBezTo>
                  <a:pt x="402568" y="64592"/>
                  <a:pt x="675736" y="6456"/>
                  <a:pt x="948905" y="78"/>
                </a:cubicBezTo>
                <a:cubicBezTo>
                  <a:pt x="1249391" y="-3111"/>
                  <a:pt x="1614578" y="91780"/>
                  <a:pt x="1932317" y="103595"/>
                </a:cubicBezTo>
                <a:cubicBezTo>
                  <a:pt x="2185359" y="115097"/>
                  <a:pt x="2330570" y="22768"/>
                  <a:pt x="2484407" y="17331"/>
                </a:cubicBezTo>
                <a:cubicBezTo>
                  <a:pt x="2638244" y="11894"/>
                  <a:pt x="2769076" y="49090"/>
                  <a:pt x="2855340" y="70970"/>
                </a:cubicBezTo>
                <a:cubicBezTo>
                  <a:pt x="2926805" y="70970"/>
                  <a:pt x="2984739" y="128904"/>
                  <a:pt x="2984739" y="200369"/>
                </a:cubicBezTo>
                <a:lnTo>
                  <a:pt x="2984739" y="717948"/>
                </a:lnTo>
                <a:cubicBezTo>
                  <a:pt x="2984739" y="789413"/>
                  <a:pt x="2926805" y="847347"/>
                  <a:pt x="2855340" y="847347"/>
                </a:cubicBezTo>
                <a:cubicBezTo>
                  <a:pt x="2662684" y="859974"/>
                  <a:pt x="2163791" y="909040"/>
                  <a:pt x="1846052" y="897225"/>
                </a:cubicBezTo>
                <a:cubicBezTo>
                  <a:pt x="1528313" y="885410"/>
                  <a:pt x="1232138" y="767515"/>
                  <a:pt x="948905" y="776455"/>
                </a:cubicBezTo>
                <a:lnTo>
                  <a:pt x="129399" y="847347"/>
                </a:lnTo>
                <a:cubicBezTo>
                  <a:pt x="57934" y="847347"/>
                  <a:pt x="0" y="789413"/>
                  <a:pt x="0" y="717948"/>
                </a:cubicBezTo>
                <a:lnTo>
                  <a:pt x="0" y="200369"/>
                </a:lnTo>
                <a:close/>
              </a:path>
            </a:pathLst>
          </a:custGeom>
          <a:solidFill>
            <a:srgbClr val="FFC000"/>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44000" rIns="21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Bài</a:t>
            </a:r>
            <a:r>
              <a:rPr kumimoji="0" lang="en-GB"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3:</a:t>
            </a:r>
          </a:p>
        </p:txBody>
      </p:sp>
      <p:sp>
        <p:nvSpPr>
          <p:cNvPr id="3" name="Rectangle 2"/>
          <p:cNvSpPr/>
          <p:nvPr/>
        </p:nvSpPr>
        <p:spPr>
          <a:xfrm>
            <a:off x="666594" y="1130881"/>
            <a:ext cx="11013179" cy="230832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Khoang chứa nhiên liệu của máy bay màu xanh có 240 373 ℓ. Khoang chứa nhiên liệu của máy bay màu hồng có 25 350 ℓ. Hỏi khoang chứa nhiên liệu của máy bay nào có nhiều hơn và nhiều hơn bao nhiêu lít?</a:t>
            </a:r>
          </a:p>
        </p:txBody>
      </p:sp>
      <p:pic>
        <p:nvPicPr>
          <p:cNvPr id="2050" name="Picture 2" descr="https://img.loigiaihay.com/picture/2023/0330/20_20.PN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750605" y="4021470"/>
            <a:ext cx="6646183" cy="1884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9102515"/>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fade">
                                      <p:cBhvr>
                                        <p:cTn id="2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10"/>
          <p:cNvGrpSpPr/>
          <p:nvPr/>
        </p:nvGrpSpPr>
        <p:grpSpPr>
          <a:xfrm>
            <a:off x="271080" y="286196"/>
            <a:ext cx="11605235" cy="6267004"/>
            <a:chOff x="676404" y="1039661"/>
            <a:chExt cx="7766137" cy="3244240"/>
          </a:xfrm>
          <a:solidFill>
            <a:schemeClr val="bg1"/>
          </a:solidFill>
        </p:grpSpPr>
        <p:sp>
          <p:nvSpPr>
            <p:cNvPr id="10"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1"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2" name="TextBox 1"/>
          <p:cNvSpPr txBox="1"/>
          <p:nvPr/>
        </p:nvSpPr>
        <p:spPr>
          <a:xfrm>
            <a:off x="1445514" y="1012839"/>
            <a:ext cx="8636000" cy="1021556"/>
          </a:xfrm>
          <a:prstGeom prst="roundRect">
            <a:avLst/>
          </a:prstGeom>
          <a:solidFill>
            <a:srgbClr val="FFC000"/>
          </a:solidFill>
          <a:ln w="38100">
            <a:solidFill>
              <a:srgbClr val="A5A5A5"/>
            </a:solid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Ta có: 240 373 &gt; 25 350</a:t>
            </a:r>
            <a:endParaRPr kumimoji="0" lang="en-GB" sz="115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Rectangle 5"/>
          <p:cNvSpPr/>
          <p:nvPr/>
        </p:nvSpPr>
        <p:spPr>
          <a:xfrm>
            <a:off x="467621" y="2392883"/>
            <a:ext cx="11120973" cy="317009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Vậy khoang chứa nhiên liệu của máy bay màu xanh nhiều hơn khoang chứa nhiên liệu của máy bay màu đỏ và nhiều hơn số lít là: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240 373 – 25 350 = 215 023 (lít)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Đáp số: 215 023 lít</a:t>
            </a:r>
          </a:p>
        </p:txBody>
      </p:sp>
    </p:spTree>
    <p:extLst>
      <p:ext uri="{BB962C8B-B14F-4D97-AF65-F5344CB8AC3E}">
        <p14:creationId xmlns:p14="http://schemas.microsoft.com/office/powerpoint/2010/main" val="1621927048"/>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10"/>
          <p:cNvGrpSpPr/>
          <p:nvPr/>
        </p:nvGrpSpPr>
        <p:grpSpPr>
          <a:xfrm>
            <a:off x="271080" y="286196"/>
            <a:ext cx="11605235" cy="6267004"/>
            <a:chOff x="676404" y="1039661"/>
            <a:chExt cx="7766137" cy="3244240"/>
          </a:xfrm>
          <a:solidFill>
            <a:schemeClr val="bg1"/>
          </a:solidFill>
        </p:grpSpPr>
        <p:sp>
          <p:nvSpPr>
            <p:cNvPr id="40"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41"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pic>
        <p:nvPicPr>
          <p:cNvPr id="3" name="Picture 4" descr="Không có mô tả.">
            <a:extLst>
              <a:ext uri="{FF2B5EF4-FFF2-40B4-BE49-F238E27FC236}">
                <a16:creationId xmlns:a16="http://schemas.microsoft.com/office/drawing/2014/main" id="{909F2149-17B8-03C5-28C8-70DD0C2BC371}"/>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0" y="102295"/>
            <a:ext cx="2656968" cy="11073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2E51292-BB64-682F-C24A-B9FA345D1D2D}"/>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2533649" y="1847850"/>
            <a:ext cx="7525411" cy="3495675"/>
          </a:xfrm>
          <a:prstGeom prst="rect">
            <a:avLst/>
          </a:prstGeom>
          <a:ln>
            <a:noFill/>
          </a:ln>
          <a:effectLst>
            <a:softEdge rad="112500"/>
          </a:effectLst>
        </p:spPr>
      </p:pic>
      <p:sp>
        <p:nvSpPr>
          <p:cNvPr id="5" name="Speech Bubble: Rectangle with Corners Rounded 4">
            <a:extLst>
              <a:ext uri="{FF2B5EF4-FFF2-40B4-BE49-F238E27FC236}">
                <a16:creationId xmlns:a16="http://schemas.microsoft.com/office/drawing/2014/main" id="{F9BF915A-B9AD-205F-A8C5-A1F970AED587}"/>
              </a:ext>
            </a:extLst>
          </p:cNvPr>
          <p:cNvSpPr/>
          <p:nvPr/>
        </p:nvSpPr>
        <p:spPr>
          <a:xfrm>
            <a:off x="2352675" y="561975"/>
            <a:ext cx="2590800" cy="1343025"/>
          </a:xfrm>
          <a:prstGeom prst="wedgeRoundRectCallout">
            <a:avLst>
              <a:gd name="adj1" fmla="val 3432"/>
              <a:gd name="adj2" fmla="val 58954"/>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Video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dạy</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hát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nhạc</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235 072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lượt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xem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còn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video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dạy</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Tiếng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Anh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438 589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lượt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xem</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peech Bubble: Rectangle with Corners Rounded 5">
            <a:extLst>
              <a:ext uri="{FF2B5EF4-FFF2-40B4-BE49-F238E27FC236}">
                <a16:creationId xmlns:a16="http://schemas.microsoft.com/office/drawing/2014/main" id="{9589DD43-1AD0-FC25-CBE3-11FCE33D3C25}"/>
              </a:ext>
            </a:extLst>
          </p:cNvPr>
          <p:cNvSpPr/>
          <p:nvPr/>
        </p:nvSpPr>
        <p:spPr>
          <a:xfrm>
            <a:off x="5286375" y="400050"/>
            <a:ext cx="2590800" cy="1343025"/>
          </a:xfrm>
          <a:prstGeom prst="wedgeRoundRectCallout">
            <a:avLst>
              <a:gd name="adj1" fmla="val -38112"/>
              <a:gd name="adj2" fmla="val 58954"/>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Video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dạy</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Tiếng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Anh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nhiều</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hơn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video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dạy</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hát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nhạc</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bao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nhiêu</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lượt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xem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nhỉ</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4329075"/>
      </p:ext>
    </p:extLst>
  </p:cSld>
  <p:clrMapOvr>
    <a:masterClrMapping/>
  </p:clrMapOvr>
  <p:transition spd="slow">
    <p:dissolv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10"/>
          <p:cNvGrpSpPr/>
          <p:nvPr/>
        </p:nvGrpSpPr>
        <p:grpSpPr>
          <a:xfrm>
            <a:off x="271080" y="286196"/>
            <a:ext cx="11605235" cy="6267004"/>
            <a:chOff x="676404" y="1039661"/>
            <a:chExt cx="7766137" cy="3244240"/>
          </a:xfrm>
          <a:solidFill>
            <a:schemeClr val="bg1"/>
          </a:solidFill>
        </p:grpSpPr>
        <p:sp>
          <p:nvSpPr>
            <p:cNvPr id="40"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41"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graphicFrame>
        <p:nvGraphicFramePr>
          <p:cNvPr id="6" name="Table 5"/>
          <p:cNvGraphicFramePr>
            <a:graphicFrameLocks noGrp="1"/>
          </p:cNvGraphicFramePr>
          <p:nvPr/>
        </p:nvGraphicFramePr>
        <p:xfrm>
          <a:off x="1085855" y="1781324"/>
          <a:ext cx="5030100" cy="1188056"/>
        </p:xfrm>
        <a:graphic>
          <a:graphicData uri="http://schemas.openxmlformats.org/drawingml/2006/table">
            <a:tbl>
              <a:tblPr firstRow="1" bandRow="1">
                <a:tableStyleId>{5940675A-B579-460E-94D1-54222C63F5DA}</a:tableStyleId>
              </a:tblPr>
              <a:tblGrid>
                <a:gridCol w="838350">
                  <a:extLst>
                    <a:ext uri="{9D8B030D-6E8A-4147-A177-3AD203B41FA5}">
                      <a16:colId xmlns:a16="http://schemas.microsoft.com/office/drawing/2014/main" val="2868388082"/>
                    </a:ext>
                  </a:extLst>
                </a:gridCol>
                <a:gridCol w="838350">
                  <a:extLst>
                    <a:ext uri="{9D8B030D-6E8A-4147-A177-3AD203B41FA5}">
                      <a16:colId xmlns:a16="http://schemas.microsoft.com/office/drawing/2014/main" val="1557590837"/>
                    </a:ext>
                  </a:extLst>
                </a:gridCol>
                <a:gridCol w="838350">
                  <a:extLst>
                    <a:ext uri="{9D8B030D-6E8A-4147-A177-3AD203B41FA5}">
                      <a16:colId xmlns:a16="http://schemas.microsoft.com/office/drawing/2014/main" val="2673681062"/>
                    </a:ext>
                  </a:extLst>
                </a:gridCol>
                <a:gridCol w="838350">
                  <a:extLst>
                    <a:ext uri="{9D8B030D-6E8A-4147-A177-3AD203B41FA5}">
                      <a16:colId xmlns:a16="http://schemas.microsoft.com/office/drawing/2014/main" val="463301757"/>
                    </a:ext>
                  </a:extLst>
                </a:gridCol>
                <a:gridCol w="838350">
                  <a:extLst>
                    <a:ext uri="{9D8B030D-6E8A-4147-A177-3AD203B41FA5}">
                      <a16:colId xmlns:a16="http://schemas.microsoft.com/office/drawing/2014/main" val="2945294302"/>
                    </a:ext>
                  </a:extLst>
                </a:gridCol>
                <a:gridCol w="838350">
                  <a:extLst>
                    <a:ext uri="{9D8B030D-6E8A-4147-A177-3AD203B41FA5}">
                      <a16:colId xmlns:a16="http://schemas.microsoft.com/office/drawing/2014/main" val="3263452874"/>
                    </a:ext>
                  </a:extLst>
                </a:gridCol>
              </a:tblGrid>
              <a:tr h="1188056">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extLst>
                  <a:ext uri="{0D108BD9-81ED-4DB2-BD59-A6C34878D82A}">
                    <a16:rowId xmlns:a16="http://schemas.microsoft.com/office/drawing/2014/main" val="270235978"/>
                  </a:ext>
                </a:extLst>
              </a:tr>
            </a:tbl>
          </a:graphicData>
        </a:graphic>
      </p:graphicFrame>
      <p:sp>
        <p:nvSpPr>
          <p:cNvPr id="7" name="Rectangle 6"/>
          <p:cNvSpPr/>
          <p:nvPr/>
        </p:nvSpPr>
        <p:spPr>
          <a:xfrm>
            <a:off x="2368052" y="534829"/>
            <a:ext cx="712887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w="0"/>
                <a:solidFill>
                  <a:srgbClr val="0070C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438 589 – 235 072 = ?</a:t>
            </a:r>
            <a:endParaRPr kumimoji="0" lang="en-US" sz="5400" b="0" i="0" u="none" strike="noStrike" kern="1200" cap="none" spc="0" normalizeH="0" baseline="0" noProof="0" dirty="0">
              <a:ln w="0"/>
              <a:solidFill>
                <a:srgbClr val="0070C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8" name="Rectangle 7"/>
          <p:cNvSpPr/>
          <p:nvPr/>
        </p:nvSpPr>
        <p:spPr>
          <a:xfrm>
            <a:off x="1137538" y="1652077"/>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4</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9" name="Rectangle 8"/>
          <p:cNvSpPr/>
          <p:nvPr/>
        </p:nvSpPr>
        <p:spPr>
          <a:xfrm>
            <a:off x="1931442" y="1652077"/>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3</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0" name="Rectangle 9"/>
          <p:cNvSpPr/>
          <p:nvPr/>
        </p:nvSpPr>
        <p:spPr>
          <a:xfrm>
            <a:off x="2787862" y="1652077"/>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8</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1" name="Rectangle 10"/>
          <p:cNvSpPr/>
          <p:nvPr/>
        </p:nvSpPr>
        <p:spPr>
          <a:xfrm>
            <a:off x="3644282" y="1652077"/>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5</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2" name="Rectangle 11"/>
          <p:cNvSpPr/>
          <p:nvPr/>
        </p:nvSpPr>
        <p:spPr>
          <a:xfrm>
            <a:off x="4500702" y="1652077"/>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8</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3" name="Rectangle 12"/>
          <p:cNvSpPr/>
          <p:nvPr/>
        </p:nvSpPr>
        <p:spPr>
          <a:xfrm>
            <a:off x="5310733" y="1652077"/>
            <a:ext cx="808235"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rPr>
              <a:t>9</a:t>
            </a:r>
          </a:p>
        </p:txBody>
      </p:sp>
      <p:graphicFrame>
        <p:nvGraphicFramePr>
          <p:cNvPr id="14" name="Table 13"/>
          <p:cNvGraphicFramePr>
            <a:graphicFrameLocks noGrp="1"/>
          </p:cNvGraphicFramePr>
          <p:nvPr/>
        </p:nvGraphicFramePr>
        <p:xfrm>
          <a:off x="1082842" y="3707027"/>
          <a:ext cx="5030100" cy="1188056"/>
        </p:xfrm>
        <a:graphic>
          <a:graphicData uri="http://schemas.openxmlformats.org/drawingml/2006/table">
            <a:tbl>
              <a:tblPr firstRow="1" bandRow="1">
                <a:tableStyleId>{5940675A-B579-460E-94D1-54222C63F5DA}</a:tableStyleId>
              </a:tblPr>
              <a:tblGrid>
                <a:gridCol w="838350">
                  <a:extLst>
                    <a:ext uri="{9D8B030D-6E8A-4147-A177-3AD203B41FA5}">
                      <a16:colId xmlns:a16="http://schemas.microsoft.com/office/drawing/2014/main" val="2868388082"/>
                    </a:ext>
                  </a:extLst>
                </a:gridCol>
                <a:gridCol w="838350">
                  <a:extLst>
                    <a:ext uri="{9D8B030D-6E8A-4147-A177-3AD203B41FA5}">
                      <a16:colId xmlns:a16="http://schemas.microsoft.com/office/drawing/2014/main" val="1557590837"/>
                    </a:ext>
                  </a:extLst>
                </a:gridCol>
                <a:gridCol w="838350">
                  <a:extLst>
                    <a:ext uri="{9D8B030D-6E8A-4147-A177-3AD203B41FA5}">
                      <a16:colId xmlns:a16="http://schemas.microsoft.com/office/drawing/2014/main" val="2673681062"/>
                    </a:ext>
                  </a:extLst>
                </a:gridCol>
                <a:gridCol w="838350">
                  <a:extLst>
                    <a:ext uri="{9D8B030D-6E8A-4147-A177-3AD203B41FA5}">
                      <a16:colId xmlns:a16="http://schemas.microsoft.com/office/drawing/2014/main" val="463301757"/>
                    </a:ext>
                  </a:extLst>
                </a:gridCol>
                <a:gridCol w="838350">
                  <a:extLst>
                    <a:ext uri="{9D8B030D-6E8A-4147-A177-3AD203B41FA5}">
                      <a16:colId xmlns:a16="http://schemas.microsoft.com/office/drawing/2014/main" val="2945294302"/>
                    </a:ext>
                  </a:extLst>
                </a:gridCol>
                <a:gridCol w="838350">
                  <a:extLst>
                    <a:ext uri="{9D8B030D-6E8A-4147-A177-3AD203B41FA5}">
                      <a16:colId xmlns:a16="http://schemas.microsoft.com/office/drawing/2014/main" val="3263452874"/>
                    </a:ext>
                  </a:extLst>
                </a:gridCol>
              </a:tblGrid>
              <a:tr h="1188056">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extLst>
                  <a:ext uri="{0D108BD9-81ED-4DB2-BD59-A6C34878D82A}">
                    <a16:rowId xmlns:a16="http://schemas.microsoft.com/office/drawing/2014/main" val="270235978"/>
                  </a:ext>
                </a:extLst>
              </a:tr>
            </a:tbl>
          </a:graphicData>
        </a:graphic>
      </p:graphicFrame>
      <p:sp>
        <p:nvSpPr>
          <p:cNvPr id="15" name="Rectangle 14"/>
          <p:cNvSpPr/>
          <p:nvPr/>
        </p:nvSpPr>
        <p:spPr>
          <a:xfrm>
            <a:off x="1134525" y="3577780"/>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2</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6" name="Rectangle 15"/>
          <p:cNvSpPr/>
          <p:nvPr/>
        </p:nvSpPr>
        <p:spPr>
          <a:xfrm>
            <a:off x="1928429" y="3577780"/>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3</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7" name="Rectangle 16"/>
          <p:cNvSpPr/>
          <p:nvPr/>
        </p:nvSpPr>
        <p:spPr>
          <a:xfrm>
            <a:off x="2784849" y="3577780"/>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5</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8" name="Rectangle 17"/>
          <p:cNvSpPr/>
          <p:nvPr/>
        </p:nvSpPr>
        <p:spPr>
          <a:xfrm>
            <a:off x="3641269" y="3577780"/>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0</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9" name="Rectangle 18"/>
          <p:cNvSpPr/>
          <p:nvPr/>
        </p:nvSpPr>
        <p:spPr>
          <a:xfrm>
            <a:off x="4497689" y="3577780"/>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7</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20" name="Rectangle 19"/>
          <p:cNvSpPr/>
          <p:nvPr/>
        </p:nvSpPr>
        <p:spPr>
          <a:xfrm>
            <a:off x="5277263" y="3577780"/>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2</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21" name="Rectangle 20"/>
          <p:cNvSpPr/>
          <p:nvPr/>
        </p:nvSpPr>
        <p:spPr>
          <a:xfrm>
            <a:off x="349854" y="2471248"/>
            <a:ext cx="561371"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rPr>
              <a:t>-</a:t>
            </a:r>
          </a:p>
        </p:txBody>
      </p:sp>
      <p:cxnSp>
        <p:nvCxnSpPr>
          <p:cNvPr id="22" name="Straight Connector 21"/>
          <p:cNvCxnSpPr/>
          <p:nvPr/>
        </p:nvCxnSpPr>
        <p:spPr>
          <a:xfrm>
            <a:off x="996950" y="5147440"/>
            <a:ext cx="5230292"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6668376" y="1385684"/>
            <a:ext cx="4923983" cy="438419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2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p:cNvSpPr/>
          <p:nvPr/>
        </p:nvSpPr>
        <p:spPr>
          <a:xfrm>
            <a:off x="6593020" y="1652077"/>
            <a:ext cx="5219535" cy="4154984"/>
          </a:xfrm>
          <a:prstGeom prst="rect">
            <a:avLst/>
          </a:prstGeom>
          <a:noFill/>
        </p:spPr>
        <p:txBody>
          <a:bodyPr wrap="square" lIns="91440" tIns="45720" rIns="91440" bIns="45720">
            <a:spAutoFit/>
          </a:bodyPr>
          <a:lstStyle/>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44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Đặt</a:t>
            </a:r>
            <a:r>
              <a:rPr kumimoji="0" lang="en-US" sz="44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44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tính</a:t>
            </a:r>
            <a:r>
              <a:rPr kumimoji="0" lang="en-US" sz="44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44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sao</a:t>
            </a:r>
            <a:r>
              <a:rPr kumimoji="0" lang="en-US" sz="44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44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cho</a:t>
            </a:r>
            <a:r>
              <a:rPr kumimoji="0" lang="en-US" sz="44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44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các</a:t>
            </a:r>
            <a:r>
              <a:rPr kumimoji="0" lang="en-US" sz="44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44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hàng</a:t>
            </a:r>
            <a:r>
              <a:rPr kumimoji="0" lang="en-US" sz="44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44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thẳng</a:t>
            </a:r>
            <a:r>
              <a:rPr kumimoji="0" lang="en-US" sz="44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44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cột</a:t>
            </a:r>
            <a:r>
              <a:rPr kumimoji="0" lang="en-US" sz="44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br>
              <a:rPr kumimoji="0" lang="en-US" sz="44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br>
            <a:r>
              <a:rPr kumimoji="0" lang="en-US" sz="44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với</a:t>
            </a:r>
            <a:r>
              <a:rPr kumimoji="0" lang="en-US" sz="44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44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nhau</a:t>
            </a:r>
            <a:endParaRPr kumimoji="0" lang="en-US" sz="44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endParaRPr>
          </a:p>
          <a:p>
            <a:pPr marL="571500" marR="0" lvl="0" indent="-5715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44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Viết</a:t>
            </a:r>
            <a:r>
              <a:rPr kumimoji="0" lang="en-US" sz="44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44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dấu</a:t>
            </a:r>
            <a:r>
              <a:rPr kumimoji="0" lang="en-US" sz="44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p>
          <a:p>
            <a:pPr marL="571500" marR="0" lvl="0" indent="-5715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44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Kẻ</a:t>
            </a:r>
            <a:r>
              <a:rPr kumimoji="0" lang="en-US" sz="44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44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gạch</a:t>
            </a:r>
            <a:r>
              <a:rPr kumimoji="0" lang="en-US" sz="44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44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ngang</a:t>
            </a:r>
            <a:endParaRPr kumimoji="0" lang="en-US" sz="44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3576161276"/>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iterate type="wd">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grpId="0" nodeType="clickEffect">
                                  <p:stCondLst>
                                    <p:cond delay="0"/>
                                  </p:stCondLst>
                                  <p:iterate type="wd">
                                    <p:tmPct val="10000"/>
                                  </p:iterate>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childTnLst>
                                </p:cTn>
                              </p:par>
                            </p:childTnLst>
                          </p:cTn>
                        </p:par>
                        <p:par>
                          <p:cTn id="16" fill="hold">
                            <p:stCondLst>
                              <p:cond delay="500"/>
                            </p:stCondLst>
                            <p:childTnLst>
                              <p:par>
                                <p:cTn id="17" presetID="23" presetClass="entr" presetSubtype="16" fill="hold" grpId="0" nodeType="afterEffect">
                                  <p:stCondLst>
                                    <p:cond delay="0"/>
                                  </p:stCondLst>
                                  <p:iterate type="wd">
                                    <p:tmPct val="10000"/>
                                  </p:iterate>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childTnLst>
                                </p:cTn>
                              </p:par>
                            </p:childTnLst>
                          </p:cTn>
                        </p:par>
                        <p:par>
                          <p:cTn id="21" fill="hold">
                            <p:stCondLst>
                              <p:cond delay="1000"/>
                            </p:stCondLst>
                            <p:childTnLst>
                              <p:par>
                                <p:cTn id="22" presetID="23" presetClass="entr" presetSubtype="16" fill="hold" grpId="0" nodeType="afterEffect">
                                  <p:stCondLst>
                                    <p:cond delay="0"/>
                                  </p:stCondLst>
                                  <p:iterate type="wd">
                                    <p:tmPct val="10000"/>
                                  </p:iterate>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childTnLst>
                                </p:cTn>
                              </p:par>
                            </p:childTnLst>
                          </p:cTn>
                        </p:par>
                        <p:par>
                          <p:cTn id="26" fill="hold">
                            <p:stCondLst>
                              <p:cond delay="1500"/>
                            </p:stCondLst>
                            <p:childTnLst>
                              <p:par>
                                <p:cTn id="27" presetID="23" presetClass="entr" presetSubtype="16" fill="hold" grpId="0" nodeType="afterEffect">
                                  <p:stCondLst>
                                    <p:cond delay="0"/>
                                  </p:stCondLst>
                                  <p:iterate type="wd">
                                    <p:tmPct val="10000"/>
                                  </p:iterate>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childTnLst>
                                </p:cTn>
                              </p:par>
                            </p:childTnLst>
                          </p:cTn>
                        </p:par>
                        <p:par>
                          <p:cTn id="31" fill="hold">
                            <p:stCondLst>
                              <p:cond delay="2000"/>
                            </p:stCondLst>
                            <p:childTnLst>
                              <p:par>
                                <p:cTn id="32" presetID="23" presetClass="entr" presetSubtype="16" fill="hold" grpId="0" nodeType="afterEffect">
                                  <p:stCondLst>
                                    <p:cond delay="0"/>
                                  </p:stCondLst>
                                  <p:iterate type="wd">
                                    <p:tmPct val="10000"/>
                                  </p:iterate>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childTnLst>
                                </p:cTn>
                              </p:par>
                            </p:childTnLst>
                          </p:cTn>
                        </p:par>
                        <p:par>
                          <p:cTn id="36" fill="hold">
                            <p:stCondLst>
                              <p:cond delay="2500"/>
                            </p:stCondLst>
                            <p:childTnLst>
                              <p:par>
                                <p:cTn id="37" presetID="23" presetClass="entr" presetSubtype="16" fill="hold" grpId="0" nodeType="afterEffect">
                                  <p:stCondLst>
                                    <p:cond delay="0"/>
                                  </p:stCondLst>
                                  <p:iterate type="wd">
                                    <p:tmPct val="10000"/>
                                  </p:iterate>
                                  <p:childTnLst>
                                    <p:set>
                                      <p:cBhvr>
                                        <p:cTn id="38" dur="1" fill="hold">
                                          <p:stCondLst>
                                            <p:cond delay="0"/>
                                          </p:stCondLst>
                                        </p:cTn>
                                        <p:tgtEl>
                                          <p:spTgt spid="13"/>
                                        </p:tgtEl>
                                        <p:attrNameLst>
                                          <p:attrName>style.visibility</p:attrName>
                                        </p:attrNameLst>
                                      </p:cBhvr>
                                      <p:to>
                                        <p:strVal val="visible"/>
                                      </p:to>
                                    </p:set>
                                    <p:anim calcmode="lin" valueType="num">
                                      <p:cBhvr>
                                        <p:cTn id="39" dur="500" fill="hold"/>
                                        <p:tgtEl>
                                          <p:spTgt spid="13"/>
                                        </p:tgtEl>
                                        <p:attrNameLst>
                                          <p:attrName>ppt_w</p:attrName>
                                        </p:attrNameLst>
                                      </p:cBhvr>
                                      <p:tavLst>
                                        <p:tav tm="0">
                                          <p:val>
                                            <p:fltVal val="0"/>
                                          </p:val>
                                        </p:tav>
                                        <p:tav tm="100000">
                                          <p:val>
                                            <p:strVal val="#ppt_w"/>
                                          </p:val>
                                        </p:tav>
                                      </p:tavLst>
                                    </p:anim>
                                    <p:anim calcmode="lin" valueType="num">
                                      <p:cBhvr>
                                        <p:cTn id="40"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23" presetClass="entr" presetSubtype="16" fill="hold" nodeType="clickEffect">
                                  <p:stCondLst>
                                    <p:cond delay="0"/>
                                  </p:stCondLst>
                                  <p:iterate type="wd">
                                    <p:tmPct val="10000"/>
                                  </p:iterate>
                                  <p:childTnLst>
                                    <p:set>
                                      <p:cBhvr>
                                        <p:cTn id="44" dur="1" fill="hold">
                                          <p:stCondLst>
                                            <p:cond delay="0"/>
                                          </p:stCondLst>
                                        </p:cTn>
                                        <p:tgtEl>
                                          <p:spTgt spid="24">
                                            <p:txEl>
                                              <p:pRg st="0" end="0"/>
                                            </p:txEl>
                                          </p:spTgt>
                                        </p:tgtEl>
                                        <p:attrNameLst>
                                          <p:attrName>style.visibility</p:attrName>
                                        </p:attrNameLst>
                                      </p:cBhvr>
                                      <p:to>
                                        <p:strVal val="visible"/>
                                      </p:to>
                                    </p:set>
                                    <p:anim calcmode="lin" valueType="num">
                                      <p:cBhvr>
                                        <p:cTn id="45" dur="500" fill="hold"/>
                                        <p:tgtEl>
                                          <p:spTgt spid="24">
                                            <p:txEl>
                                              <p:pRg st="0" end="0"/>
                                            </p:txEl>
                                          </p:spTgt>
                                        </p:tgtEl>
                                        <p:attrNameLst>
                                          <p:attrName>ppt_w</p:attrName>
                                        </p:attrNameLst>
                                      </p:cBhvr>
                                      <p:tavLst>
                                        <p:tav tm="0">
                                          <p:val>
                                            <p:fltVal val="0"/>
                                          </p:val>
                                        </p:tav>
                                        <p:tav tm="100000">
                                          <p:val>
                                            <p:strVal val="#ppt_w"/>
                                          </p:val>
                                        </p:tav>
                                      </p:tavLst>
                                    </p:anim>
                                    <p:anim calcmode="lin" valueType="num">
                                      <p:cBhvr>
                                        <p:cTn id="46" dur="500" fill="hold"/>
                                        <p:tgtEl>
                                          <p:spTgt spid="24">
                                            <p:txEl>
                                              <p:pRg st="0" end="0"/>
                                            </p:txEl>
                                          </p:spTgt>
                                        </p:tgtEl>
                                        <p:attrNameLst>
                                          <p:attrName>ppt_h</p:attrName>
                                        </p:attrNameLst>
                                      </p:cBhvr>
                                      <p:tavLst>
                                        <p:tav tm="0">
                                          <p:val>
                                            <p:fltVal val="0"/>
                                          </p:val>
                                        </p:tav>
                                        <p:tav tm="100000">
                                          <p:val>
                                            <p:strVal val="#ppt_h"/>
                                          </p:val>
                                        </p:tav>
                                      </p:tavLst>
                                    </p:anim>
                                  </p:childTnLst>
                                </p:cTn>
                              </p:par>
                            </p:childTnLst>
                          </p:cTn>
                        </p:par>
                        <p:par>
                          <p:cTn id="47" fill="hold">
                            <p:stCondLst>
                              <p:cond delay="950"/>
                            </p:stCondLst>
                            <p:childTnLst>
                              <p:par>
                                <p:cTn id="48" presetID="23" presetClass="entr" presetSubtype="16" fill="hold" grpId="0" nodeType="afterEffect">
                                  <p:stCondLst>
                                    <p:cond delay="0"/>
                                  </p:stCondLst>
                                  <p:iterate type="wd">
                                    <p:tmPct val="10000"/>
                                  </p:iterate>
                                  <p:childTnLst>
                                    <p:set>
                                      <p:cBhvr>
                                        <p:cTn id="49" dur="1" fill="hold">
                                          <p:stCondLst>
                                            <p:cond delay="0"/>
                                          </p:stCondLst>
                                        </p:cTn>
                                        <p:tgtEl>
                                          <p:spTgt spid="20"/>
                                        </p:tgtEl>
                                        <p:attrNameLst>
                                          <p:attrName>style.visibility</p:attrName>
                                        </p:attrNameLst>
                                      </p:cBhvr>
                                      <p:to>
                                        <p:strVal val="visible"/>
                                      </p:to>
                                    </p:set>
                                    <p:anim calcmode="lin" valueType="num">
                                      <p:cBhvr>
                                        <p:cTn id="50" dur="500" fill="hold"/>
                                        <p:tgtEl>
                                          <p:spTgt spid="20"/>
                                        </p:tgtEl>
                                        <p:attrNameLst>
                                          <p:attrName>ppt_w</p:attrName>
                                        </p:attrNameLst>
                                      </p:cBhvr>
                                      <p:tavLst>
                                        <p:tav tm="0">
                                          <p:val>
                                            <p:fltVal val="0"/>
                                          </p:val>
                                        </p:tav>
                                        <p:tav tm="100000">
                                          <p:val>
                                            <p:strVal val="#ppt_w"/>
                                          </p:val>
                                        </p:tav>
                                      </p:tavLst>
                                    </p:anim>
                                    <p:anim calcmode="lin" valueType="num">
                                      <p:cBhvr>
                                        <p:cTn id="51" dur="500" fill="hold"/>
                                        <p:tgtEl>
                                          <p:spTgt spid="20"/>
                                        </p:tgtEl>
                                        <p:attrNameLst>
                                          <p:attrName>ppt_h</p:attrName>
                                        </p:attrNameLst>
                                      </p:cBhvr>
                                      <p:tavLst>
                                        <p:tav tm="0">
                                          <p:val>
                                            <p:fltVal val="0"/>
                                          </p:val>
                                        </p:tav>
                                        <p:tav tm="100000">
                                          <p:val>
                                            <p:strVal val="#ppt_h"/>
                                          </p:val>
                                        </p:tav>
                                      </p:tavLst>
                                    </p:anim>
                                  </p:childTnLst>
                                </p:cTn>
                              </p:par>
                            </p:childTnLst>
                          </p:cTn>
                        </p:par>
                        <p:par>
                          <p:cTn id="52" fill="hold">
                            <p:stCondLst>
                              <p:cond delay="1450"/>
                            </p:stCondLst>
                            <p:childTnLst>
                              <p:par>
                                <p:cTn id="53" presetID="23" presetClass="entr" presetSubtype="16" fill="hold" grpId="0" nodeType="afterEffect">
                                  <p:stCondLst>
                                    <p:cond delay="0"/>
                                  </p:stCondLst>
                                  <p:iterate type="wd">
                                    <p:tmPct val="10000"/>
                                  </p:iterate>
                                  <p:childTnLst>
                                    <p:set>
                                      <p:cBhvr>
                                        <p:cTn id="54" dur="1" fill="hold">
                                          <p:stCondLst>
                                            <p:cond delay="0"/>
                                          </p:stCondLst>
                                        </p:cTn>
                                        <p:tgtEl>
                                          <p:spTgt spid="19"/>
                                        </p:tgtEl>
                                        <p:attrNameLst>
                                          <p:attrName>style.visibility</p:attrName>
                                        </p:attrNameLst>
                                      </p:cBhvr>
                                      <p:to>
                                        <p:strVal val="visible"/>
                                      </p:to>
                                    </p:set>
                                    <p:anim calcmode="lin" valueType="num">
                                      <p:cBhvr>
                                        <p:cTn id="55" dur="500" fill="hold"/>
                                        <p:tgtEl>
                                          <p:spTgt spid="19"/>
                                        </p:tgtEl>
                                        <p:attrNameLst>
                                          <p:attrName>ppt_w</p:attrName>
                                        </p:attrNameLst>
                                      </p:cBhvr>
                                      <p:tavLst>
                                        <p:tav tm="0">
                                          <p:val>
                                            <p:fltVal val="0"/>
                                          </p:val>
                                        </p:tav>
                                        <p:tav tm="100000">
                                          <p:val>
                                            <p:strVal val="#ppt_w"/>
                                          </p:val>
                                        </p:tav>
                                      </p:tavLst>
                                    </p:anim>
                                    <p:anim calcmode="lin" valueType="num">
                                      <p:cBhvr>
                                        <p:cTn id="56" dur="500" fill="hold"/>
                                        <p:tgtEl>
                                          <p:spTgt spid="19"/>
                                        </p:tgtEl>
                                        <p:attrNameLst>
                                          <p:attrName>ppt_h</p:attrName>
                                        </p:attrNameLst>
                                      </p:cBhvr>
                                      <p:tavLst>
                                        <p:tav tm="0">
                                          <p:val>
                                            <p:fltVal val="0"/>
                                          </p:val>
                                        </p:tav>
                                        <p:tav tm="100000">
                                          <p:val>
                                            <p:strVal val="#ppt_h"/>
                                          </p:val>
                                        </p:tav>
                                      </p:tavLst>
                                    </p:anim>
                                  </p:childTnLst>
                                </p:cTn>
                              </p:par>
                            </p:childTnLst>
                          </p:cTn>
                        </p:par>
                        <p:par>
                          <p:cTn id="57" fill="hold">
                            <p:stCondLst>
                              <p:cond delay="1950"/>
                            </p:stCondLst>
                            <p:childTnLst>
                              <p:par>
                                <p:cTn id="58" presetID="23" presetClass="entr" presetSubtype="16" fill="hold" grpId="0" nodeType="afterEffect">
                                  <p:stCondLst>
                                    <p:cond delay="0"/>
                                  </p:stCondLst>
                                  <p:iterate type="wd">
                                    <p:tmPct val="10000"/>
                                  </p:iterate>
                                  <p:childTnLst>
                                    <p:set>
                                      <p:cBhvr>
                                        <p:cTn id="59" dur="1" fill="hold">
                                          <p:stCondLst>
                                            <p:cond delay="0"/>
                                          </p:stCondLst>
                                        </p:cTn>
                                        <p:tgtEl>
                                          <p:spTgt spid="18"/>
                                        </p:tgtEl>
                                        <p:attrNameLst>
                                          <p:attrName>style.visibility</p:attrName>
                                        </p:attrNameLst>
                                      </p:cBhvr>
                                      <p:to>
                                        <p:strVal val="visible"/>
                                      </p:to>
                                    </p:set>
                                    <p:anim calcmode="lin" valueType="num">
                                      <p:cBhvr>
                                        <p:cTn id="60" dur="500" fill="hold"/>
                                        <p:tgtEl>
                                          <p:spTgt spid="18"/>
                                        </p:tgtEl>
                                        <p:attrNameLst>
                                          <p:attrName>ppt_w</p:attrName>
                                        </p:attrNameLst>
                                      </p:cBhvr>
                                      <p:tavLst>
                                        <p:tav tm="0">
                                          <p:val>
                                            <p:fltVal val="0"/>
                                          </p:val>
                                        </p:tav>
                                        <p:tav tm="100000">
                                          <p:val>
                                            <p:strVal val="#ppt_w"/>
                                          </p:val>
                                        </p:tav>
                                      </p:tavLst>
                                    </p:anim>
                                    <p:anim calcmode="lin" valueType="num">
                                      <p:cBhvr>
                                        <p:cTn id="61" dur="500" fill="hold"/>
                                        <p:tgtEl>
                                          <p:spTgt spid="18"/>
                                        </p:tgtEl>
                                        <p:attrNameLst>
                                          <p:attrName>ppt_h</p:attrName>
                                        </p:attrNameLst>
                                      </p:cBhvr>
                                      <p:tavLst>
                                        <p:tav tm="0">
                                          <p:val>
                                            <p:fltVal val="0"/>
                                          </p:val>
                                        </p:tav>
                                        <p:tav tm="100000">
                                          <p:val>
                                            <p:strVal val="#ppt_h"/>
                                          </p:val>
                                        </p:tav>
                                      </p:tavLst>
                                    </p:anim>
                                  </p:childTnLst>
                                </p:cTn>
                              </p:par>
                            </p:childTnLst>
                          </p:cTn>
                        </p:par>
                        <p:par>
                          <p:cTn id="62" fill="hold">
                            <p:stCondLst>
                              <p:cond delay="2450"/>
                            </p:stCondLst>
                            <p:childTnLst>
                              <p:par>
                                <p:cTn id="63" presetID="23" presetClass="entr" presetSubtype="16" fill="hold" grpId="0" nodeType="afterEffect">
                                  <p:stCondLst>
                                    <p:cond delay="0"/>
                                  </p:stCondLst>
                                  <p:iterate type="wd">
                                    <p:tmPct val="10000"/>
                                  </p:iterate>
                                  <p:childTnLst>
                                    <p:set>
                                      <p:cBhvr>
                                        <p:cTn id="64" dur="1" fill="hold">
                                          <p:stCondLst>
                                            <p:cond delay="0"/>
                                          </p:stCondLst>
                                        </p:cTn>
                                        <p:tgtEl>
                                          <p:spTgt spid="17"/>
                                        </p:tgtEl>
                                        <p:attrNameLst>
                                          <p:attrName>style.visibility</p:attrName>
                                        </p:attrNameLst>
                                      </p:cBhvr>
                                      <p:to>
                                        <p:strVal val="visible"/>
                                      </p:to>
                                    </p:set>
                                    <p:anim calcmode="lin" valueType="num">
                                      <p:cBhvr>
                                        <p:cTn id="65" dur="500" fill="hold"/>
                                        <p:tgtEl>
                                          <p:spTgt spid="17"/>
                                        </p:tgtEl>
                                        <p:attrNameLst>
                                          <p:attrName>ppt_w</p:attrName>
                                        </p:attrNameLst>
                                      </p:cBhvr>
                                      <p:tavLst>
                                        <p:tav tm="0">
                                          <p:val>
                                            <p:fltVal val="0"/>
                                          </p:val>
                                        </p:tav>
                                        <p:tav tm="100000">
                                          <p:val>
                                            <p:strVal val="#ppt_w"/>
                                          </p:val>
                                        </p:tav>
                                      </p:tavLst>
                                    </p:anim>
                                    <p:anim calcmode="lin" valueType="num">
                                      <p:cBhvr>
                                        <p:cTn id="66" dur="500" fill="hold"/>
                                        <p:tgtEl>
                                          <p:spTgt spid="17"/>
                                        </p:tgtEl>
                                        <p:attrNameLst>
                                          <p:attrName>ppt_h</p:attrName>
                                        </p:attrNameLst>
                                      </p:cBhvr>
                                      <p:tavLst>
                                        <p:tav tm="0">
                                          <p:val>
                                            <p:fltVal val="0"/>
                                          </p:val>
                                        </p:tav>
                                        <p:tav tm="100000">
                                          <p:val>
                                            <p:strVal val="#ppt_h"/>
                                          </p:val>
                                        </p:tav>
                                      </p:tavLst>
                                    </p:anim>
                                  </p:childTnLst>
                                </p:cTn>
                              </p:par>
                            </p:childTnLst>
                          </p:cTn>
                        </p:par>
                        <p:par>
                          <p:cTn id="67" fill="hold">
                            <p:stCondLst>
                              <p:cond delay="2950"/>
                            </p:stCondLst>
                            <p:childTnLst>
                              <p:par>
                                <p:cTn id="68" presetID="23" presetClass="entr" presetSubtype="16" fill="hold" grpId="0" nodeType="afterEffect">
                                  <p:stCondLst>
                                    <p:cond delay="0"/>
                                  </p:stCondLst>
                                  <p:iterate type="wd">
                                    <p:tmPct val="10000"/>
                                  </p:iterate>
                                  <p:childTnLst>
                                    <p:set>
                                      <p:cBhvr>
                                        <p:cTn id="69" dur="1" fill="hold">
                                          <p:stCondLst>
                                            <p:cond delay="0"/>
                                          </p:stCondLst>
                                        </p:cTn>
                                        <p:tgtEl>
                                          <p:spTgt spid="16"/>
                                        </p:tgtEl>
                                        <p:attrNameLst>
                                          <p:attrName>style.visibility</p:attrName>
                                        </p:attrNameLst>
                                      </p:cBhvr>
                                      <p:to>
                                        <p:strVal val="visible"/>
                                      </p:to>
                                    </p:set>
                                    <p:anim calcmode="lin" valueType="num">
                                      <p:cBhvr>
                                        <p:cTn id="70" dur="500" fill="hold"/>
                                        <p:tgtEl>
                                          <p:spTgt spid="16"/>
                                        </p:tgtEl>
                                        <p:attrNameLst>
                                          <p:attrName>ppt_w</p:attrName>
                                        </p:attrNameLst>
                                      </p:cBhvr>
                                      <p:tavLst>
                                        <p:tav tm="0">
                                          <p:val>
                                            <p:fltVal val="0"/>
                                          </p:val>
                                        </p:tav>
                                        <p:tav tm="100000">
                                          <p:val>
                                            <p:strVal val="#ppt_w"/>
                                          </p:val>
                                        </p:tav>
                                      </p:tavLst>
                                    </p:anim>
                                    <p:anim calcmode="lin" valueType="num">
                                      <p:cBhvr>
                                        <p:cTn id="71" dur="500" fill="hold"/>
                                        <p:tgtEl>
                                          <p:spTgt spid="16"/>
                                        </p:tgtEl>
                                        <p:attrNameLst>
                                          <p:attrName>ppt_h</p:attrName>
                                        </p:attrNameLst>
                                      </p:cBhvr>
                                      <p:tavLst>
                                        <p:tav tm="0">
                                          <p:val>
                                            <p:fltVal val="0"/>
                                          </p:val>
                                        </p:tav>
                                        <p:tav tm="100000">
                                          <p:val>
                                            <p:strVal val="#ppt_h"/>
                                          </p:val>
                                        </p:tav>
                                      </p:tavLst>
                                    </p:anim>
                                  </p:childTnLst>
                                </p:cTn>
                              </p:par>
                            </p:childTnLst>
                          </p:cTn>
                        </p:par>
                        <p:par>
                          <p:cTn id="72" fill="hold">
                            <p:stCondLst>
                              <p:cond delay="3450"/>
                            </p:stCondLst>
                            <p:childTnLst>
                              <p:par>
                                <p:cTn id="73" presetID="23" presetClass="entr" presetSubtype="16" fill="hold" grpId="0" nodeType="afterEffect">
                                  <p:stCondLst>
                                    <p:cond delay="0"/>
                                  </p:stCondLst>
                                  <p:iterate type="wd">
                                    <p:tmPct val="10000"/>
                                  </p:iterate>
                                  <p:childTnLst>
                                    <p:set>
                                      <p:cBhvr>
                                        <p:cTn id="74" dur="1" fill="hold">
                                          <p:stCondLst>
                                            <p:cond delay="0"/>
                                          </p:stCondLst>
                                        </p:cTn>
                                        <p:tgtEl>
                                          <p:spTgt spid="15"/>
                                        </p:tgtEl>
                                        <p:attrNameLst>
                                          <p:attrName>style.visibility</p:attrName>
                                        </p:attrNameLst>
                                      </p:cBhvr>
                                      <p:to>
                                        <p:strVal val="visible"/>
                                      </p:to>
                                    </p:set>
                                    <p:anim calcmode="lin" valueType="num">
                                      <p:cBhvr>
                                        <p:cTn id="75" dur="500" fill="hold"/>
                                        <p:tgtEl>
                                          <p:spTgt spid="15"/>
                                        </p:tgtEl>
                                        <p:attrNameLst>
                                          <p:attrName>ppt_w</p:attrName>
                                        </p:attrNameLst>
                                      </p:cBhvr>
                                      <p:tavLst>
                                        <p:tav tm="0">
                                          <p:val>
                                            <p:fltVal val="0"/>
                                          </p:val>
                                        </p:tav>
                                        <p:tav tm="100000">
                                          <p:val>
                                            <p:strVal val="#ppt_w"/>
                                          </p:val>
                                        </p:tav>
                                      </p:tavLst>
                                    </p:anim>
                                    <p:anim calcmode="lin" valueType="num">
                                      <p:cBhvr>
                                        <p:cTn id="76"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77" fill="hold">
                      <p:stCondLst>
                        <p:cond delay="indefinite"/>
                      </p:stCondLst>
                      <p:childTnLst>
                        <p:par>
                          <p:cTn id="78" fill="hold">
                            <p:stCondLst>
                              <p:cond delay="0"/>
                            </p:stCondLst>
                            <p:childTnLst>
                              <p:par>
                                <p:cTn id="79" presetID="14" presetClass="entr" presetSubtype="10" fill="hold" nodeType="clickEffect">
                                  <p:stCondLst>
                                    <p:cond delay="0"/>
                                  </p:stCondLst>
                                  <p:iterate type="wd">
                                    <p:tmPct val="10000"/>
                                  </p:iterate>
                                  <p:childTnLst>
                                    <p:set>
                                      <p:cBhvr>
                                        <p:cTn id="80" dur="1" fill="hold">
                                          <p:stCondLst>
                                            <p:cond delay="0"/>
                                          </p:stCondLst>
                                        </p:cTn>
                                        <p:tgtEl>
                                          <p:spTgt spid="24">
                                            <p:txEl>
                                              <p:pRg st="1" end="1"/>
                                            </p:txEl>
                                          </p:spTgt>
                                        </p:tgtEl>
                                        <p:attrNameLst>
                                          <p:attrName>style.visibility</p:attrName>
                                        </p:attrNameLst>
                                      </p:cBhvr>
                                      <p:to>
                                        <p:strVal val="visible"/>
                                      </p:to>
                                    </p:set>
                                    <p:animEffect transition="in" filter="randombar(horizontal)">
                                      <p:cBhvr>
                                        <p:cTn id="81" dur="500"/>
                                        <p:tgtEl>
                                          <p:spTgt spid="24">
                                            <p:txEl>
                                              <p:pRg st="1" end="1"/>
                                            </p:txEl>
                                          </p:spTgt>
                                        </p:tgtEl>
                                      </p:cBhvr>
                                    </p:animEffect>
                                  </p:childTnLst>
                                </p:cTn>
                              </p:par>
                            </p:childTnLst>
                          </p:cTn>
                        </p:par>
                        <p:par>
                          <p:cTn id="82" fill="hold">
                            <p:stCondLst>
                              <p:cond delay="600"/>
                            </p:stCondLst>
                            <p:childTnLst>
                              <p:par>
                                <p:cTn id="83" presetID="16" presetClass="entr" presetSubtype="21" fill="hold" grpId="0" nodeType="afterEffect">
                                  <p:stCondLst>
                                    <p:cond delay="0"/>
                                  </p:stCondLst>
                                  <p:iterate type="wd">
                                    <p:tmPct val="10000"/>
                                  </p:iterate>
                                  <p:childTnLst>
                                    <p:set>
                                      <p:cBhvr>
                                        <p:cTn id="84" dur="1" fill="hold">
                                          <p:stCondLst>
                                            <p:cond delay="0"/>
                                          </p:stCondLst>
                                        </p:cTn>
                                        <p:tgtEl>
                                          <p:spTgt spid="21"/>
                                        </p:tgtEl>
                                        <p:attrNameLst>
                                          <p:attrName>style.visibility</p:attrName>
                                        </p:attrNameLst>
                                      </p:cBhvr>
                                      <p:to>
                                        <p:strVal val="visible"/>
                                      </p:to>
                                    </p:set>
                                    <p:animEffect transition="in" filter="barn(inVertical)">
                                      <p:cBhvr>
                                        <p:cTn id="85" dur="500"/>
                                        <p:tgtEl>
                                          <p:spTgt spid="21"/>
                                        </p:tgtEl>
                                      </p:cBhvr>
                                    </p:animEffect>
                                  </p:childTnLst>
                                </p:cTn>
                              </p:par>
                            </p:childTnLst>
                          </p:cTn>
                        </p:par>
                      </p:childTnLst>
                    </p:cTn>
                  </p:par>
                  <p:par>
                    <p:cTn id="86" fill="hold">
                      <p:stCondLst>
                        <p:cond delay="indefinite"/>
                      </p:stCondLst>
                      <p:childTnLst>
                        <p:par>
                          <p:cTn id="87" fill="hold">
                            <p:stCondLst>
                              <p:cond delay="0"/>
                            </p:stCondLst>
                            <p:childTnLst>
                              <p:par>
                                <p:cTn id="88" presetID="14" presetClass="entr" presetSubtype="10" fill="hold" nodeType="clickEffect">
                                  <p:stCondLst>
                                    <p:cond delay="0"/>
                                  </p:stCondLst>
                                  <p:iterate type="wd">
                                    <p:tmPct val="10000"/>
                                  </p:iterate>
                                  <p:childTnLst>
                                    <p:set>
                                      <p:cBhvr>
                                        <p:cTn id="89" dur="1" fill="hold">
                                          <p:stCondLst>
                                            <p:cond delay="0"/>
                                          </p:stCondLst>
                                        </p:cTn>
                                        <p:tgtEl>
                                          <p:spTgt spid="24">
                                            <p:txEl>
                                              <p:pRg st="2" end="2"/>
                                            </p:txEl>
                                          </p:spTgt>
                                        </p:tgtEl>
                                        <p:attrNameLst>
                                          <p:attrName>style.visibility</p:attrName>
                                        </p:attrNameLst>
                                      </p:cBhvr>
                                      <p:to>
                                        <p:strVal val="visible"/>
                                      </p:to>
                                    </p:set>
                                    <p:animEffect transition="in" filter="randombar(horizontal)">
                                      <p:cBhvr>
                                        <p:cTn id="90" dur="500"/>
                                        <p:tgtEl>
                                          <p:spTgt spid="24">
                                            <p:txEl>
                                              <p:pRg st="2" end="2"/>
                                            </p:txEl>
                                          </p:spTgt>
                                        </p:tgtEl>
                                      </p:cBhvr>
                                    </p:animEffect>
                                  </p:childTnLst>
                                </p:cTn>
                              </p:par>
                            </p:childTnLst>
                          </p:cTn>
                        </p:par>
                        <p:par>
                          <p:cTn id="91" fill="hold">
                            <p:stCondLst>
                              <p:cond delay="600"/>
                            </p:stCondLst>
                            <p:childTnLst>
                              <p:par>
                                <p:cTn id="92" presetID="16" presetClass="entr" presetSubtype="21" fill="hold" nodeType="afterEffect">
                                  <p:stCondLst>
                                    <p:cond delay="0"/>
                                  </p:stCondLst>
                                  <p:iterate type="wd">
                                    <p:tmPct val="10000"/>
                                  </p:iterate>
                                  <p:childTnLst>
                                    <p:set>
                                      <p:cBhvr>
                                        <p:cTn id="93" dur="1" fill="hold">
                                          <p:stCondLst>
                                            <p:cond delay="0"/>
                                          </p:stCondLst>
                                        </p:cTn>
                                        <p:tgtEl>
                                          <p:spTgt spid="22"/>
                                        </p:tgtEl>
                                        <p:attrNameLst>
                                          <p:attrName>style.visibility</p:attrName>
                                        </p:attrNameLst>
                                      </p:cBhvr>
                                      <p:to>
                                        <p:strVal val="visible"/>
                                      </p:to>
                                    </p:set>
                                    <p:animEffect transition="in" filter="barn(inVertical)">
                                      <p:cBhvr>
                                        <p:cTn id="9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5" grpId="0"/>
      <p:bldP spid="16" grpId="0"/>
      <p:bldP spid="17" grpId="0"/>
      <p:bldP spid="18" grpId="0"/>
      <p:bldP spid="19" grpId="0"/>
      <p:bldP spid="20"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10"/>
          <p:cNvGrpSpPr/>
          <p:nvPr/>
        </p:nvGrpSpPr>
        <p:grpSpPr>
          <a:xfrm>
            <a:off x="271080" y="286196"/>
            <a:ext cx="11605235" cy="6267004"/>
            <a:chOff x="676404" y="1039661"/>
            <a:chExt cx="7766137" cy="3244240"/>
          </a:xfrm>
          <a:solidFill>
            <a:schemeClr val="bg1"/>
          </a:solidFill>
        </p:grpSpPr>
        <p:sp>
          <p:nvSpPr>
            <p:cNvPr id="40"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41"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graphicFrame>
        <p:nvGraphicFramePr>
          <p:cNvPr id="6" name="Table 5"/>
          <p:cNvGraphicFramePr>
            <a:graphicFrameLocks noGrp="1"/>
          </p:cNvGraphicFramePr>
          <p:nvPr/>
        </p:nvGraphicFramePr>
        <p:xfrm>
          <a:off x="1022355" y="1279373"/>
          <a:ext cx="5030100" cy="1188056"/>
        </p:xfrm>
        <a:graphic>
          <a:graphicData uri="http://schemas.openxmlformats.org/drawingml/2006/table">
            <a:tbl>
              <a:tblPr firstRow="1" bandRow="1">
                <a:tableStyleId>{5940675A-B579-460E-94D1-54222C63F5DA}</a:tableStyleId>
              </a:tblPr>
              <a:tblGrid>
                <a:gridCol w="838350">
                  <a:extLst>
                    <a:ext uri="{9D8B030D-6E8A-4147-A177-3AD203B41FA5}">
                      <a16:colId xmlns:a16="http://schemas.microsoft.com/office/drawing/2014/main" val="2868388082"/>
                    </a:ext>
                  </a:extLst>
                </a:gridCol>
                <a:gridCol w="838350">
                  <a:extLst>
                    <a:ext uri="{9D8B030D-6E8A-4147-A177-3AD203B41FA5}">
                      <a16:colId xmlns:a16="http://schemas.microsoft.com/office/drawing/2014/main" val="1557590837"/>
                    </a:ext>
                  </a:extLst>
                </a:gridCol>
                <a:gridCol w="838350">
                  <a:extLst>
                    <a:ext uri="{9D8B030D-6E8A-4147-A177-3AD203B41FA5}">
                      <a16:colId xmlns:a16="http://schemas.microsoft.com/office/drawing/2014/main" val="2673681062"/>
                    </a:ext>
                  </a:extLst>
                </a:gridCol>
                <a:gridCol w="838350">
                  <a:extLst>
                    <a:ext uri="{9D8B030D-6E8A-4147-A177-3AD203B41FA5}">
                      <a16:colId xmlns:a16="http://schemas.microsoft.com/office/drawing/2014/main" val="463301757"/>
                    </a:ext>
                  </a:extLst>
                </a:gridCol>
                <a:gridCol w="838350">
                  <a:extLst>
                    <a:ext uri="{9D8B030D-6E8A-4147-A177-3AD203B41FA5}">
                      <a16:colId xmlns:a16="http://schemas.microsoft.com/office/drawing/2014/main" val="2945294302"/>
                    </a:ext>
                  </a:extLst>
                </a:gridCol>
                <a:gridCol w="838350">
                  <a:extLst>
                    <a:ext uri="{9D8B030D-6E8A-4147-A177-3AD203B41FA5}">
                      <a16:colId xmlns:a16="http://schemas.microsoft.com/office/drawing/2014/main" val="3263452874"/>
                    </a:ext>
                  </a:extLst>
                </a:gridCol>
              </a:tblGrid>
              <a:tr h="1188056">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extLst>
                  <a:ext uri="{0D108BD9-81ED-4DB2-BD59-A6C34878D82A}">
                    <a16:rowId xmlns:a16="http://schemas.microsoft.com/office/drawing/2014/main" val="270235978"/>
                  </a:ext>
                </a:extLst>
              </a:tr>
            </a:tbl>
          </a:graphicData>
        </a:graphic>
      </p:graphicFrame>
      <p:sp>
        <p:nvSpPr>
          <p:cNvPr id="8" name="Rectangle 7"/>
          <p:cNvSpPr/>
          <p:nvPr/>
        </p:nvSpPr>
        <p:spPr>
          <a:xfrm>
            <a:off x="1074038" y="1150126"/>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4</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9" name="Rectangle 8"/>
          <p:cNvSpPr/>
          <p:nvPr/>
        </p:nvSpPr>
        <p:spPr>
          <a:xfrm>
            <a:off x="1867942" y="1150126"/>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3</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0" name="Rectangle 9"/>
          <p:cNvSpPr/>
          <p:nvPr/>
        </p:nvSpPr>
        <p:spPr>
          <a:xfrm>
            <a:off x="2724362" y="1150126"/>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8</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1" name="Rectangle 10"/>
          <p:cNvSpPr/>
          <p:nvPr/>
        </p:nvSpPr>
        <p:spPr>
          <a:xfrm>
            <a:off x="3580782" y="1150126"/>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5</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2" name="Rectangle 11"/>
          <p:cNvSpPr/>
          <p:nvPr/>
        </p:nvSpPr>
        <p:spPr>
          <a:xfrm>
            <a:off x="4437202" y="1150126"/>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8</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3" name="Rectangle 12"/>
          <p:cNvSpPr/>
          <p:nvPr/>
        </p:nvSpPr>
        <p:spPr>
          <a:xfrm>
            <a:off x="5247233" y="1150126"/>
            <a:ext cx="808235"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rPr>
              <a:t>9</a:t>
            </a:r>
          </a:p>
        </p:txBody>
      </p:sp>
      <p:graphicFrame>
        <p:nvGraphicFramePr>
          <p:cNvPr id="14" name="Table 13"/>
          <p:cNvGraphicFramePr>
            <a:graphicFrameLocks noGrp="1"/>
          </p:cNvGraphicFramePr>
          <p:nvPr/>
        </p:nvGraphicFramePr>
        <p:xfrm>
          <a:off x="1019342" y="3205076"/>
          <a:ext cx="5030100" cy="1188056"/>
        </p:xfrm>
        <a:graphic>
          <a:graphicData uri="http://schemas.openxmlformats.org/drawingml/2006/table">
            <a:tbl>
              <a:tblPr firstRow="1" bandRow="1">
                <a:tableStyleId>{5940675A-B579-460E-94D1-54222C63F5DA}</a:tableStyleId>
              </a:tblPr>
              <a:tblGrid>
                <a:gridCol w="838350">
                  <a:extLst>
                    <a:ext uri="{9D8B030D-6E8A-4147-A177-3AD203B41FA5}">
                      <a16:colId xmlns:a16="http://schemas.microsoft.com/office/drawing/2014/main" val="2868388082"/>
                    </a:ext>
                  </a:extLst>
                </a:gridCol>
                <a:gridCol w="838350">
                  <a:extLst>
                    <a:ext uri="{9D8B030D-6E8A-4147-A177-3AD203B41FA5}">
                      <a16:colId xmlns:a16="http://schemas.microsoft.com/office/drawing/2014/main" val="1557590837"/>
                    </a:ext>
                  </a:extLst>
                </a:gridCol>
                <a:gridCol w="838350">
                  <a:extLst>
                    <a:ext uri="{9D8B030D-6E8A-4147-A177-3AD203B41FA5}">
                      <a16:colId xmlns:a16="http://schemas.microsoft.com/office/drawing/2014/main" val="2673681062"/>
                    </a:ext>
                  </a:extLst>
                </a:gridCol>
                <a:gridCol w="838350">
                  <a:extLst>
                    <a:ext uri="{9D8B030D-6E8A-4147-A177-3AD203B41FA5}">
                      <a16:colId xmlns:a16="http://schemas.microsoft.com/office/drawing/2014/main" val="463301757"/>
                    </a:ext>
                  </a:extLst>
                </a:gridCol>
                <a:gridCol w="838350">
                  <a:extLst>
                    <a:ext uri="{9D8B030D-6E8A-4147-A177-3AD203B41FA5}">
                      <a16:colId xmlns:a16="http://schemas.microsoft.com/office/drawing/2014/main" val="2945294302"/>
                    </a:ext>
                  </a:extLst>
                </a:gridCol>
                <a:gridCol w="838350">
                  <a:extLst>
                    <a:ext uri="{9D8B030D-6E8A-4147-A177-3AD203B41FA5}">
                      <a16:colId xmlns:a16="http://schemas.microsoft.com/office/drawing/2014/main" val="3263452874"/>
                    </a:ext>
                  </a:extLst>
                </a:gridCol>
              </a:tblGrid>
              <a:tr h="1188056">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extLst>
                  <a:ext uri="{0D108BD9-81ED-4DB2-BD59-A6C34878D82A}">
                    <a16:rowId xmlns:a16="http://schemas.microsoft.com/office/drawing/2014/main" val="270235978"/>
                  </a:ext>
                </a:extLst>
              </a:tr>
            </a:tbl>
          </a:graphicData>
        </a:graphic>
      </p:graphicFrame>
      <p:sp>
        <p:nvSpPr>
          <p:cNvPr id="15" name="Rectangle 14"/>
          <p:cNvSpPr/>
          <p:nvPr/>
        </p:nvSpPr>
        <p:spPr>
          <a:xfrm>
            <a:off x="1071025" y="3075829"/>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2</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6" name="Rectangle 15"/>
          <p:cNvSpPr/>
          <p:nvPr/>
        </p:nvSpPr>
        <p:spPr>
          <a:xfrm>
            <a:off x="1864929" y="3075829"/>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3</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7" name="Rectangle 16"/>
          <p:cNvSpPr/>
          <p:nvPr/>
        </p:nvSpPr>
        <p:spPr>
          <a:xfrm>
            <a:off x="2721349" y="3075829"/>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5</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8" name="Rectangle 17"/>
          <p:cNvSpPr/>
          <p:nvPr/>
        </p:nvSpPr>
        <p:spPr>
          <a:xfrm>
            <a:off x="3577769" y="3075829"/>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0</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9" name="Rectangle 18"/>
          <p:cNvSpPr/>
          <p:nvPr/>
        </p:nvSpPr>
        <p:spPr>
          <a:xfrm>
            <a:off x="4434189" y="3075829"/>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7</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20" name="Rectangle 19"/>
          <p:cNvSpPr/>
          <p:nvPr/>
        </p:nvSpPr>
        <p:spPr>
          <a:xfrm>
            <a:off x="5213763" y="3075829"/>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2</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21" name="Rectangle 20"/>
          <p:cNvSpPr/>
          <p:nvPr/>
        </p:nvSpPr>
        <p:spPr>
          <a:xfrm>
            <a:off x="286354" y="1969297"/>
            <a:ext cx="561371"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rPr>
              <a:t>-</a:t>
            </a:r>
          </a:p>
        </p:txBody>
      </p:sp>
      <p:cxnSp>
        <p:nvCxnSpPr>
          <p:cNvPr id="22" name="Straight Connector 21"/>
          <p:cNvCxnSpPr/>
          <p:nvPr/>
        </p:nvCxnSpPr>
        <p:spPr>
          <a:xfrm>
            <a:off x="933450" y="4645489"/>
            <a:ext cx="5230292"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graphicFrame>
        <p:nvGraphicFramePr>
          <p:cNvPr id="23" name="Table 22"/>
          <p:cNvGraphicFramePr>
            <a:graphicFrameLocks noGrp="1"/>
          </p:cNvGraphicFramePr>
          <p:nvPr/>
        </p:nvGraphicFramePr>
        <p:xfrm>
          <a:off x="971157" y="5096438"/>
          <a:ext cx="5030100" cy="1188056"/>
        </p:xfrm>
        <a:graphic>
          <a:graphicData uri="http://schemas.openxmlformats.org/drawingml/2006/table">
            <a:tbl>
              <a:tblPr firstRow="1" bandRow="1">
                <a:tableStyleId>{5940675A-B579-460E-94D1-54222C63F5DA}</a:tableStyleId>
              </a:tblPr>
              <a:tblGrid>
                <a:gridCol w="838350">
                  <a:extLst>
                    <a:ext uri="{9D8B030D-6E8A-4147-A177-3AD203B41FA5}">
                      <a16:colId xmlns:a16="http://schemas.microsoft.com/office/drawing/2014/main" val="2868388082"/>
                    </a:ext>
                  </a:extLst>
                </a:gridCol>
                <a:gridCol w="838350">
                  <a:extLst>
                    <a:ext uri="{9D8B030D-6E8A-4147-A177-3AD203B41FA5}">
                      <a16:colId xmlns:a16="http://schemas.microsoft.com/office/drawing/2014/main" val="1557590837"/>
                    </a:ext>
                  </a:extLst>
                </a:gridCol>
                <a:gridCol w="838350">
                  <a:extLst>
                    <a:ext uri="{9D8B030D-6E8A-4147-A177-3AD203B41FA5}">
                      <a16:colId xmlns:a16="http://schemas.microsoft.com/office/drawing/2014/main" val="2673681062"/>
                    </a:ext>
                  </a:extLst>
                </a:gridCol>
                <a:gridCol w="838350">
                  <a:extLst>
                    <a:ext uri="{9D8B030D-6E8A-4147-A177-3AD203B41FA5}">
                      <a16:colId xmlns:a16="http://schemas.microsoft.com/office/drawing/2014/main" val="463301757"/>
                    </a:ext>
                  </a:extLst>
                </a:gridCol>
                <a:gridCol w="838350">
                  <a:extLst>
                    <a:ext uri="{9D8B030D-6E8A-4147-A177-3AD203B41FA5}">
                      <a16:colId xmlns:a16="http://schemas.microsoft.com/office/drawing/2014/main" val="2945294302"/>
                    </a:ext>
                  </a:extLst>
                </a:gridCol>
                <a:gridCol w="838350">
                  <a:extLst>
                    <a:ext uri="{9D8B030D-6E8A-4147-A177-3AD203B41FA5}">
                      <a16:colId xmlns:a16="http://schemas.microsoft.com/office/drawing/2014/main" val="3263452874"/>
                    </a:ext>
                  </a:extLst>
                </a:gridCol>
              </a:tblGrid>
              <a:tr h="1188056">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extLst>
                  <a:ext uri="{0D108BD9-81ED-4DB2-BD59-A6C34878D82A}">
                    <a16:rowId xmlns:a16="http://schemas.microsoft.com/office/drawing/2014/main" val="270235978"/>
                  </a:ext>
                </a:extLst>
              </a:tr>
            </a:tbl>
          </a:graphicData>
        </a:graphic>
      </p:graphicFrame>
      <p:sp>
        <p:nvSpPr>
          <p:cNvPr id="24" name="Rectangle 23"/>
          <p:cNvSpPr/>
          <p:nvPr/>
        </p:nvSpPr>
        <p:spPr>
          <a:xfrm>
            <a:off x="5165058" y="4897846"/>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7</a:t>
            </a:r>
            <a:endParaRPr kumimoji="0" lang="en-US" sz="96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25" name="Rounded Rectangle 24"/>
          <p:cNvSpPr/>
          <p:nvPr/>
        </p:nvSpPr>
        <p:spPr>
          <a:xfrm>
            <a:off x="6224072" y="356880"/>
            <a:ext cx="5410200" cy="529470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2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6642424" y="309079"/>
            <a:ext cx="5549576" cy="5432256"/>
          </a:xfrm>
          <a:prstGeom prst="rect">
            <a:avLst/>
          </a:prstGeom>
          <a:noFill/>
        </p:spPr>
        <p:txBody>
          <a:bodyPr wrap="square" lIns="91440" tIns="45720" rIns="91440" bIns="45720">
            <a:spAutoFit/>
          </a:bodyPr>
          <a:lstStyle/>
          <a:p>
            <a:pPr marL="0" marR="0" lvl="0" indent="0" algn="l" defTabSz="914400" rtl="0" eaLnBrk="1" fontAlgn="auto" latinLnBrk="0" hangingPunct="1">
              <a:lnSpc>
                <a:spcPct val="125000"/>
              </a:lnSpc>
              <a:spcBef>
                <a:spcPts val="0"/>
              </a:spcBef>
              <a:spcAft>
                <a:spcPts val="600"/>
              </a:spcAft>
              <a:buClrTx/>
              <a:buSzTx/>
              <a:buFontTx/>
              <a:buNone/>
              <a:tabLst/>
              <a:defRPr/>
            </a:pP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Trừ</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theo</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thứ</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tự</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từ</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phải</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sang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trái</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9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trừ</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2</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bằng</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7</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viết</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7</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8</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trừ</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7</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bằng</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1</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viết</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1</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5</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trừ</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0</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bằng</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5</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viết</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5</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8</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trừ</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5</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bằng</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3</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viết</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3</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3</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trừ</a:t>
            </a:r>
            <a:r>
              <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 3</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bằng</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0</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viết</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0</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4</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trừ</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2</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bằng</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2</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viết</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2</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27" name="Rectangle 26"/>
          <p:cNvSpPr/>
          <p:nvPr/>
        </p:nvSpPr>
        <p:spPr>
          <a:xfrm>
            <a:off x="6073697" y="5543777"/>
            <a:ext cx="5546711"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0"/>
                <a:solidFill>
                  <a:srgbClr val="ED7D31">
                    <a:lumMod val="75000"/>
                  </a:srgbClr>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438 589 – 235 072 = 203 517</a:t>
            </a:r>
            <a:endParaRPr kumimoji="0" lang="en-US" sz="3200" b="1" i="0" u="none" strike="noStrike" kern="1200" cap="none" spc="0" normalizeH="0" baseline="0" noProof="0" dirty="0">
              <a:ln w="0"/>
              <a:solidFill>
                <a:srgbClr val="ED7D31">
                  <a:lumMod val="75000"/>
                </a:srgbClr>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28" name="Rectangle 27"/>
          <p:cNvSpPr/>
          <p:nvPr/>
        </p:nvSpPr>
        <p:spPr>
          <a:xfrm>
            <a:off x="5244220" y="1112050"/>
            <a:ext cx="808235"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rPr>
              <a:t>9</a:t>
            </a:r>
          </a:p>
        </p:txBody>
      </p:sp>
      <p:sp>
        <p:nvSpPr>
          <p:cNvPr id="29" name="Rectangle 28"/>
          <p:cNvSpPr/>
          <p:nvPr/>
        </p:nvSpPr>
        <p:spPr>
          <a:xfrm>
            <a:off x="4445238" y="1131329"/>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8</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30" name="Rectangle 29"/>
          <p:cNvSpPr/>
          <p:nvPr/>
        </p:nvSpPr>
        <p:spPr>
          <a:xfrm>
            <a:off x="3603261" y="1143563"/>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5</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31" name="Rectangle 30"/>
          <p:cNvSpPr/>
          <p:nvPr/>
        </p:nvSpPr>
        <p:spPr>
          <a:xfrm>
            <a:off x="2762784" y="1161157"/>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8</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32" name="Rectangle 31"/>
          <p:cNvSpPr/>
          <p:nvPr/>
        </p:nvSpPr>
        <p:spPr>
          <a:xfrm>
            <a:off x="1894318" y="1173605"/>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3</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33" name="Rectangle 32"/>
          <p:cNvSpPr/>
          <p:nvPr/>
        </p:nvSpPr>
        <p:spPr>
          <a:xfrm>
            <a:off x="1066495" y="1159090"/>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4</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34" name="Rectangle 33"/>
          <p:cNvSpPr/>
          <p:nvPr/>
        </p:nvSpPr>
        <p:spPr>
          <a:xfrm>
            <a:off x="4320169" y="4934774"/>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1</a:t>
            </a:r>
            <a:endParaRPr kumimoji="0" lang="en-US" sz="96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35" name="Rectangle 34"/>
          <p:cNvSpPr/>
          <p:nvPr/>
        </p:nvSpPr>
        <p:spPr>
          <a:xfrm>
            <a:off x="3506948" y="4888616"/>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5</a:t>
            </a:r>
            <a:endParaRPr kumimoji="0" lang="en-US" sz="96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36" name="Rectangle 35"/>
          <p:cNvSpPr/>
          <p:nvPr/>
        </p:nvSpPr>
        <p:spPr>
          <a:xfrm>
            <a:off x="2629965" y="4905636"/>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3</a:t>
            </a:r>
            <a:endParaRPr kumimoji="0" lang="en-US" sz="96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37" name="Rectangle 36"/>
          <p:cNvSpPr/>
          <p:nvPr/>
        </p:nvSpPr>
        <p:spPr>
          <a:xfrm>
            <a:off x="1746295" y="4921260"/>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0</a:t>
            </a:r>
            <a:endParaRPr kumimoji="0" lang="en-US" sz="96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38" name="Rectangle 37"/>
          <p:cNvSpPr/>
          <p:nvPr/>
        </p:nvSpPr>
        <p:spPr>
          <a:xfrm>
            <a:off x="978293" y="4931744"/>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2</a:t>
            </a:r>
            <a:endParaRPr kumimoji="0" lang="en-US" sz="96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151238603"/>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iterate type="wd">
                                    <p:tmPct val="10000"/>
                                  </p:iterate>
                                  <p:childTnLst>
                                    <p:set>
                                      <p:cBhvr>
                                        <p:cTn id="6" dur="1" fill="hold">
                                          <p:stCondLst>
                                            <p:cond delay="0"/>
                                          </p:stCondLst>
                                        </p:cTn>
                                        <p:tgtEl>
                                          <p:spTgt spid="26">
                                            <p:txEl>
                                              <p:pRg st="0" end="0"/>
                                            </p:txEl>
                                          </p:spTgt>
                                        </p:tgtEl>
                                        <p:attrNameLst>
                                          <p:attrName>style.visibility</p:attrName>
                                        </p:attrNameLst>
                                      </p:cBhvr>
                                      <p:to>
                                        <p:strVal val="visible"/>
                                      </p:to>
                                    </p:set>
                                    <p:animEffect transition="in" filter="randombar(horizontal)">
                                      <p:cBhvr>
                                        <p:cTn id="7" dur="500"/>
                                        <p:tgtEl>
                                          <p:spTgt spid="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0" nodeType="clickEffect">
                                  <p:stCondLst>
                                    <p:cond delay="0"/>
                                  </p:stCondLst>
                                  <p:iterate type="wd">
                                    <p:tmPct val="10000"/>
                                  </p:iterate>
                                  <p:childTnLst>
                                    <p:animMotion origin="layout" path="M -1.25E-6 -3.7037E-7 L -0.00299 0.29282 " pathEditMode="relative" rAng="0" ptsTypes="AA">
                                      <p:cBhvr>
                                        <p:cTn id="11" dur="500" fill="hold"/>
                                        <p:tgtEl>
                                          <p:spTgt spid="28"/>
                                        </p:tgtEl>
                                        <p:attrNameLst>
                                          <p:attrName>ppt_x</p:attrName>
                                          <p:attrName>ppt_y</p:attrName>
                                        </p:attrNameLst>
                                      </p:cBhvr>
                                      <p:rCtr x="-156" y="14630"/>
                                    </p:animMotion>
                                  </p:childTnLst>
                                </p:cTn>
                              </p:par>
                            </p:childTnLst>
                          </p:cTn>
                        </p:par>
                        <p:par>
                          <p:cTn id="12" fill="hold">
                            <p:stCondLst>
                              <p:cond delay="500"/>
                            </p:stCondLst>
                            <p:childTnLst>
                              <p:par>
                                <p:cTn id="13" presetID="55" presetClass="exit" presetSubtype="0" fill="hold" grpId="1" nodeType="afterEffect">
                                  <p:stCondLst>
                                    <p:cond delay="0"/>
                                  </p:stCondLst>
                                  <p:iterate type="wd">
                                    <p:tmPct val="10000"/>
                                  </p:iterate>
                                  <p:childTnLst>
                                    <p:anim calcmode="lin" valueType="num">
                                      <p:cBhvr>
                                        <p:cTn id="14" dur="500"/>
                                        <p:tgtEl>
                                          <p:spTgt spid="28"/>
                                        </p:tgtEl>
                                        <p:attrNameLst>
                                          <p:attrName>ppt_w</p:attrName>
                                        </p:attrNameLst>
                                      </p:cBhvr>
                                      <p:tavLst>
                                        <p:tav tm="0">
                                          <p:val>
                                            <p:strVal val="ppt_w"/>
                                          </p:val>
                                        </p:tav>
                                        <p:tav tm="100000">
                                          <p:val>
                                            <p:strVal val="ppt_w*0.70"/>
                                          </p:val>
                                        </p:tav>
                                      </p:tavLst>
                                    </p:anim>
                                    <p:anim calcmode="lin" valueType="num">
                                      <p:cBhvr>
                                        <p:cTn id="15" dur="500"/>
                                        <p:tgtEl>
                                          <p:spTgt spid="28"/>
                                        </p:tgtEl>
                                        <p:attrNameLst>
                                          <p:attrName>ppt_h</p:attrName>
                                        </p:attrNameLst>
                                      </p:cBhvr>
                                      <p:tavLst>
                                        <p:tav tm="0">
                                          <p:val>
                                            <p:strVal val="ppt_h"/>
                                          </p:val>
                                        </p:tav>
                                        <p:tav tm="100000">
                                          <p:val>
                                            <p:strVal val="ppt_h"/>
                                          </p:val>
                                        </p:tav>
                                      </p:tavLst>
                                    </p:anim>
                                    <p:animEffect transition="out" filter="fade">
                                      <p:cBhvr>
                                        <p:cTn id="16" dur="500"/>
                                        <p:tgtEl>
                                          <p:spTgt spid="28"/>
                                        </p:tgtEl>
                                      </p:cBhvr>
                                    </p:animEffect>
                                    <p:set>
                                      <p:cBhvr>
                                        <p:cTn id="17" dur="1" fill="hold">
                                          <p:stCondLst>
                                            <p:cond delay="499"/>
                                          </p:stCondLst>
                                        </p:cTn>
                                        <p:tgtEl>
                                          <p:spTgt spid="28"/>
                                        </p:tgtEl>
                                        <p:attrNameLst>
                                          <p:attrName>style.visibility</p:attrName>
                                        </p:attrNameLst>
                                      </p:cBhvr>
                                      <p:to>
                                        <p:strVal val="hidden"/>
                                      </p:to>
                                    </p:set>
                                  </p:childTnLst>
                                </p:cTn>
                              </p:par>
                            </p:childTnLst>
                          </p:cTn>
                        </p:par>
                        <p:par>
                          <p:cTn id="18" fill="hold">
                            <p:stCondLst>
                              <p:cond delay="1000"/>
                            </p:stCondLst>
                            <p:childTnLst>
                              <p:par>
                                <p:cTn id="19" presetID="47" presetClass="entr" presetSubtype="0" fill="hold" grpId="0" nodeType="afterEffect">
                                  <p:stCondLst>
                                    <p:cond delay="0"/>
                                  </p:stCondLst>
                                  <p:iterate type="wd">
                                    <p:tmPct val="10000"/>
                                  </p:iterate>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anim calcmode="lin" valueType="num">
                                      <p:cBhvr>
                                        <p:cTn id="22" dur="500" fill="hold"/>
                                        <p:tgtEl>
                                          <p:spTgt spid="24"/>
                                        </p:tgtEl>
                                        <p:attrNameLst>
                                          <p:attrName>ppt_x</p:attrName>
                                        </p:attrNameLst>
                                      </p:cBhvr>
                                      <p:tavLst>
                                        <p:tav tm="0">
                                          <p:val>
                                            <p:strVal val="#ppt_x"/>
                                          </p:val>
                                        </p:tav>
                                        <p:tav tm="100000">
                                          <p:val>
                                            <p:strVal val="#ppt_x"/>
                                          </p:val>
                                        </p:tav>
                                      </p:tavLst>
                                    </p:anim>
                                    <p:anim calcmode="lin" valueType="num">
                                      <p:cBhvr>
                                        <p:cTn id="23" dur="500" fill="hold"/>
                                        <p:tgtEl>
                                          <p:spTgt spid="24"/>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16" presetClass="entr" presetSubtype="21" fill="hold" nodeType="afterEffect">
                                  <p:stCondLst>
                                    <p:cond delay="0"/>
                                  </p:stCondLst>
                                  <p:iterate type="wd">
                                    <p:tmPct val="10000"/>
                                  </p:iterate>
                                  <p:childTnLst>
                                    <p:set>
                                      <p:cBhvr>
                                        <p:cTn id="26" dur="1" fill="hold">
                                          <p:stCondLst>
                                            <p:cond delay="0"/>
                                          </p:stCondLst>
                                        </p:cTn>
                                        <p:tgtEl>
                                          <p:spTgt spid="26">
                                            <p:txEl>
                                              <p:pRg st="1" end="1"/>
                                            </p:txEl>
                                          </p:spTgt>
                                        </p:tgtEl>
                                        <p:attrNameLst>
                                          <p:attrName>style.visibility</p:attrName>
                                        </p:attrNameLst>
                                      </p:cBhvr>
                                      <p:to>
                                        <p:strVal val="visible"/>
                                      </p:to>
                                    </p:set>
                                    <p:animEffect transition="in" filter="barn(inVertical)">
                                      <p:cBhvr>
                                        <p:cTn id="27" dur="500"/>
                                        <p:tgtEl>
                                          <p:spTgt spid="2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path" presetSubtype="0" accel="50000" decel="50000" fill="hold" grpId="0" nodeType="clickEffect">
                                  <p:stCondLst>
                                    <p:cond delay="0"/>
                                  </p:stCondLst>
                                  <p:iterate type="wd">
                                    <p:tmPct val="10000"/>
                                  </p:iterate>
                                  <p:childTnLst>
                                    <p:animMotion origin="layout" path="M -4.16667E-7 1.85185E-6 L -0.00299 0.29282 " pathEditMode="relative" rAng="0" ptsTypes="AA">
                                      <p:cBhvr>
                                        <p:cTn id="31" dur="500" fill="hold"/>
                                        <p:tgtEl>
                                          <p:spTgt spid="29"/>
                                        </p:tgtEl>
                                        <p:attrNameLst>
                                          <p:attrName>ppt_x</p:attrName>
                                          <p:attrName>ppt_y</p:attrName>
                                        </p:attrNameLst>
                                      </p:cBhvr>
                                      <p:rCtr x="-156" y="14630"/>
                                    </p:animMotion>
                                  </p:childTnLst>
                                </p:cTn>
                              </p:par>
                            </p:childTnLst>
                          </p:cTn>
                        </p:par>
                        <p:par>
                          <p:cTn id="32" fill="hold">
                            <p:stCondLst>
                              <p:cond delay="500"/>
                            </p:stCondLst>
                            <p:childTnLst>
                              <p:par>
                                <p:cTn id="33" presetID="55" presetClass="exit" presetSubtype="0" fill="hold" grpId="1" nodeType="afterEffect">
                                  <p:stCondLst>
                                    <p:cond delay="0"/>
                                  </p:stCondLst>
                                  <p:iterate type="wd">
                                    <p:tmPct val="10000"/>
                                  </p:iterate>
                                  <p:childTnLst>
                                    <p:anim calcmode="lin" valueType="num">
                                      <p:cBhvr>
                                        <p:cTn id="34" dur="500"/>
                                        <p:tgtEl>
                                          <p:spTgt spid="29"/>
                                        </p:tgtEl>
                                        <p:attrNameLst>
                                          <p:attrName>ppt_w</p:attrName>
                                        </p:attrNameLst>
                                      </p:cBhvr>
                                      <p:tavLst>
                                        <p:tav tm="0">
                                          <p:val>
                                            <p:strVal val="ppt_w"/>
                                          </p:val>
                                        </p:tav>
                                        <p:tav tm="100000">
                                          <p:val>
                                            <p:strVal val="ppt_w*0.70"/>
                                          </p:val>
                                        </p:tav>
                                      </p:tavLst>
                                    </p:anim>
                                    <p:anim calcmode="lin" valueType="num">
                                      <p:cBhvr>
                                        <p:cTn id="35" dur="500"/>
                                        <p:tgtEl>
                                          <p:spTgt spid="29"/>
                                        </p:tgtEl>
                                        <p:attrNameLst>
                                          <p:attrName>ppt_h</p:attrName>
                                        </p:attrNameLst>
                                      </p:cBhvr>
                                      <p:tavLst>
                                        <p:tav tm="0">
                                          <p:val>
                                            <p:strVal val="ppt_h"/>
                                          </p:val>
                                        </p:tav>
                                        <p:tav tm="100000">
                                          <p:val>
                                            <p:strVal val="ppt_h"/>
                                          </p:val>
                                        </p:tav>
                                      </p:tavLst>
                                    </p:anim>
                                    <p:animEffect transition="out" filter="fade">
                                      <p:cBhvr>
                                        <p:cTn id="36" dur="500"/>
                                        <p:tgtEl>
                                          <p:spTgt spid="29"/>
                                        </p:tgtEl>
                                      </p:cBhvr>
                                    </p:animEffect>
                                    <p:set>
                                      <p:cBhvr>
                                        <p:cTn id="37" dur="1" fill="hold">
                                          <p:stCondLst>
                                            <p:cond delay="499"/>
                                          </p:stCondLst>
                                        </p:cTn>
                                        <p:tgtEl>
                                          <p:spTgt spid="29"/>
                                        </p:tgtEl>
                                        <p:attrNameLst>
                                          <p:attrName>style.visibility</p:attrName>
                                        </p:attrNameLst>
                                      </p:cBhvr>
                                      <p:to>
                                        <p:strVal val="hidden"/>
                                      </p:to>
                                    </p:set>
                                  </p:childTnLst>
                                </p:cTn>
                              </p:par>
                            </p:childTnLst>
                          </p:cTn>
                        </p:par>
                        <p:par>
                          <p:cTn id="38" fill="hold">
                            <p:stCondLst>
                              <p:cond delay="1000"/>
                            </p:stCondLst>
                            <p:childTnLst>
                              <p:par>
                                <p:cTn id="39" presetID="47" presetClass="entr" presetSubtype="0" fill="hold" grpId="0" nodeType="afterEffect">
                                  <p:stCondLst>
                                    <p:cond delay="0"/>
                                  </p:stCondLst>
                                  <p:iterate type="wd">
                                    <p:tmPct val="10000"/>
                                  </p:iterate>
                                  <p:childTnLst>
                                    <p:set>
                                      <p:cBhvr>
                                        <p:cTn id="40" dur="1" fill="hold">
                                          <p:stCondLst>
                                            <p:cond delay="0"/>
                                          </p:stCondLst>
                                        </p:cTn>
                                        <p:tgtEl>
                                          <p:spTgt spid="34"/>
                                        </p:tgtEl>
                                        <p:attrNameLst>
                                          <p:attrName>style.visibility</p:attrName>
                                        </p:attrNameLst>
                                      </p:cBhvr>
                                      <p:to>
                                        <p:strVal val="visible"/>
                                      </p:to>
                                    </p:set>
                                    <p:animEffect transition="in" filter="fade">
                                      <p:cBhvr>
                                        <p:cTn id="41" dur="500"/>
                                        <p:tgtEl>
                                          <p:spTgt spid="34"/>
                                        </p:tgtEl>
                                      </p:cBhvr>
                                    </p:animEffect>
                                    <p:anim calcmode="lin" valueType="num">
                                      <p:cBhvr>
                                        <p:cTn id="42" dur="500" fill="hold"/>
                                        <p:tgtEl>
                                          <p:spTgt spid="34"/>
                                        </p:tgtEl>
                                        <p:attrNameLst>
                                          <p:attrName>ppt_x</p:attrName>
                                        </p:attrNameLst>
                                      </p:cBhvr>
                                      <p:tavLst>
                                        <p:tav tm="0">
                                          <p:val>
                                            <p:strVal val="#ppt_x"/>
                                          </p:val>
                                        </p:tav>
                                        <p:tav tm="100000">
                                          <p:val>
                                            <p:strVal val="#ppt_x"/>
                                          </p:val>
                                        </p:tav>
                                      </p:tavLst>
                                    </p:anim>
                                    <p:anim calcmode="lin" valueType="num">
                                      <p:cBhvr>
                                        <p:cTn id="43" dur="500" fill="hold"/>
                                        <p:tgtEl>
                                          <p:spTgt spid="34"/>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16" presetClass="entr" presetSubtype="21" fill="hold" nodeType="afterEffect">
                                  <p:stCondLst>
                                    <p:cond delay="0"/>
                                  </p:stCondLst>
                                  <p:iterate type="wd">
                                    <p:tmPct val="10000"/>
                                  </p:iterate>
                                  <p:childTnLst>
                                    <p:set>
                                      <p:cBhvr>
                                        <p:cTn id="46" dur="1" fill="hold">
                                          <p:stCondLst>
                                            <p:cond delay="0"/>
                                          </p:stCondLst>
                                        </p:cTn>
                                        <p:tgtEl>
                                          <p:spTgt spid="26">
                                            <p:txEl>
                                              <p:pRg st="2" end="2"/>
                                            </p:txEl>
                                          </p:spTgt>
                                        </p:tgtEl>
                                        <p:attrNameLst>
                                          <p:attrName>style.visibility</p:attrName>
                                        </p:attrNameLst>
                                      </p:cBhvr>
                                      <p:to>
                                        <p:strVal val="visible"/>
                                      </p:to>
                                    </p:set>
                                    <p:animEffect transition="in" filter="barn(inVertical)">
                                      <p:cBhvr>
                                        <p:cTn id="47" dur="500"/>
                                        <p:tgtEl>
                                          <p:spTgt spid="26">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path" presetSubtype="0" accel="50000" decel="50000" fill="hold" grpId="0" nodeType="clickEffect">
                                  <p:stCondLst>
                                    <p:cond delay="0"/>
                                  </p:stCondLst>
                                  <p:iterate type="wd">
                                    <p:tmPct val="10000"/>
                                  </p:iterate>
                                  <p:childTnLst>
                                    <p:animMotion origin="layout" path="M 2.08333E-7 1.48148E-6 L -0.00299 0.29282 " pathEditMode="relative" rAng="0" ptsTypes="AA">
                                      <p:cBhvr>
                                        <p:cTn id="51" dur="500" fill="hold"/>
                                        <p:tgtEl>
                                          <p:spTgt spid="30"/>
                                        </p:tgtEl>
                                        <p:attrNameLst>
                                          <p:attrName>ppt_x</p:attrName>
                                          <p:attrName>ppt_y</p:attrName>
                                        </p:attrNameLst>
                                      </p:cBhvr>
                                      <p:rCtr x="-156" y="14630"/>
                                    </p:animMotion>
                                  </p:childTnLst>
                                </p:cTn>
                              </p:par>
                            </p:childTnLst>
                          </p:cTn>
                        </p:par>
                        <p:par>
                          <p:cTn id="52" fill="hold">
                            <p:stCondLst>
                              <p:cond delay="500"/>
                            </p:stCondLst>
                            <p:childTnLst>
                              <p:par>
                                <p:cTn id="53" presetID="55" presetClass="exit" presetSubtype="0" fill="hold" grpId="1" nodeType="afterEffect">
                                  <p:stCondLst>
                                    <p:cond delay="0"/>
                                  </p:stCondLst>
                                  <p:iterate type="wd">
                                    <p:tmPct val="10000"/>
                                  </p:iterate>
                                  <p:childTnLst>
                                    <p:anim calcmode="lin" valueType="num">
                                      <p:cBhvr>
                                        <p:cTn id="54" dur="500"/>
                                        <p:tgtEl>
                                          <p:spTgt spid="30"/>
                                        </p:tgtEl>
                                        <p:attrNameLst>
                                          <p:attrName>ppt_w</p:attrName>
                                        </p:attrNameLst>
                                      </p:cBhvr>
                                      <p:tavLst>
                                        <p:tav tm="0">
                                          <p:val>
                                            <p:strVal val="ppt_w"/>
                                          </p:val>
                                        </p:tav>
                                        <p:tav tm="100000">
                                          <p:val>
                                            <p:strVal val="ppt_w*0.70"/>
                                          </p:val>
                                        </p:tav>
                                      </p:tavLst>
                                    </p:anim>
                                    <p:anim calcmode="lin" valueType="num">
                                      <p:cBhvr>
                                        <p:cTn id="55" dur="500"/>
                                        <p:tgtEl>
                                          <p:spTgt spid="30"/>
                                        </p:tgtEl>
                                        <p:attrNameLst>
                                          <p:attrName>ppt_h</p:attrName>
                                        </p:attrNameLst>
                                      </p:cBhvr>
                                      <p:tavLst>
                                        <p:tav tm="0">
                                          <p:val>
                                            <p:strVal val="ppt_h"/>
                                          </p:val>
                                        </p:tav>
                                        <p:tav tm="100000">
                                          <p:val>
                                            <p:strVal val="ppt_h"/>
                                          </p:val>
                                        </p:tav>
                                      </p:tavLst>
                                    </p:anim>
                                    <p:animEffect transition="out" filter="fade">
                                      <p:cBhvr>
                                        <p:cTn id="56" dur="500"/>
                                        <p:tgtEl>
                                          <p:spTgt spid="30"/>
                                        </p:tgtEl>
                                      </p:cBhvr>
                                    </p:animEffect>
                                    <p:set>
                                      <p:cBhvr>
                                        <p:cTn id="57" dur="1" fill="hold">
                                          <p:stCondLst>
                                            <p:cond delay="499"/>
                                          </p:stCondLst>
                                        </p:cTn>
                                        <p:tgtEl>
                                          <p:spTgt spid="30"/>
                                        </p:tgtEl>
                                        <p:attrNameLst>
                                          <p:attrName>style.visibility</p:attrName>
                                        </p:attrNameLst>
                                      </p:cBhvr>
                                      <p:to>
                                        <p:strVal val="hidden"/>
                                      </p:to>
                                    </p:set>
                                  </p:childTnLst>
                                </p:cTn>
                              </p:par>
                            </p:childTnLst>
                          </p:cTn>
                        </p:par>
                        <p:par>
                          <p:cTn id="58" fill="hold">
                            <p:stCondLst>
                              <p:cond delay="1000"/>
                            </p:stCondLst>
                            <p:childTnLst>
                              <p:par>
                                <p:cTn id="59" presetID="47" presetClass="entr" presetSubtype="0" fill="hold" grpId="0" nodeType="afterEffect">
                                  <p:stCondLst>
                                    <p:cond delay="0"/>
                                  </p:stCondLst>
                                  <p:iterate type="wd">
                                    <p:tmPct val="10000"/>
                                  </p:iterate>
                                  <p:childTnLst>
                                    <p:set>
                                      <p:cBhvr>
                                        <p:cTn id="60" dur="1" fill="hold">
                                          <p:stCondLst>
                                            <p:cond delay="0"/>
                                          </p:stCondLst>
                                        </p:cTn>
                                        <p:tgtEl>
                                          <p:spTgt spid="35"/>
                                        </p:tgtEl>
                                        <p:attrNameLst>
                                          <p:attrName>style.visibility</p:attrName>
                                        </p:attrNameLst>
                                      </p:cBhvr>
                                      <p:to>
                                        <p:strVal val="visible"/>
                                      </p:to>
                                    </p:set>
                                    <p:animEffect transition="in" filter="fade">
                                      <p:cBhvr>
                                        <p:cTn id="61" dur="500"/>
                                        <p:tgtEl>
                                          <p:spTgt spid="35"/>
                                        </p:tgtEl>
                                      </p:cBhvr>
                                    </p:animEffect>
                                    <p:anim calcmode="lin" valueType="num">
                                      <p:cBhvr>
                                        <p:cTn id="62" dur="500" fill="hold"/>
                                        <p:tgtEl>
                                          <p:spTgt spid="35"/>
                                        </p:tgtEl>
                                        <p:attrNameLst>
                                          <p:attrName>ppt_x</p:attrName>
                                        </p:attrNameLst>
                                      </p:cBhvr>
                                      <p:tavLst>
                                        <p:tav tm="0">
                                          <p:val>
                                            <p:strVal val="#ppt_x"/>
                                          </p:val>
                                        </p:tav>
                                        <p:tav tm="100000">
                                          <p:val>
                                            <p:strVal val="#ppt_x"/>
                                          </p:val>
                                        </p:tav>
                                      </p:tavLst>
                                    </p:anim>
                                    <p:anim calcmode="lin" valueType="num">
                                      <p:cBhvr>
                                        <p:cTn id="63" dur="500" fill="hold"/>
                                        <p:tgtEl>
                                          <p:spTgt spid="35"/>
                                        </p:tgtEl>
                                        <p:attrNameLst>
                                          <p:attrName>ppt_y</p:attrName>
                                        </p:attrNameLst>
                                      </p:cBhvr>
                                      <p:tavLst>
                                        <p:tav tm="0">
                                          <p:val>
                                            <p:strVal val="#ppt_y-.1"/>
                                          </p:val>
                                        </p:tav>
                                        <p:tav tm="100000">
                                          <p:val>
                                            <p:strVal val="#ppt_y"/>
                                          </p:val>
                                        </p:tav>
                                      </p:tavLst>
                                    </p:anim>
                                  </p:childTnLst>
                                </p:cTn>
                              </p:par>
                            </p:childTnLst>
                          </p:cTn>
                        </p:par>
                        <p:par>
                          <p:cTn id="64" fill="hold">
                            <p:stCondLst>
                              <p:cond delay="1500"/>
                            </p:stCondLst>
                            <p:childTnLst>
                              <p:par>
                                <p:cTn id="65" presetID="16" presetClass="entr" presetSubtype="21" fill="hold" nodeType="afterEffect">
                                  <p:stCondLst>
                                    <p:cond delay="0"/>
                                  </p:stCondLst>
                                  <p:iterate type="wd">
                                    <p:tmPct val="10000"/>
                                  </p:iterate>
                                  <p:childTnLst>
                                    <p:set>
                                      <p:cBhvr>
                                        <p:cTn id="66" dur="1" fill="hold">
                                          <p:stCondLst>
                                            <p:cond delay="0"/>
                                          </p:stCondLst>
                                        </p:cTn>
                                        <p:tgtEl>
                                          <p:spTgt spid="26">
                                            <p:txEl>
                                              <p:pRg st="3" end="3"/>
                                            </p:txEl>
                                          </p:spTgt>
                                        </p:tgtEl>
                                        <p:attrNameLst>
                                          <p:attrName>style.visibility</p:attrName>
                                        </p:attrNameLst>
                                      </p:cBhvr>
                                      <p:to>
                                        <p:strVal val="visible"/>
                                      </p:to>
                                    </p:set>
                                    <p:animEffect transition="in" filter="barn(inVertical)">
                                      <p:cBhvr>
                                        <p:cTn id="67" dur="500"/>
                                        <p:tgtEl>
                                          <p:spTgt spid="26">
                                            <p:txEl>
                                              <p:pRg st="3" end="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42" presetClass="path" presetSubtype="0" accel="50000" decel="50000" fill="hold" grpId="0" nodeType="clickEffect">
                                  <p:stCondLst>
                                    <p:cond delay="0"/>
                                  </p:stCondLst>
                                  <p:iterate type="wd">
                                    <p:tmPct val="10000"/>
                                  </p:iterate>
                                  <p:childTnLst>
                                    <p:animMotion origin="layout" path="M 4.16667E-7 -4.81481E-6 L -0.003 0.29283 " pathEditMode="relative" rAng="0" ptsTypes="AA">
                                      <p:cBhvr>
                                        <p:cTn id="71" dur="500" fill="hold"/>
                                        <p:tgtEl>
                                          <p:spTgt spid="31"/>
                                        </p:tgtEl>
                                        <p:attrNameLst>
                                          <p:attrName>ppt_x</p:attrName>
                                          <p:attrName>ppt_y</p:attrName>
                                        </p:attrNameLst>
                                      </p:cBhvr>
                                      <p:rCtr x="-156" y="14630"/>
                                    </p:animMotion>
                                  </p:childTnLst>
                                </p:cTn>
                              </p:par>
                            </p:childTnLst>
                          </p:cTn>
                        </p:par>
                        <p:par>
                          <p:cTn id="72" fill="hold">
                            <p:stCondLst>
                              <p:cond delay="500"/>
                            </p:stCondLst>
                            <p:childTnLst>
                              <p:par>
                                <p:cTn id="73" presetID="55" presetClass="exit" presetSubtype="0" fill="hold" grpId="1" nodeType="afterEffect">
                                  <p:stCondLst>
                                    <p:cond delay="0"/>
                                  </p:stCondLst>
                                  <p:iterate type="wd">
                                    <p:tmPct val="10000"/>
                                  </p:iterate>
                                  <p:childTnLst>
                                    <p:anim calcmode="lin" valueType="num">
                                      <p:cBhvr>
                                        <p:cTn id="74" dur="500"/>
                                        <p:tgtEl>
                                          <p:spTgt spid="31"/>
                                        </p:tgtEl>
                                        <p:attrNameLst>
                                          <p:attrName>ppt_w</p:attrName>
                                        </p:attrNameLst>
                                      </p:cBhvr>
                                      <p:tavLst>
                                        <p:tav tm="0">
                                          <p:val>
                                            <p:strVal val="ppt_w"/>
                                          </p:val>
                                        </p:tav>
                                        <p:tav tm="100000">
                                          <p:val>
                                            <p:strVal val="ppt_w*0.70"/>
                                          </p:val>
                                        </p:tav>
                                      </p:tavLst>
                                    </p:anim>
                                    <p:anim calcmode="lin" valueType="num">
                                      <p:cBhvr>
                                        <p:cTn id="75" dur="500"/>
                                        <p:tgtEl>
                                          <p:spTgt spid="31"/>
                                        </p:tgtEl>
                                        <p:attrNameLst>
                                          <p:attrName>ppt_h</p:attrName>
                                        </p:attrNameLst>
                                      </p:cBhvr>
                                      <p:tavLst>
                                        <p:tav tm="0">
                                          <p:val>
                                            <p:strVal val="ppt_h"/>
                                          </p:val>
                                        </p:tav>
                                        <p:tav tm="100000">
                                          <p:val>
                                            <p:strVal val="ppt_h"/>
                                          </p:val>
                                        </p:tav>
                                      </p:tavLst>
                                    </p:anim>
                                    <p:animEffect transition="out" filter="fade">
                                      <p:cBhvr>
                                        <p:cTn id="76" dur="500"/>
                                        <p:tgtEl>
                                          <p:spTgt spid="31"/>
                                        </p:tgtEl>
                                      </p:cBhvr>
                                    </p:animEffect>
                                    <p:set>
                                      <p:cBhvr>
                                        <p:cTn id="77" dur="1" fill="hold">
                                          <p:stCondLst>
                                            <p:cond delay="499"/>
                                          </p:stCondLst>
                                        </p:cTn>
                                        <p:tgtEl>
                                          <p:spTgt spid="31"/>
                                        </p:tgtEl>
                                        <p:attrNameLst>
                                          <p:attrName>style.visibility</p:attrName>
                                        </p:attrNameLst>
                                      </p:cBhvr>
                                      <p:to>
                                        <p:strVal val="hidden"/>
                                      </p:to>
                                    </p:set>
                                  </p:childTnLst>
                                </p:cTn>
                              </p:par>
                            </p:childTnLst>
                          </p:cTn>
                        </p:par>
                        <p:par>
                          <p:cTn id="78" fill="hold">
                            <p:stCondLst>
                              <p:cond delay="1000"/>
                            </p:stCondLst>
                            <p:childTnLst>
                              <p:par>
                                <p:cTn id="79" presetID="47" presetClass="entr" presetSubtype="0" fill="hold" grpId="0" nodeType="afterEffect">
                                  <p:stCondLst>
                                    <p:cond delay="0"/>
                                  </p:stCondLst>
                                  <p:iterate type="wd">
                                    <p:tmPct val="10000"/>
                                  </p:iterate>
                                  <p:childTnLst>
                                    <p:set>
                                      <p:cBhvr>
                                        <p:cTn id="80" dur="1" fill="hold">
                                          <p:stCondLst>
                                            <p:cond delay="0"/>
                                          </p:stCondLst>
                                        </p:cTn>
                                        <p:tgtEl>
                                          <p:spTgt spid="36"/>
                                        </p:tgtEl>
                                        <p:attrNameLst>
                                          <p:attrName>style.visibility</p:attrName>
                                        </p:attrNameLst>
                                      </p:cBhvr>
                                      <p:to>
                                        <p:strVal val="visible"/>
                                      </p:to>
                                    </p:set>
                                    <p:animEffect transition="in" filter="fade">
                                      <p:cBhvr>
                                        <p:cTn id="81" dur="500"/>
                                        <p:tgtEl>
                                          <p:spTgt spid="36"/>
                                        </p:tgtEl>
                                      </p:cBhvr>
                                    </p:animEffect>
                                    <p:anim calcmode="lin" valueType="num">
                                      <p:cBhvr>
                                        <p:cTn id="82" dur="500" fill="hold"/>
                                        <p:tgtEl>
                                          <p:spTgt spid="36"/>
                                        </p:tgtEl>
                                        <p:attrNameLst>
                                          <p:attrName>ppt_x</p:attrName>
                                        </p:attrNameLst>
                                      </p:cBhvr>
                                      <p:tavLst>
                                        <p:tav tm="0">
                                          <p:val>
                                            <p:strVal val="#ppt_x"/>
                                          </p:val>
                                        </p:tav>
                                        <p:tav tm="100000">
                                          <p:val>
                                            <p:strVal val="#ppt_x"/>
                                          </p:val>
                                        </p:tav>
                                      </p:tavLst>
                                    </p:anim>
                                    <p:anim calcmode="lin" valueType="num">
                                      <p:cBhvr>
                                        <p:cTn id="83" dur="500" fill="hold"/>
                                        <p:tgtEl>
                                          <p:spTgt spid="36"/>
                                        </p:tgtEl>
                                        <p:attrNameLst>
                                          <p:attrName>ppt_y</p:attrName>
                                        </p:attrNameLst>
                                      </p:cBhvr>
                                      <p:tavLst>
                                        <p:tav tm="0">
                                          <p:val>
                                            <p:strVal val="#ppt_y-.1"/>
                                          </p:val>
                                        </p:tav>
                                        <p:tav tm="100000">
                                          <p:val>
                                            <p:strVal val="#ppt_y"/>
                                          </p:val>
                                        </p:tav>
                                      </p:tavLst>
                                    </p:anim>
                                  </p:childTnLst>
                                </p:cTn>
                              </p:par>
                            </p:childTnLst>
                          </p:cTn>
                        </p:par>
                        <p:par>
                          <p:cTn id="84" fill="hold">
                            <p:stCondLst>
                              <p:cond delay="1500"/>
                            </p:stCondLst>
                            <p:childTnLst>
                              <p:par>
                                <p:cTn id="85" presetID="16" presetClass="entr" presetSubtype="21" fill="hold" nodeType="afterEffect">
                                  <p:stCondLst>
                                    <p:cond delay="0"/>
                                  </p:stCondLst>
                                  <p:iterate type="wd">
                                    <p:tmPct val="10000"/>
                                  </p:iterate>
                                  <p:childTnLst>
                                    <p:set>
                                      <p:cBhvr>
                                        <p:cTn id="86" dur="1" fill="hold">
                                          <p:stCondLst>
                                            <p:cond delay="0"/>
                                          </p:stCondLst>
                                        </p:cTn>
                                        <p:tgtEl>
                                          <p:spTgt spid="26">
                                            <p:txEl>
                                              <p:pRg st="4" end="4"/>
                                            </p:txEl>
                                          </p:spTgt>
                                        </p:tgtEl>
                                        <p:attrNameLst>
                                          <p:attrName>style.visibility</p:attrName>
                                        </p:attrNameLst>
                                      </p:cBhvr>
                                      <p:to>
                                        <p:strVal val="visible"/>
                                      </p:to>
                                    </p:set>
                                    <p:animEffect transition="in" filter="barn(inVertical)">
                                      <p:cBhvr>
                                        <p:cTn id="87" dur="500"/>
                                        <p:tgtEl>
                                          <p:spTgt spid="26">
                                            <p:txEl>
                                              <p:pRg st="4" end="4"/>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42" presetClass="path" presetSubtype="0" accel="50000" decel="50000" fill="hold" grpId="0" nodeType="clickEffect">
                                  <p:stCondLst>
                                    <p:cond delay="0"/>
                                  </p:stCondLst>
                                  <p:iterate type="wd">
                                    <p:tmPct val="10000"/>
                                  </p:iterate>
                                  <p:childTnLst>
                                    <p:animMotion origin="layout" path="M 4.375E-6 3.33333E-6 L -0.003 0.29282 " pathEditMode="relative" rAng="0" ptsTypes="AA">
                                      <p:cBhvr>
                                        <p:cTn id="91" dur="500" fill="hold"/>
                                        <p:tgtEl>
                                          <p:spTgt spid="32"/>
                                        </p:tgtEl>
                                        <p:attrNameLst>
                                          <p:attrName>ppt_x</p:attrName>
                                          <p:attrName>ppt_y</p:attrName>
                                        </p:attrNameLst>
                                      </p:cBhvr>
                                      <p:rCtr x="-156" y="14630"/>
                                    </p:animMotion>
                                  </p:childTnLst>
                                </p:cTn>
                              </p:par>
                            </p:childTnLst>
                          </p:cTn>
                        </p:par>
                        <p:par>
                          <p:cTn id="92" fill="hold">
                            <p:stCondLst>
                              <p:cond delay="500"/>
                            </p:stCondLst>
                            <p:childTnLst>
                              <p:par>
                                <p:cTn id="93" presetID="55" presetClass="exit" presetSubtype="0" fill="hold" grpId="1" nodeType="afterEffect">
                                  <p:stCondLst>
                                    <p:cond delay="0"/>
                                  </p:stCondLst>
                                  <p:iterate type="wd">
                                    <p:tmPct val="10000"/>
                                  </p:iterate>
                                  <p:childTnLst>
                                    <p:anim calcmode="lin" valueType="num">
                                      <p:cBhvr>
                                        <p:cTn id="94" dur="500"/>
                                        <p:tgtEl>
                                          <p:spTgt spid="32"/>
                                        </p:tgtEl>
                                        <p:attrNameLst>
                                          <p:attrName>ppt_w</p:attrName>
                                        </p:attrNameLst>
                                      </p:cBhvr>
                                      <p:tavLst>
                                        <p:tav tm="0">
                                          <p:val>
                                            <p:strVal val="ppt_w"/>
                                          </p:val>
                                        </p:tav>
                                        <p:tav tm="100000">
                                          <p:val>
                                            <p:strVal val="ppt_w*0.70"/>
                                          </p:val>
                                        </p:tav>
                                      </p:tavLst>
                                    </p:anim>
                                    <p:anim calcmode="lin" valueType="num">
                                      <p:cBhvr>
                                        <p:cTn id="95" dur="500"/>
                                        <p:tgtEl>
                                          <p:spTgt spid="32"/>
                                        </p:tgtEl>
                                        <p:attrNameLst>
                                          <p:attrName>ppt_h</p:attrName>
                                        </p:attrNameLst>
                                      </p:cBhvr>
                                      <p:tavLst>
                                        <p:tav tm="0">
                                          <p:val>
                                            <p:strVal val="ppt_h"/>
                                          </p:val>
                                        </p:tav>
                                        <p:tav tm="100000">
                                          <p:val>
                                            <p:strVal val="ppt_h"/>
                                          </p:val>
                                        </p:tav>
                                      </p:tavLst>
                                    </p:anim>
                                    <p:animEffect transition="out" filter="fade">
                                      <p:cBhvr>
                                        <p:cTn id="96" dur="500"/>
                                        <p:tgtEl>
                                          <p:spTgt spid="32"/>
                                        </p:tgtEl>
                                      </p:cBhvr>
                                    </p:animEffect>
                                    <p:set>
                                      <p:cBhvr>
                                        <p:cTn id="97" dur="1" fill="hold">
                                          <p:stCondLst>
                                            <p:cond delay="499"/>
                                          </p:stCondLst>
                                        </p:cTn>
                                        <p:tgtEl>
                                          <p:spTgt spid="32"/>
                                        </p:tgtEl>
                                        <p:attrNameLst>
                                          <p:attrName>style.visibility</p:attrName>
                                        </p:attrNameLst>
                                      </p:cBhvr>
                                      <p:to>
                                        <p:strVal val="hidden"/>
                                      </p:to>
                                    </p:set>
                                  </p:childTnLst>
                                </p:cTn>
                              </p:par>
                            </p:childTnLst>
                          </p:cTn>
                        </p:par>
                        <p:par>
                          <p:cTn id="98" fill="hold">
                            <p:stCondLst>
                              <p:cond delay="1000"/>
                            </p:stCondLst>
                            <p:childTnLst>
                              <p:par>
                                <p:cTn id="99" presetID="47" presetClass="entr" presetSubtype="0" fill="hold" grpId="0" nodeType="afterEffect">
                                  <p:stCondLst>
                                    <p:cond delay="0"/>
                                  </p:stCondLst>
                                  <p:iterate type="wd">
                                    <p:tmPct val="10000"/>
                                  </p:iterate>
                                  <p:childTnLst>
                                    <p:set>
                                      <p:cBhvr>
                                        <p:cTn id="100" dur="1" fill="hold">
                                          <p:stCondLst>
                                            <p:cond delay="0"/>
                                          </p:stCondLst>
                                        </p:cTn>
                                        <p:tgtEl>
                                          <p:spTgt spid="37"/>
                                        </p:tgtEl>
                                        <p:attrNameLst>
                                          <p:attrName>style.visibility</p:attrName>
                                        </p:attrNameLst>
                                      </p:cBhvr>
                                      <p:to>
                                        <p:strVal val="visible"/>
                                      </p:to>
                                    </p:set>
                                    <p:animEffect transition="in" filter="fade">
                                      <p:cBhvr>
                                        <p:cTn id="101" dur="500"/>
                                        <p:tgtEl>
                                          <p:spTgt spid="37"/>
                                        </p:tgtEl>
                                      </p:cBhvr>
                                    </p:animEffect>
                                    <p:anim calcmode="lin" valueType="num">
                                      <p:cBhvr>
                                        <p:cTn id="102" dur="500" fill="hold"/>
                                        <p:tgtEl>
                                          <p:spTgt spid="37"/>
                                        </p:tgtEl>
                                        <p:attrNameLst>
                                          <p:attrName>ppt_x</p:attrName>
                                        </p:attrNameLst>
                                      </p:cBhvr>
                                      <p:tavLst>
                                        <p:tav tm="0">
                                          <p:val>
                                            <p:strVal val="#ppt_x"/>
                                          </p:val>
                                        </p:tav>
                                        <p:tav tm="100000">
                                          <p:val>
                                            <p:strVal val="#ppt_x"/>
                                          </p:val>
                                        </p:tav>
                                      </p:tavLst>
                                    </p:anim>
                                    <p:anim calcmode="lin" valueType="num">
                                      <p:cBhvr>
                                        <p:cTn id="103" dur="500" fill="hold"/>
                                        <p:tgtEl>
                                          <p:spTgt spid="37"/>
                                        </p:tgtEl>
                                        <p:attrNameLst>
                                          <p:attrName>ppt_y</p:attrName>
                                        </p:attrNameLst>
                                      </p:cBhvr>
                                      <p:tavLst>
                                        <p:tav tm="0">
                                          <p:val>
                                            <p:strVal val="#ppt_y-.1"/>
                                          </p:val>
                                        </p:tav>
                                        <p:tav tm="100000">
                                          <p:val>
                                            <p:strVal val="#ppt_y"/>
                                          </p:val>
                                        </p:tav>
                                      </p:tavLst>
                                    </p:anim>
                                  </p:childTnLst>
                                </p:cTn>
                              </p:par>
                            </p:childTnLst>
                          </p:cTn>
                        </p:par>
                        <p:par>
                          <p:cTn id="104" fill="hold">
                            <p:stCondLst>
                              <p:cond delay="1500"/>
                            </p:stCondLst>
                            <p:childTnLst>
                              <p:par>
                                <p:cTn id="105" presetID="16" presetClass="entr" presetSubtype="21" fill="hold" nodeType="afterEffect">
                                  <p:stCondLst>
                                    <p:cond delay="0"/>
                                  </p:stCondLst>
                                  <p:iterate type="wd">
                                    <p:tmPct val="10000"/>
                                  </p:iterate>
                                  <p:childTnLst>
                                    <p:set>
                                      <p:cBhvr>
                                        <p:cTn id="106" dur="1" fill="hold">
                                          <p:stCondLst>
                                            <p:cond delay="0"/>
                                          </p:stCondLst>
                                        </p:cTn>
                                        <p:tgtEl>
                                          <p:spTgt spid="26">
                                            <p:txEl>
                                              <p:pRg st="5" end="5"/>
                                            </p:txEl>
                                          </p:spTgt>
                                        </p:tgtEl>
                                        <p:attrNameLst>
                                          <p:attrName>style.visibility</p:attrName>
                                        </p:attrNameLst>
                                      </p:cBhvr>
                                      <p:to>
                                        <p:strVal val="visible"/>
                                      </p:to>
                                    </p:set>
                                    <p:animEffect transition="in" filter="barn(inVertical)">
                                      <p:cBhvr>
                                        <p:cTn id="107" dur="500"/>
                                        <p:tgtEl>
                                          <p:spTgt spid="26">
                                            <p:txEl>
                                              <p:pRg st="5" end="5"/>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42" presetClass="path" presetSubtype="0" accel="50000" decel="50000" fill="hold" grpId="0" nodeType="clickEffect">
                                  <p:stCondLst>
                                    <p:cond delay="0"/>
                                  </p:stCondLst>
                                  <p:iterate type="wd">
                                    <p:tmPct val="10000"/>
                                  </p:iterate>
                                  <p:childTnLst>
                                    <p:animMotion origin="layout" path="M 3.125E-6 -3.33333E-6 L -0.003 0.29283 " pathEditMode="relative" rAng="0" ptsTypes="AA">
                                      <p:cBhvr>
                                        <p:cTn id="111" dur="500" fill="hold"/>
                                        <p:tgtEl>
                                          <p:spTgt spid="33"/>
                                        </p:tgtEl>
                                        <p:attrNameLst>
                                          <p:attrName>ppt_x</p:attrName>
                                          <p:attrName>ppt_y</p:attrName>
                                        </p:attrNameLst>
                                      </p:cBhvr>
                                      <p:rCtr x="-156" y="14630"/>
                                    </p:animMotion>
                                  </p:childTnLst>
                                </p:cTn>
                              </p:par>
                            </p:childTnLst>
                          </p:cTn>
                        </p:par>
                        <p:par>
                          <p:cTn id="112" fill="hold">
                            <p:stCondLst>
                              <p:cond delay="500"/>
                            </p:stCondLst>
                            <p:childTnLst>
                              <p:par>
                                <p:cTn id="113" presetID="55" presetClass="exit" presetSubtype="0" fill="hold" grpId="1" nodeType="afterEffect">
                                  <p:stCondLst>
                                    <p:cond delay="0"/>
                                  </p:stCondLst>
                                  <p:iterate type="wd">
                                    <p:tmPct val="10000"/>
                                  </p:iterate>
                                  <p:childTnLst>
                                    <p:anim calcmode="lin" valueType="num">
                                      <p:cBhvr>
                                        <p:cTn id="114" dur="500"/>
                                        <p:tgtEl>
                                          <p:spTgt spid="33"/>
                                        </p:tgtEl>
                                        <p:attrNameLst>
                                          <p:attrName>ppt_w</p:attrName>
                                        </p:attrNameLst>
                                      </p:cBhvr>
                                      <p:tavLst>
                                        <p:tav tm="0">
                                          <p:val>
                                            <p:strVal val="ppt_w"/>
                                          </p:val>
                                        </p:tav>
                                        <p:tav tm="100000">
                                          <p:val>
                                            <p:strVal val="ppt_w*0.70"/>
                                          </p:val>
                                        </p:tav>
                                      </p:tavLst>
                                    </p:anim>
                                    <p:anim calcmode="lin" valueType="num">
                                      <p:cBhvr>
                                        <p:cTn id="115" dur="500"/>
                                        <p:tgtEl>
                                          <p:spTgt spid="33"/>
                                        </p:tgtEl>
                                        <p:attrNameLst>
                                          <p:attrName>ppt_h</p:attrName>
                                        </p:attrNameLst>
                                      </p:cBhvr>
                                      <p:tavLst>
                                        <p:tav tm="0">
                                          <p:val>
                                            <p:strVal val="ppt_h"/>
                                          </p:val>
                                        </p:tav>
                                        <p:tav tm="100000">
                                          <p:val>
                                            <p:strVal val="ppt_h"/>
                                          </p:val>
                                        </p:tav>
                                      </p:tavLst>
                                    </p:anim>
                                    <p:animEffect transition="out" filter="fade">
                                      <p:cBhvr>
                                        <p:cTn id="116" dur="500"/>
                                        <p:tgtEl>
                                          <p:spTgt spid="33"/>
                                        </p:tgtEl>
                                      </p:cBhvr>
                                    </p:animEffect>
                                    <p:set>
                                      <p:cBhvr>
                                        <p:cTn id="117" dur="1" fill="hold">
                                          <p:stCondLst>
                                            <p:cond delay="499"/>
                                          </p:stCondLst>
                                        </p:cTn>
                                        <p:tgtEl>
                                          <p:spTgt spid="33"/>
                                        </p:tgtEl>
                                        <p:attrNameLst>
                                          <p:attrName>style.visibility</p:attrName>
                                        </p:attrNameLst>
                                      </p:cBhvr>
                                      <p:to>
                                        <p:strVal val="hidden"/>
                                      </p:to>
                                    </p:set>
                                  </p:childTnLst>
                                </p:cTn>
                              </p:par>
                            </p:childTnLst>
                          </p:cTn>
                        </p:par>
                        <p:par>
                          <p:cTn id="118" fill="hold">
                            <p:stCondLst>
                              <p:cond delay="1000"/>
                            </p:stCondLst>
                            <p:childTnLst>
                              <p:par>
                                <p:cTn id="119" presetID="47" presetClass="entr" presetSubtype="0" fill="hold" grpId="0" nodeType="afterEffect">
                                  <p:stCondLst>
                                    <p:cond delay="0"/>
                                  </p:stCondLst>
                                  <p:iterate type="wd">
                                    <p:tmPct val="10000"/>
                                  </p:iterate>
                                  <p:childTnLst>
                                    <p:set>
                                      <p:cBhvr>
                                        <p:cTn id="120" dur="1" fill="hold">
                                          <p:stCondLst>
                                            <p:cond delay="0"/>
                                          </p:stCondLst>
                                        </p:cTn>
                                        <p:tgtEl>
                                          <p:spTgt spid="38"/>
                                        </p:tgtEl>
                                        <p:attrNameLst>
                                          <p:attrName>style.visibility</p:attrName>
                                        </p:attrNameLst>
                                      </p:cBhvr>
                                      <p:to>
                                        <p:strVal val="visible"/>
                                      </p:to>
                                    </p:set>
                                    <p:animEffect transition="in" filter="fade">
                                      <p:cBhvr>
                                        <p:cTn id="121" dur="500"/>
                                        <p:tgtEl>
                                          <p:spTgt spid="38"/>
                                        </p:tgtEl>
                                      </p:cBhvr>
                                    </p:animEffect>
                                    <p:anim calcmode="lin" valueType="num">
                                      <p:cBhvr>
                                        <p:cTn id="122" dur="500" fill="hold"/>
                                        <p:tgtEl>
                                          <p:spTgt spid="38"/>
                                        </p:tgtEl>
                                        <p:attrNameLst>
                                          <p:attrName>ppt_x</p:attrName>
                                        </p:attrNameLst>
                                      </p:cBhvr>
                                      <p:tavLst>
                                        <p:tav tm="0">
                                          <p:val>
                                            <p:strVal val="#ppt_x"/>
                                          </p:val>
                                        </p:tav>
                                        <p:tav tm="100000">
                                          <p:val>
                                            <p:strVal val="#ppt_x"/>
                                          </p:val>
                                        </p:tav>
                                      </p:tavLst>
                                    </p:anim>
                                    <p:anim calcmode="lin" valueType="num">
                                      <p:cBhvr>
                                        <p:cTn id="123" dur="500" fill="hold"/>
                                        <p:tgtEl>
                                          <p:spTgt spid="38"/>
                                        </p:tgtEl>
                                        <p:attrNameLst>
                                          <p:attrName>ppt_y</p:attrName>
                                        </p:attrNameLst>
                                      </p:cBhvr>
                                      <p:tavLst>
                                        <p:tav tm="0">
                                          <p:val>
                                            <p:strVal val="#ppt_y-.1"/>
                                          </p:val>
                                        </p:tav>
                                        <p:tav tm="100000">
                                          <p:val>
                                            <p:strVal val="#ppt_y"/>
                                          </p:val>
                                        </p:tav>
                                      </p:tavLst>
                                    </p:anim>
                                  </p:childTnLst>
                                </p:cTn>
                              </p:par>
                            </p:childTnLst>
                          </p:cTn>
                        </p:par>
                        <p:par>
                          <p:cTn id="124" fill="hold">
                            <p:stCondLst>
                              <p:cond delay="1500"/>
                            </p:stCondLst>
                            <p:childTnLst>
                              <p:par>
                                <p:cTn id="125" presetID="16" presetClass="entr" presetSubtype="21" fill="hold" nodeType="afterEffect">
                                  <p:stCondLst>
                                    <p:cond delay="0"/>
                                  </p:stCondLst>
                                  <p:iterate type="wd">
                                    <p:tmPct val="10000"/>
                                  </p:iterate>
                                  <p:childTnLst>
                                    <p:set>
                                      <p:cBhvr>
                                        <p:cTn id="126" dur="1" fill="hold">
                                          <p:stCondLst>
                                            <p:cond delay="0"/>
                                          </p:stCondLst>
                                        </p:cTn>
                                        <p:tgtEl>
                                          <p:spTgt spid="26">
                                            <p:txEl>
                                              <p:pRg st="6" end="6"/>
                                            </p:txEl>
                                          </p:spTgt>
                                        </p:tgtEl>
                                        <p:attrNameLst>
                                          <p:attrName>style.visibility</p:attrName>
                                        </p:attrNameLst>
                                      </p:cBhvr>
                                      <p:to>
                                        <p:strVal val="visible"/>
                                      </p:to>
                                    </p:set>
                                    <p:animEffect transition="in" filter="barn(inVertical)">
                                      <p:cBhvr>
                                        <p:cTn id="127" dur="500"/>
                                        <p:tgtEl>
                                          <p:spTgt spid="26">
                                            <p:txEl>
                                              <p:pRg st="6" end="6"/>
                                            </p:txEl>
                                          </p:spTgt>
                                        </p:tgtEl>
                                      </p:cBhvr>
                                    </p:animEffect>
                                  </p:childTnLst>
                                </p:cTn>
                              </p:par>
                              <p:par>
                                <p:cTn id="128" presetID="53" presetClass="exit" presetSubtype="32" fill="hold" nodeType="withEffect">
                                  <p:stCondLst>
                                    <p:cond delay="0"/>
                                  </p:stCondLst>
                                  <p:childTnLst>
                                    <p:anim calcmode="lin" valueType="num">
                                      <p:cBhvr>
                                        <p:cTn id="129" dur="500"/>
                                        <p:tgtEl>
                                          <p:spTgt spid="6"/>
                                        </p:tgtEl>
                                        <p:attrNameLst>
                                          <p:attrName>ppt_w</p:attrName>
                                        </p:attrNameLst>
                                      </p:cBhvr>
                                      <p:tavLst>
                                        <p:tav tm="0">
                                          <p:val>
                                            <p:strVal val="ppt_w"/>
                                          </p:val>
                                        </p:tav>
                                        <p:tav tm="100000">
                                          <p:val>
                                            <p:fltVal val="0"/>
                                          </p:val>
                                        </p:tav>
                                      </p:tavLst>
                                    </p:anim>
                                    <p:anim calcmode="lin" valueType="num">
                                      <p:cBhvr>
                                        <p:cTn id="130" dur="500"/>
                                        <p:tgtEl>
                                          <p:spTgt spid="6"/>
                                        </p:tgtEl>
                                        <p:attrNameLst>
                                          <p:attrName>ppt_h</p:attrName>
                                        </p:attrNameLst>
                                      </p:cBhvr>
                                      <p:tavLst>
                                        <p:tav tm="0">
                                          <p:val>
                                            <p:strVal val="ppt_h"/>
                                          </p:val>
                                        </p:tav>
                                        <p:tav tm="100000">
                                          <p:val>
                                            <p:fltVal val="0"/>
                                          </p:val>
                                        </p:tav>
                                      </p:tavLst>
                                    </p:anim>
                                    <p:animEffect transition="out" filter="fade">
                                      <p:cBhvr>
                                        <p:cTn id="131" dur="500"/>
                                        <p:tgtEl>
                                          <p:spTgt spid="6"/>
                                        </p:tgtEl>
                                      </p:cBhvr>
                                    </p:animEffect>
                                    <p:set>
                                      <p:cBhvr>
                                        <p:cTn id="132" dur="1" fill="hold">
                                          <p:stCondLst>
                                            <p:cond delay="499"/>
                                          </p:stCondLst>
                                        </p:cTn>
                                        <p:tgtEl>
                                          <p:spTgt spid="6"/>
                                        </p:tgtEl>
                                        <p:attrNameLst>
                                          <p:attrName>style.visibility</p:attrName>
                                        </p:attrNameLst>
                                      </p:cBhvr>
                                      <p:to>
                                        <p:strVal val="hidden"/>
                                      </p:to>
                                    </p:set>
                                  </p:childTnLst>
                                </p:cTn>
                              </p:par>
                              <p:par>
                                <p:cTn id="133" presetID="53" presetClass="exit" presetSubtype="32" fill="hold" nodeType="withEffect">
                                  <p:stCondLst>
                                    <p:cond delay="0"/>
                                  </p:stCondLst>
                                  <p:childTnLst>
                                    <p:anim calcmode="lin" valueType="num">
                                      <p:cBhvr>
                                        <p:cTn id="134" dur="500"/>
                                        <p:tgtEl>
                                          <p:spTgt spid="14"/>
                                        </p:tgtEl>
                                        <p:attrNameLst>
                                          <p:attrName>ppt_w</p:attrName>
                                        </p:attrNameLst>
                                      </p:cBhvr>
                                      <p:tavLst>
                                        <p:tav tm="0">
                                          <p:val>
                                            <p:strVal val="ppt_w"/>
                                          </p:val>
                                        </p:tav>
                                        <p:tav tm="100000">
                                          <p:val>
                                            <p:fltVal val="0"/>
                                          </p:val>
                                        </p:tav>
                                      </p:tavLst>
                                    </p:anim>
                                    <p:anim calcmode="lin" valueType="num">
                                      <p:cBhvr>
                                        <p:cTn id="135" dur="500"/>
                                        <p:tgtEl>
                                          <p:spTgt spid="14"/>
                                        </p:tgtEl>
                                        <p:attrNameLst>
                                          <p:attrName>ppt_h</p:attrName>
                                        </p:attrNameLst>
                                      </p:cBhvr>
                                      <p:tavLst>
                                        <p:tav tm="0">
                                          <p:val>
                                            <p:strVal val="ppt_h"/>
                                          </p:val>
                                        </p:tav>
                                        <p:tav tm="100000">
                                          <p:val>
                                            <p:fltVal val="0"/>
                                          </p:val>
                                        </p:tav>
                                      </p:tavLst>
                                    </p:anim>
                                    <p:animEffect transition="out" filter="fade">
                                      <p:cBhvr>
                                        <p:cTn id="136" dur="500"/>
                                        <p:tgtEl>
                                          <p:spTgt spid="14"/>
                                        </p:tgtEl>
                                      </p:cBhvr>
                                    </p:animEffect>
                                    <p:set>
                                      <p:cBhvr>
                                        <p:cTn id="137" dur="1" fill="hold">
                                          <p:stCondLst>
                                            <p:cond delay="499"/>
                                          </p:stCondLst>
                                        </p:cTn>
                                        <p:tgtEl>
                                          <p:spTgt spid="14"/>
                                        </p:tgtEl>
                                        <p:attrNameLst>
                                          <p:attrName>style.visibility</p:attrName>
                                        </p:attrNameLst>
                                      </p:cBhvr>
                                      <p:to>
                                        <p:strVal val="hidden"/>
                                      </p:to>
                                    </p:set>
                                  </p:childTnLst>
                                </p:cTn>
                              </p:par>
                              <p:par>
                                <p:cTn id="138" presetID="53" presetClass="exit" presetSubtype="32" fill="hold" nodeType="withEffect">
                                  <p:stCondLst>
                                    <p:cond delay="0"/>
                                  </p:stCondLst>
                                  <p:childTnLst>
                                    <p:anim calcmode="lin" valueType="num">
                                      <p:cBhvr>
                                        <p:cTn id="139" dur="500"/>
                                        <p:tgtEl>
                                          <p:spTgt spid="23"/>
                                        </p:tgtEl>
                                        <p:attrNameLst>
                                          <p:attrName>ppt_w</p:attrName>
                                        </p:attrNameLst>
                                      </p:cBhvr>
                                      <p:tavLst>
                                        <p:tav tm="0">
                                          <p:val>
                                            <p:strVal val="ppt_w"/>
                                          </p:val>
                                        </p:tav>
                                        <p:tav tm="100000">
                                          <p:val>
                                            <p:fltVal val="0"/>
                                          </p:val>
                                        </p:tav>
                                      </p:tavLst>
                                    </p:anim>
                                    <p:anim calcmode="lin" valueType="num">
                                      <p:cBhvr>
                                        <p:cTn id="140" dur="500"/>
                                        <p:tgtEl>
                                          <p:spTgt spid="23"/>
                                        </p:tgtEl>
                                        <p:attrNameLst>
                                          <p:attrName>ppt_h</p:attrName>
                                        </p:attrNameLst>
                                      </p:cBhvr>
                                      <p:tavLst>
                                        <p:tav tm="0">
                                          <p:val>
                                            <p:strVal val="ppt_h"/>
                                          </p:val>
                                        </p:tav>
                                        <p:tav tm="100000">
                                          <p:val>
                                            <p:fltVal val="0"/>
                                          </p:val>
                                        </p:tav>
                                      </p:tavLst>
                                    </p:anim>
                                    <p:animEffect transition="out" filter="fade">
                                      <p:cBhvr>
                                        <p:cTn id="141" dur="500"/>
                                        <p:tgtEl>
                                          <p:spTgt spid="23"/>
                                        </p:tgtEl>
                                      </p:cBhvr>
                                    </p:animEffect>
                                    <p:set>
                                      <p:cBhvr>
                                        <p:cTn id="142" dur="1" fill="hold">
                                          <p:stCondLst>
                                            <p:cond delay="499"/>
                                          </p:stCondLst>
                                        </p:cTn>
                                        <p:tgtEl>
                                          <p:spTgt spid="23"/>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14" presetClass="entr" presetSubtype="10" fill="hold" nodeType="clickEffect">
                                  <p:stCondLst>
                                    <p:cond delay="0"/>
                                  </p:stCondLst>
                                  <p:iterate type="wd">
                                    <p:tmPct val="10000"/>
                                  </p:iterate>
                                  <p:childTnLst>
                                    <p:set>
                                      <p:cBhvr>
                                        <p:cTn id="146"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147" dur="500"/>
                                        <p:tgtEl>
                                          <p:spTgt spid="27">
                                            <p:txEl>
                                              <p:pRg st="0" end="0"/>
                                            </p:txEl>
                                          </p:spTgt>
                                        </p:tgtEl>
                                      </p:cBhvr>
                                    </p:animEffect>
                                  </p:childTnLst>
                                </p:cTn>
                              </p:par>
                            </p:childTnLst>
                          </p:cTn>
                        </p:par>
                        <p:par>
                          <p:cTn id="148" fill="hold">
                            <p:stCondLst>
                              <p:cond delay="850"/>
                            </p:stCondLst>
                            <p:childTnLst>
                              <p:par>
                                <p:cTn id="149" presetID="26" presetClass="emph" presetSubtype="0" repeatCount="2000" fill="hold" grpId="0" nodeType="afterEffect">
                                  <p:stCondLst>
                                    <p:cond delay="0"/>
                                  </p:stCondLst>
                                  <p:iterate type="wd">
                                    <p:tmPct val="10000"/>
                                  </p:iterate>
                                  <p:childTnLst>
                                    <p:animEffect transition="out" filter="fade">
                                      <p:cBhvr>
                                        <p:cTn id="150" dur="500" tmFilter="0, 0; .2, .5; .8, .5; 1, 0"/>
                                        <p:tgtEl>
                                          <p:spTgt spid="27">
                                            <p:txEl>
                                              <p:pRg st="0" end="0"/>
                                            </p:txEl>
                                          </p:spTgt>
                                        </p:tgtEl>
                                      </p:cBhvr>
                                    </p:animEffect>
                                    <p:animScale>
                                      <p:cBhvr>
                                        <p:cTn id="151" dur="250" autoRev="1" fill="hold"/>
                                        <p:tgtEl>
                                          <p:spTgt spid="27">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build="allAtOnce"/>
      <p:bldP spid="28" grpId="0"/>
      <p:bldP spid="28" grpId="1"/>
      <p:bldP spid="29" grpId="0"/>
      <p:bldP spid="29" grpId="1"/>
      <p:bldP spid="30" grpId="0"/>
      <p:bldP spid="30" grpId="1"/>
      <p:bldP spid="31" grpId="0"/>
      <p:bldP spid="31" grpId="1"/>
      <p:bldP spid="32" grpId="0"/>
      <p:bldP spid="32" grpId="1"/>
      <p:bldP spid="33" grpId="0"/>
      <p:bldP spid="33" grpId="1"/>
      <p:bldP spid="34" grpId="0"/>
      <p:bldP spid="35" grpId="0"/>
      <p:bldP spid="36" grpId="0"/>
      <p:bldP spid="37" grpId="0"/>
      <p:bldP spid="3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10"/>
          <p:cNvGrpSpPr/>
          <p:nvPr/>
        </p:nvGrpSpPr>
        <p:grpSpPr>
          <a:xfrm>
            <a:off x="271080" y="286196"/>
            <a:ext cx="11605235" cy="6267004"/>
            <a:chOff x="676404" y="1039661"/>
            <a:chExt cx="7766137" cy="3244240"/>
          </a:xfrm>
          <a:solidFill>
            <a:schemeClr val="bg1"/>
          </a:solidFill>
        </p:grpSpPr>
        <p:sp>
          <p:nvSpPr>
            <p:cNvPr id="40"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41"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graphicFrame>
        <p:nvGraphicFramePr>
          <p:cNvPr id="6" name="Table 5"/>
          <p:cNvGraphicFramePr>
            <a:graphicFrameLocks noGrp="1"/>
          </p:cNvGraphicFramePr>
          <p:nvPr/>
        </p:nvGraphicFramePr>
        <p:xfrm>
          <a:off x="955503" y="1355573"/>
          <a:ext cx="5030100" cy="1188056"/>
        </p:xfrm>
        <a:graphic>
          <a:graphicData uri="http://schemas.openxmlformats.org/drawingml/2006/table">
            <a:tbl>
              <a:tblPr firstRow="1" bandRow="1">
                <a:tableStyleId>{5940675A-B579-460E-94D1-54222C63F5DA}</a:tableStyleId>
              </a:tblPr>
              <a:tblGrid>
                <a:gridCol w="838350">
                  <a:extLst>
                    <a:ext uri="{9D8B030D-6E8A-4147-A177-3AD203B41FA5}">
                      <a16:colId xmlns:a16="http://schemas.microsoft.com/office/drawing/2014/main" val="2868388082"/>
                    </a:ext>
                  </a:extLst>
                </a:gridCol>
                <a:gridCol w="838350">
                  <a:extLst>
                    <a:ext uri="{9D8B030D-6E8A-4147-A177-3AD203B41FA5}">
                      <a16:colId xmlns:a16="http://schemas.microsoft.com/office/drawing/2014/main" val="1557590837"/>
                    </a:ext>
                  </a:extLst>
                </a:gridCol>
                <a:gridCol w="838350">
                  <a:extLst>
                    <a:ext uri="{9D8B030D-6E8A-4147-A177-3AD203B41FA5}">
                      <a16:colId xmlns:a16="http://schemas.microsoft.com/office/drawing/2014/main" val="2673681062"/>
                    </a:ext>
                  </a:extLst>
                </a:gridCol>
                <a:gridCol w="838350">
                  <a:extLst>
                    <a:ext uri="{9D8B030D-6E8A-4147-A177-3AD203B41FA5}">
                      <a16:colId xmlns:a16="http://schemas.microsoft.com/office/drawing/2014/main" val="463301757"/>
                    </a:ext>
                  </a:extLst>
                </a:gridCol>
                <a:gridCol w="838350">
                  <a:extLst>
                    <a:ext uri="{9D8B030D-6E8A-4147-A177-3AD203B41FA5}">
                      <a16:colId xmlns:a16="http://schemas.microsoft.com/office/drawing/2014/main" val="2945294302"/>
                    </a:ext>
                  </a:extLst>
                </a:gridCol>
                <a:gridCol w="838350">
                  <a:extLst>
                    <a:ext uri="{9D8B030D-6E8A-4147-A177-3AD203B41FA5}">
                      <a16:colId xmlns:a16="http://schemas.microsoft.com/office/drawing/2014/main" val="3263452874"/>
                    </a:ext>
                  </a:extLst>
                </a:gridCol>
              </a:tblGrid>
              <a:tr h="1188056">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extLst>
                  <a:ext uri="{0D108BD9-81ED-4DB2-BD59-A6C34878D82A}">
                    <a16:rowId xmlns:a16="http://schemas.microsoft.com/office/drawing/2014/main" val="270235978"/>
                  </a:ext>
                </a:extLst>
              </a:tr>
            </a:tbl>
          </a:graphicData>
        </a:graphic>
      </p:graphicFrame>
      <p:sp>
        <p:nvSpPr>
          <p:cNvPr id="7" name="Rectangle 6"/>
          <p:cNvSpPr/>
          <p:nvPr/>
        </p:nvSpPr>
        <p:spPr>
          <a:xfrm>
            <a:off x="638585" y="636827"/>
            <a:ext cx="5856090"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w="0"/>
                <a:solidFill>
                  <a:srgbClr val="0070C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648 390 – 382 547 = ?</a:t>
            </a:r>
            <a:endParaRPr kumimoji="0" lang="en-US" sz="4400" b="0" i="0" u="none" strike="noStrike" kern="1200" cap="none" spc="0" normalizeH="0" baseline="0" noProof="0" dirty="0">
              <a:ln w="0"/>
              <a:solidFill>
                <a:srgbClr val="0070C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8" name="Rectangle 7"/>
          <p:cNvSpPr/>
          <p:nvPr/>
        </p:nvSpPr>
        <p:spPr>
          <a:xfrm>
            <a:off x="1007186" y="1226326"/>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6</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9" name="Rectangle 8"/>
          <p:cNvSpPr/>
          <p:nvPr/>
        </p:nvSpPr>
        <p:spPr>
          <a:xfrm>
            <a:off x="1801090" y="1226326"/>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4</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0" name="Rectangle 9"/>
          <p:cNvSpPr/>
          <p:nvPr/>
        </p:nvSpPr>
        <p:spPr>
          <a:xfrm>
            <a:off x="2657510" y="1226326"/>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8</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1" name="Rectangle 10"/>
          <p:cNvSpPr/>
          <p:nvPr/>
        </p:nvSpPr>
        <p:spPr>
          <a:xfrm>
            <a:off x="3513930" y="1226326"/>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3</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2" name="Rectangle 11"/>
          <p:cNvSpPr/>
          <p:nvPr/>
        </p:nvSpPr>
        <p:spPr>
          <a:xfrm>
            <a:off x="4370350" y="1226326"/>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9</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3" name="Rectangle 12"/>
          <p:cNvSpPr/>
          <p:nvPr/>
        </p:nvSpPr>
        <p:spPr>
          <a:xfrm>
            <a:off x="5149924" y="1226326"/>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0</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graphicFrame>
        <p:nvGraphicFramePr>
          <p:cNvPr id="14" name="Table 13"/>
          <p:cNvGraphicFramePr>
            <a:graphicFrameLocks noGrp="1"/>
          </p:cNvGraphicFramePr>
          <p:nvPr/>
        </p:nvGraphicFramePr>
        <p:xfrm>
          <a:off x="952490" y="3281276"/>
          <a:ext cx="5030100" cy="1188056"/>
        </p:xfrm>
        <a:graphic>
          <a:graphicData uri="http://schemas.openxmlformats.org/drawingml/2006/table">
            <a:tbl>
              <a:tblPr firstRow="1" bandRow="1">
                <a:tableStyleId>{5940675A-B579-460E-94D1-54222C63F5DA}</a:tableStyleId>
              </a:tblPr>
              <a:tblGrid>
                <a:gridCol w="838350">
                  <a:extLst>
                    <a:ext uri="{9D8B030D-6E8A-4147-A177-3AD203B41FA5}">
                      <a16:colId xmlns:a16="http://schemas.microsoft.com/office/drawing/2014/main" val="2868388082"/>
                    </a:ext>
                  </a:extLst>
                </a:gridCol>
                <a:gridCol w="838350">
                  <a:extLst>
                    <a:ext uri="{9D8B030D-6E8A-4147-A177-3AD203B41FA5}">
                      <a16:colId xmlns:a16="http://schemas.microsoft.com/office/drawing/2014/main" val="1557590837"/>
                    </a:ext>
                  </a:extLst>
                </a:gridCol>
                <a:gridCol w="838350">
                  <a:extLst>
                    <a:ext uri="{9D8B030D-6E8A-4147-A177-3AD203B41FA5}">
                      <a16:colId xmlns:a16="http://schemas.microsoft.com/office/drawing/2014/main" val="2673681062"/>
                    </a:ext>
                  </a:extLst>
                </a:gridCol>
                <a:gridCol w="838350">
                  <a:extLst>
                    <a:ext uri="{9D8B030D-6E8A-4147-A177-3AD203B41FA5}">
                      <a16:colId xmlns:a16="http://schemas.microsoft.com/office/drawing/2014/main" val="463301757"/>
                    </a:ext>
                  </a:extLst>
                </a:gridCol>
                <a:gridCol w="838350">
                  <a:extLst>
                    <a:ext uri="{9D8B030D-6E8A-4147-A177-3AD203B41FA5}">
                      <a16:colId xmlns:a16="http://schemas.microsoft.com/office/drawing/2014/main" val="2945294302"/>
                    </a:ext>
                  </a:extLst>
                </a:gridCol>
                <a:gridCol w="838350">
                  <a:extLst>
                    <a:ext uri="{9D8B030D-6E8A-4147-A177-3AD203B41FA5}">
                      <a16:colId xmlns:a16="http://schemas.microsoft.com/office/drawing/2014/main" val="3263452874"/>
                    </a:ext>
                  </a:extLst>
                </a:gridCol>
              </a:tblGrid>
              <a:tr h="1188056">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extLst>
                  <a:ext uri="{0D108BD9-81ED-4DB2-BD59-A6C34878D82A}">
                    <a16:rowId xmlns:a16="http://schemas.microsoft.com/office/drawing/2014/main" val="270235978"/>
                  </a:ext>
                </a:extLst>
              </a:tr>
            </a:tbl>
          </a:graphicData>
        </a:graphic>
      </p:graphicFrame>
      <p:sp>
        <p:nvSpPr>
          <p:cNvPr id="15" name="Rectangle 14"/>
          <p:cNvSpPr/>
          <p:nvPr/>
        </p:nvSpPr>
        <p:spPr>
          <a:xfrm>
            <a:off x="1004173" y="3152029"/>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3</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6" name="Rectangle 15"/>
          <p:cNvSpPr/>
          <p:nvPr/>
        </p:nvSpPr>
        <p:spPr>
          <a:xfrm>
            <a:off x="1798077" y="3152029"/>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8</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7" name="Rectangle 16"/>
          <p:cNvSpPr/>
          <p:nvPr/>
        </p:nvSpPr>
        <p:spPr>
          <a:xfrm>
            <a:off x="2654497" y="3152029"/>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2</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8" name="Rectangle 17"/>
          <p:cNvSpPr/>
          <p:nvPr/>
        </p:nvSpPr>
        <p:spPr>
          <a:xfrm>
            <a:off x="3510917" y="3152029"/>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5</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9" name="Rectangle 18"/>
          <p:cNvSpPr/>
          <p:nvPr/>
        </p:nvSpPr>
        <p:spPr>
          <a:xfrm>
            <a:off x="4397794" y="3152029"/>
            <a:ext cx="808235"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rPr>
              <a:t>4</a:t>
            </a:r>
          </a:p>
        </p:txBody>
      </p:sp>
      <p:sp>
        <p:nvSpPr>
          <p:cNvPr id="20" name="Rectangle 19"/>
          <p:cNvSpPr/>
          <p:nvPr/>
        </p:nvSpPr>
        <p:spPr>
          <a:xfrm>
            <a:off x="5146911" y="3152029"/>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7</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21" name="Rectangle 20"/>
          <p:cNvSpPr/>
          <p:nvPr/>
        </p:nvSpPr>
        <p:spPr>
          <a:xfrm>
            <a:off x="219502" y="2045497"/>
            <a:ext cx="561371"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rPr>
              <a:t>-</a:t>
            </a:r>
          </a:p>
        </p:txBody>
      </p:sp>
      <p:cxnSp>
        <p:nvCxnSpPr>
          <p:cNvPr id="22" name="Straight Connector 21"/>
          <p:cNvCxnSpPr/>
          <p:nvPr/>
        </p:nvCxnSpPr>
        <p:spPr>
          <a:xfrm>
            <a:off x="866598" y="4721689"/>
            <a:ext cx="5230292"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graphicFrame>
        <p:nvGraphicFramePr>
          <p:cNvPr id="23" name="Table 22"/>
          <p:cNvGraphicFramePr>
            <a:graphicFrameLocks noGrp="1"/>
          </p:cNvGraphicFramePr>
          <p:nvPr/>
        </p:nvGraphicFramePr>
        <p:xfrm>
          <a:off x="904305" y="5172638"/>
          <a:ext cx="5030100" cy="1188056"/>
        </p:xfrm>
        <a:graphic>
          <a:graphicData uri="http://schemas.openxmlformats.org/drawingml/2006/table">
            <a:tbl>
              <a:tblPr firstRow="1" bandRow="1">
                <a:tableStyleId>{5940675A-B579-460E-94D1-54222C63F5DA}</a:tableStyleId>
              </a:tblPr>
              <a:tblGrid>
                <a:gridCol w="838350">
                  <a:extLst>
                    <a:ext uri="{9D8B030D-6E8A-4147-A177-3AD203B41FA5}">
                      <a16:colId xmlns:a16="http://schemas.microsoft.com/office/drawing/2014/main" val="2868388082"/>
                    </a:ext>
                  </a:extLst>
                </a:gridCol>
                <a:gridCol w="838350">
                  <a:extLst>
                    <a:ext uri="{9D8B030D-6E8A-4147-A177-3AD203B41FA5}">
                      <a16:colId xmlns:a16="http://schemas.microsoft.com/office/drawing/2014/main" val="1557590837"/>
                    </a:ext>
                  </a:extLst>
                </a:gridCol>
                <a:gridCol w="838350">
                  <a:extLst>
                    <a:ext uri="{9D8B030D-6E8A-4147-A177-3AD203B41FA5}">
                      <a16:colId xmlns:a16="http://schemas.microsoft.com/office/drawing/2014/main" val="2673681062"/>
                    </a:ext>
                  </a:extLst>
                </a:gridCol>
                <a:gridCol w="838350">
                  <a:extLst>
                    <a:ext uri="{9D8B030D-6E8A-4147-A177-3AD203B41FA5}">
                      <a16:colId xmlns:a16="http://schemas.microsoft.com/office/drawing/2014/main" val="463301757"/>
                    </a:ext>
                  </a:extLst>
                </a:gridCol>
                <a:gridCol w="838350">
                  <a:extLst>
                    <a:ext uri="{9D8B030D-6E8A-4147-A177-3AD203B41FA5}">
                      <a16:colId xmlns:a16="http://schemas.microsoft.com/office/drawing/2014/main" val="2945294302"/>
                    </a:ext>
                  </a:extLst>
                </a:gridCol>
                <a:gridCol w="838350">
                  <a:extLst>
                    <a:ext uri="{9D8B030D-6E8A-4147-A177-3AD203B41FA5}">
                      <a16:colId xmlns:a16="http://schemas.microsoft.com/office/drawing/2014/main" val="3263452874"/>
                    </a:ext>
                  </a:extLst>
                </a:gridCol>
              </a:tblGrid>
              <a:tr h="1188056">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extLst>
                  <a:ext uri="{0D108BD9-81ED-4DB2-BD59-A6C34878D82A}">
                    <a16:rowId xmlns:a16="http://schemas.microsoft.com/office/drawing/2014/main" val="270235978"/>
                  </a:ext>
                </a:extLst>
              </a:tr>
            </a:tbl>
          </a:graphicData>
        </a:graphic>
      </p:graphicFrame>
      <p:sp>
        <p:nvSpPr>
          <p:cNvPr id="24" name="Rectangle 23"/>
          <p:cNvSpPr/>
          <p:nvPr/>
        </p:nvSpPr>
        <p:spPr>
          <a:xfrm>
            <a:off x="5098206" y="4974046"/>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3</a:t>
            </a:r>
            <a:endParaRPr kumimoji="0" lang="en-US" sz="96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25" name="Rounded Rectangle 24"/>
          <p:cNvSpPr/>
          <p:nvPr/>
        </p:nvSpPr>
        <p:spPr>
          <a:xfrm>
            <a:off x="6339563" y="256032"/>
            <a:ext cx="5410200" cy="529470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2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6326739" y="612986"/>
            <a:ext cx="5549576" cy="5770811"/>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8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Trừ</a:t>
            </a:r>
            <a:r>
              <a:rPr kumimoji="0" lang="en-US" sz="28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28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theo</a:t>
            </a:r>
            <a:r>
              <a:rPr kumimoji="0" lang="en-US" sz="28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28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thứ</a:t>
            </a:r>
            <a:r>
              <a:rPr kumimoji="0" lang="en-US" sz="28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28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tự</a:t>
            </a:r>
            <a:r>
              <a:rPr kumimoji="0" lang="en-US" sz="28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28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từ</a:t>
            </a:r>
            <a:r>
              <a:rPr kumimoji="0" lang="en-US" sz="28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28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phải</a:t>
            </a:r>
            <a:r>
              <a:rPr kumimoji="0" lang="en-US" sz="28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sang </a:t>
            </a:r>
            <a:r>
              <a:rPr kumimoji="0" lang="en-US" sz="28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trái</a:t>
            </a:r>
            <a:r>
              <a:rPr kumimoji="0" lang="en-US" sz="28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0 không trừ được 7, lấy 10 trừ 7 bằng 3, viết 3 nhớ 1</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9 trừ 1 bằng 8, 8 trừ 4 bằng 4, viết 4</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3 không trừ được 5, lấy 13 trừ 5 bằng 8, viết 8 nhớ 1</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8 trừ 1 bằng 7; 7 trừ 2 bằng 5, viết 5</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4 không trừ được 8, lấy 14 trừ 8 bằng 6, viết 6 nhớ 1</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6 trừ 1 bằng 5; 5 trừ 3 bằng 2, viết 2</a:t>
            </a:r>
            <a:endParaRPr kumimoji="0" lang="en-US" sz="28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27" name="Rectangle 26"/>
          <p:cNvSpPr/>
          <p:nvPr/>
        </p:nvSpPr>
        <p:spPr>
          <a:xfrm>
            <a:off x="5809445" y="6198435"/>
            <a:ext cx="6224781" cy="646331"/>
          </a:xfrm>
          <a:prstGeom prst="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w="0"/>
                <a:solidFill>
                  <a:srgbClr val="ED7D31">
                    <a:lumMod val="75000"/>
                  </a:srgbClr>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648 390 – 382 547 = 265 843</a:t>
            </a:r>
            <a:endParaRPr kumimoji="0" lang="en-US" sz="3600" b="1" i="0" u="none" strike="noStrike" kern="1200" cap="none" spc="0" normalizeH="0" baseline="0" noProof="0" dirty="0">
              <a:ln w="0"/>
              <a:solidFill>
                <a:srgbClr val="ED7D31">
                  <a:lumMod val="75000"/>
                </a:srgbClr>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28" name="Rectangle 27"/>
          <p:cNvSpPr/>
          <p:nvPr/>
        </p:nvSpPr>
        <p:spPr>
          <a:xfrm>
            <a:off x="5147092" y="1203432"/>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0</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29" name="Rectangle 28"/>
          <p:cNvSpPr/>
          <p:nvPr/>
        </p:nvSpPr>
        <p:spPr>
          <a:xfrm>
            <a:off x="4364168" y="1226241"/>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9</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30" name="Rectangle 29"/>
          <p:cNvSpPr/>
          <p:nvPr/>
        </p:nvSpPr>
        <p:spPr>
          <a:xfrm>
            <a:off x="3522079" y="1203432"/>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3</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31" name="Rectangle 30"/>
          <p:cNvSpPr/>
          <p:nvPr/>
        </p:nvSpPr>
        <p:spPr>
          <a:xfrm>
            <a:off x="2641673" y="1240435"/>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8</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32" name="Rectangle 31"/>
          <p:cNvSpPr/>
          <p:nvPr/>
        </p:nvSpPr>
        <p:spPr>
          <a:xfrm>
            <a:off x="1806275" y="1175182"/>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4</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33" name="Rectangle 32"/>
          <p:cNvSpPr/>
          <p:nvPr/>
        </p:nvSpPr>
        <p:spPr>
          <a:xfrm>
            <a:off x="1006217" y="1202599"/>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6</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34" name="Rectangle 33"/>
          <p:cNvSpPr/>
          <p:nvPr/>
        </p:nvSpPr>
        <p:spPr>
          <a:xfrm>
            <a:off x="4253317" y="5010974"/>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4</a:t>
            </a:r>
            <a:endParaRPr kumimoji="0" lang="en-US" sz="96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35" name="Rectangle 34"/>
          <p:cNvSpPr/>
          <p:nvPr/>
        </p:nvSpPr>
        <p:spPr>
          <a:xfrm>
            <a:off x="3440096" y="4983866"/>
            <a:ext cx="869148"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8</a:t>
            </a:r>
            <a:endParaRPr kumimoji="0" lang="en-US" sz="96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36" name="Rectangle 35"/>
          <p:cNvSpPr/>
          <p:nvPr/>
        </p:nvSpPr>
        <p:spPr>
          <a:xfrm>
            <a:off x="2563113" y="4981836"/>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5</a:t>
            </a:r>
            <a:endParaRPr kumimoji="0" lang="en-US" sz="96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37" name="Rectangle 36"/>
          <p:cNvSpPr/>
          <p:nvPr/>
        </p:nvSpPr>
        <p:spPr>
          <a:xfrm>
            <a:off x="1679443" y="4997460"/>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6</a:t>
            </a:r>
            <a:endParaRPr kumimoji="0" lang="en-US" sz="96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38" name="Rectangle 37"/>
          <p:cNvSpPr/>
          <p:nvPr/>
        </p:nvSpPr>
        <p:spPr>
          <a:xfrm>
            <a:off x="911441" y="5007944"/>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2</a:t>
            </a:r>
            <a:endParaRPr kumimoji="0" lang="en-US" sz="96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42" name="Oval 41"/>
          <p:cNvSpPr/>
          <p:nvPr/>
        </p:nvSpPr>
        <p:spPr>
          <a:xfrm>
            <a:off x="4548957" y="2911916"/>
            <a:ext cx="482600" cy="4826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43" name="Oval 42"/>
          <p:cNvSpPr/>
          <p:nvPr/>
        </p:nvSpPr>
        <p:spPr>
          <a:xfrm>
            <a:off x="2894860" y="2907844"/>
            <a:ext cx="482600" cy="4826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44" name="Oval 43"/>
          <p:cNvSpPr/>
          <p:nvPr/>
        </p:nvSpPr>
        <p:spPr>
          <a:xfrm>
            <a:off x="1154347" y="2907844"/>
            <a:ext cx="482600" cy="4826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Tree>
    <p:extLst>
      <p:ext uri="{BB962C8B-B14F-4D97-AF65-F5344CB8AC3E}">
        <p14:creationId xmlns:p14="http://schemas.microsoft.com/office/powerpoint/2010/main" val="2893952523"/>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iterate type="wd">
                                    <p:tmPct val="10000"/>
                                  </p:iterate>
                                  <p:childTnLst>
                                    <p:set>
                                      <p:cBhvr>
                                        <p:cTn id="6" dur="1" fill="hold">
                                          <p:stCondLst>
                                            <p:cond delay="0"/>
                                          </p:stCondLst>
                                        </p:cTn>
                                        <p:tgtEl>
                                          <p:spTgt spid="26">
                                            <p:txEl>
                                              <p:pRg st="0" end="0"/>
                                            </p:txEl>
                                          </p:spTgt>
                                        </p:tgtEl>
                                        <p:attrNameLst>
                                          <p:attrName>style.visibility</p:attrName>
                                        </p:attrNameLst>
                                      </p:cBhvr>
                                      <p:to>
                                        <p:strVal val="visible"/>
                                      </p:to>
                                    </p:set>
                                    <p:animEffect transition="in" filter="randombar(horizontal)">
                                      <p:cBhvr>
                                        <p:cTn id="7" dur="500"/>
                                        <p:tgtEl>
                                          <p:spTgt spid="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0" nodeType="clickEffect">
                                  <p:stCondLst>
                                    <p:cond delay="0"/>
                                  </p:stCondLst>
                                  <p:iterate type="wd">
                                    <p:tmPct val="10000"/>
                                  </p:iterate>
                                  <p:childTnLst>
                                    <p:animMotion origin="layout" path="M -2.5E-6 -4.81481E-6 L -0.00299 0.29283 " pathEditMode="relative" rAng="0" ptsTypes="AA">
                                      <p:cBhvr>
                                        <p:cTn id="11" dur="500" fill="hold"/>
                                        <p:tgtEl>
                                          <p:spTgt spid="28"/>
                                        </p:tgtEl>
                                        <p:attrNameLst>
                                          <p:attrName>ppt_x</p:attrName>
                                          <p:attrName>ppt_y</p:attrName>
                                        </p:attrNameLst>
                                      </p:cBhvr>
                                      <p:rCtr x="-156" y="14630"/>
                                    </p:animMotion>
                                  </p:childTnLst>
                                </p:cTn>
                              </p:par>
                            </p:childTnLst>
                          </p:cTn>
                        </p:par>
                        <p:par>
                          <p:cTn id="12" fill="hold">
                            <p:stCondLst>
                              <p:cond delay="500"/>
                            </p:stCondLst>
                            <p:childTnLst>
                              <p:par>
                                <p:cTn id="13" presetID="55" presetClass="exit" presetSubtype="0" fill="hold" grpId="1" nodeType="afterEffect">
                                  <p:stCondLst>
                                    <p:cond delay="0"/>
                                  </p:stCondLst>
                                  <p:iterate type="wd">
                                    <p:tmPct val="10000"/>
                                  </p:iterate>
                                  <p:childTnLst>
                                    <p:anim calcmode="lin" valueType="num">
                                      <p:cBhvr>
                                        <p:cTn id="14" dur="500"/>
                                        <p:tgtEl>
                                          <p:spTgt spid="28"/>
                                        </p:tgtEl>
                                        <p:attrNameLst>
                                          <p:attrName>ppt_w</p:attrName>
                                        </p:attrNameLst>
                                      </p:cBhvr>
                                      <p:tavLst>
                                        <p:tav tm="0">
                                          <p:val>
                                            <p:strVal val="ppt_w"/>
                                          </p:val>
                                        </p:tav>
                                        <p:tav tm="100000">
                                          <p:val>
                                            <p:strVal val="ppt_w*0.70"/>
                                          </p:val>
                                        </p:tav>
                                      </p:tavLst>
                                    </p:anim>
                                    <p:anim calcmode="lin" valueType="num">
                                      <p:cBhvr>
                                        <p:cTn id="15" dur="500"/>
                                        <p:tgtEl>
                                          <p:spTgt spid="28"/>
                                        </p:tgtEl>
                                        <p:attrNameLst>
                                          <p:attrName>ppt_h</p:attrName>
                                        </p:attrNameLst>
                                      </p:cBhvr>
                                      <p:tavLst>
                                        <p:tav tm="0">
                                          <p:val>
                                            <p:strVal val="ppt_h"/>
                                          </p:val>
                                        </p:tav>
                                        <p:tav tm="100000">
                                          <p:val>
                                            <p:strVal val="ppt_h"/>
                                          </p:val>
                                        </p:tav>
                                      </p:tavLst>
                                    </p:anim>
                                    <p:animEffect transition="out" filter="fade">
                                      <p:cBhvr>
                                        <p:cTn id="16" dur="500"/>
                                        <p:tgtEl>
                                          <p:spTgt spid="28"/>
                                        </p:tgtEl>
                                      </p:cBhvr>
                                    </p:animEffect>
                                    <p:set>
                                      <p:cBhvr>
                                        <p:cTn id="17" dur="1" fill="hold">
                                          <p:stCondLst>
                                            <p:cond delay="499"/>
                                          </p:stCondLst>
                                        </p:cTn>
                                        <p:tgtEl>
                                          <p:spTgt spid="28"/>
                                        </p:tgtEl>
                                        <p:attrNameLst>
                                          <p:attrName>style.visibility</p:attrName>
                                        </p:attrNameLst>
                                      </p:cBhvr>
                                      <p:to>
                                        <p:strVal val="hidden"/>
                                      </p:to>
                                    </p:set>
                                  </p:childTnLst>
                                </p:cTn>
                              </p:par>
                            </p:childTnLst>
                          </p:cTn>
                        </p:par>
                        <p:par>
                          <p:cTn id="18" fill="hold">
                            <p:stCondLst>
                              <p:cond delay="1000"/>
                            </p:stCondLst>
                            <p:childTnLst>
                              <p:par>
                                <p:cTn id="19" presetID="47" presetClass="entr" presetSubtype="0" fill="hold" grpId="0" nodeType="afterEffect">
                                  <p:stCondLst>
                                    <p:cond delay="0"/>
                                  </p:stCondLst>
                                  <p:iterate type="wd">
                                    <p:tmPct val="10000"/>
                                  </p:iterate>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anim calcmode="lin" valueType="num">
                                      <p:cBhvr>
                                        <p:cTn id="22" dur="500" fill="hold"/>
                                        <p:tgtEl>
                                          <p:spTgt spid="24"/>
                                        </p:tgtEl>
                                        <p:attrNameLst>
                                          <p:attrName>ppt_x</p:attrName>
                                        </p:attrNameLst>
                                      </p:cBhvr>
                                      <p:tavLst>
                                        <p:tav tm="0">
                                          <p:val>
                                            <p:strVal val="#ppt_x"/>
                                          </p:val>
                                        </p:tav>
                                        <p:tav tm="100000">
                                          <p:val>
                                            <p:strVal val="#ppt_x"/>
                                          </p:val>
                                        </p:tav>
                                      </p:tavLst>
                                    </p:anim>
                                    <p:anim calcmode="lin" valueType="num">
                                      <p:cBhvr>
                                        <p:cTn id="23" dur="500" fill="hold"/>
                                        <p:tgtEl>
                                          <p:spTgt spid="24"/>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23" presetClass="entr" presetSubtype="16" fill="hold" grpId="0" nodeType="after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p:cTn id="27" dur="500" fill="hold"/>
                                        <p:tgtEl>
                                          <p:spTgt spid="42"/>
                                        </p:tgtEl>
                                        <p:attrNameLst>
                                          <p:attrName>ppt_w</p:attrName>
                                        </p:attrNameLst>
                                      </p:cBhvr>
                                      <p:tavLst>
                                        <p:tav tm="0">
                                          <p:val>
                                            <p:fltVal val="0"/>
                                          </p:val>
                                        </p:tav>
                                        <p:tav tm="100000">
                                          <p:val>
                                            <p:strVal val="#ppt_w"/>
                                          </p:val>
                                        </p:tav>
                                      </p:tavLst>
                                    </p:anim>
                                    <p:anim calcmode="lin" valueType="num">
                                      <p:cBhvr>
                                        <p:cTn id="28" dur="500" fill="hold"/>
                                        <p:tgtEl>
                                          <p:spTgt spid="42"/>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grpId="0" nodeType="clickEffect">
                                  <p:stCondLst>
                                    <p:cond delay="0"/>
                                  </p:stCondLst>
                                  <p:iterate type="wd">
                                    <p:tmPct val="10000"/>
                                  </p:iterate>
                                  <p:childTnLst>
                                    <p:animMotion origin="layout" path="M 2.08333E-7 4.44444E-6 L -0.00299 0.29282 " pathEditMode="relative" rAng="0" ptsTypes="AA">
                                      <p:cBhvr>
                                        <p:cTn id="32" dur="500" fill="hold"/>
                                        <p:tgtEl>
                                          <p:spTgt spid="29"/>
                                        </p:tgtEl>
                                        <p:attrNameLst>
                                          <p:attrName>ppt_x</p:attrName>
                                          <p:attrName>ppt_y</p:attrName>
                                        </p:attrNameLst>
                                      </p:cBhvr>
                                      <p:rCtr x="-156" y="14630"/>
                                    </p:animMotion>
                                  </p:childTnLst>
                                </p:cTn>
                              </p:par>
                            </p:childTnLst>
                          </p:cTn>
                        </p:par>
                        <p:par>
                          <p:cTn id="33" fill="hold">
                            <p:stCondLst>
                              <p:cond delay="500"/>
                            </p:stCondLst>
                            <p:childTnLst>
                              <p:par>
                                <p:cTn id="34" presetID="55" presetClass="exit" presetSubtype="0" fill="hold" grpId="1" nodeType="afterEffect">
                                  <p:stCondLst>
                                    <p:cond delay="0"/>
                                  </p:stCondLst>
                                  <p:iterate type="wd">
                                    <p:tmPct val="10000"/>
                                  </p:iterate>
                                  <p:childTnLst>
                                    <p:anim calcmode="lin" valueType="num">
                                      <p:cBhvr>
                                        <p:cTn id="35" dur="500"/>
                                        <p:tgtEl>
                                          <p:spTgt spid="29"/>
                                        </p:tgtEl>
                                        <p:attrNameLst>
                                          <p:attrName>ppt_w</p:attrName>
                                        </p:attrNameLst>
                                      </p:cBhvr>
                                      <p:tavLst>
                                        <p:tav tm="0">
                                          <p:val>
                                            <p:strVal val="ppt_w"/>
                                          </p:val>
                                        </p:tav>
                                        <p:tav tm="100000">
                                          <p:val>
                                            <p:strVal val="ppt_w*0.70"/>
                                          </p:val>
                                        </p:tav>
                                      </p:tavLst>
                                    </p:anim>
                                    <p:anim calcmode="lin" valueType="num">
                                      <p:cBhvr>
                                        <p:cTn id="36" dur="500"/>
                                        <p:tgtEl>
                                          <p:spTgt spid="29"/>
                                        </p:tgtEl>
                                        <p:attrNameLst>
                                          <p:attrName>ppt_h</p:attrName>
                                        </p:attrNameLst>
                                      </p:cBhvr>
                                      <p:tavLst>
                                        <p:tav tm="0">
                                          <p:val>
                                            <p:strVal val="ppt_h"/>
                                          </p:val>
                                        </p:tav>
                                        <p:tav tm="100000">
                                          <p:val>
                                            <p:strVal val="ppt_h"/>
                                          </p:val>
                                        </p:tav>
                                      </p:tavLst>
                                    </p:anim>
                                    <p:animEffect transition="out" filter="fade">
                                      <p:cBhvr>
                                        <p:cTn id="37" dur="500"/>
                                        <p:tgtEl>
                                          <p:spTgt spid="29"/>
                                        </p:tgtEl>
                                      </p:cBhvr>
                                    </p:animEffect>
                                    <p:set>
                                      <p:cBhvr>
                                        <p:cTn id="38" dur="1" fill="hold">
                                          <p:stCondLst>
                                            <p:cond delay="499"/>
                                          </p:stCondLst>
                                        </p:cTn>
                                        <p:tgtEl>
                                          <p:spTgt spid="29"/>
                                        </p:tgtEl>
                                        <p:attrNameLst>
                                          <p:attrName>style.visibility</p:attrName>
                                        </p:attrNameLst>
                                      </p:cBhvr>
                                      <p:to>
                                        <p:strVal val="hidden"/>
                                      </p:to>
                                    </p:set>
                                  </p:childTnLst>
                                </p:cTn>
                              </p:par>
                              <p:par>
                                <p:cTn id="39" presetID="6" presetClass="exit" presetSubtype="32" fill="hold" grpId="1" nodeType="withEffect">
                                  <p:stCondLst>
                                    <p:cond delay="0"/>
                                  </p:stCondLst>
                                  <p:childTnLst>
                                    <p:animEffect transition="out" filter="circle(out)">
                                      <p:cBhvr>
                                        <p:cTn id="40" dur="500"/>
                                        <p:tgtEl>
                                          <p:spTgt spid="42"/>
                                        </p:tgtEl>
                                      </p:cBhvr>
                                    </p:animEffect>
                                    <p:set>
                                      <p:cBhvr>
                                        <p:cTn id="41" dur="1" fill="hold">
                                          <p:stCondLst>
                                            <p:cond delay="499"/>
                                          </p:stCondLst>
                                        </p:cTn>
                                        <p:tgtEl>
                                          <p:spTgt spid="42"/>
                                        </p:tgtEl>
                                        <p:attrNameLst>
                                          <p:attrName>style.visibility</p:attrName>
                                        </p:attrNameLst>
                                      </p:cBhvr>
                                      <p:to>
                                        <p:strVal val="hidden"/>
                                      </p:to>
                                    </p:set>
                                  </p:childTnLst>
                                </p:cTn>
                              </p:par>
                            </p:childTnLst>
                          </p:cTn>
                        </p:par>
                        <p:par>
                          <p:cTn id="42" fill="hold">
                            <p:stCondLst>
                              <p:cond delay="1000"/>
                            </p:stCondLst>
                            <p:childTnLst>
                              <p:par>
                                <p:cTn id="43" presetID="47" presetClass="entr" presetSubtype="0" fill="hold" grpId="0" nodeType="afterEffect">
                                  <p:stCondLst>
                                    <p:cond delay="0"/>
                                  </p:stCondLst>
                                  <p:iterate type="wd">
                                    <p:tmPct val="10000"/>
                                  </p:iterate>
                                  <p:childTnLst>
                                    <p:set>
                                      <p:cBhvr>
                                        <p:cTn id="44" dur="1" fill="hold">
                                          <p:stCondLst>
                                            <p:cond delay="0"/>
                                          </p:stCondLst>
                                        </p:cTn>
                                        <p:tgtEl>
                                          <p:spTgt spid="34"/>
                                        </p:tgtEl>
                                        <p:attrNameLst>
                                          <p:attrName>style.visibility</p:attrName>
                                        </p:attrNameLst>
                                      </p:cBhvr>
                                      <p:to>
                                        <p:strVal val="visible"/>
                                      </p:to>
                                    </p:set>
                                    <p:animEffect transition="in" filter="fade">
                                      <p:cBhvr>
                                        <p:cTn id="45" dur="500"/>
                                        <p:tgtEl>
                                          <p:spTgt spid="34"/>
                                        </p:tgtEl>
                                      </p:cBhvr>
                                    </p:animEffect>
                                    <p:anim calcmode="lin" valueType="num">
                                      <p:cBhvr>
                                        <p:cTn id="46" dur="500" fill="hold"/>
                                        <p:tgtEl>
                                          <p:spTgt spid="34"/>
                                        </p:tgtEl>
                                        <p:attrNameLst>
                                          <p:attrName>ppt_x</p:attrName>
                                        </p:attrNameLst>
                                      </p:cBhvr>
                                      <p:tavLst>
                                        <p:tav tm="0">
                                          <p:val>
                                            <p:strVal val="#ppt_x"/>
                                          </p:val>
                                        </p:tav>
                                        <p:tav tm="100000">
                                          <p:val>
                                            <p:strVal val="#ppt_x"/>
                                          </p:val>
                                        </p:tav>
                                      </p:tavLst>
                                    </p:anim>
                                    <p:anim calcmode="lin" valueType="num">
                                      <p:cBhvr>
                                        <p:cTn id="47" dur="5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path" presetSubtype="0" accel="50000" decel="50000" fill="hold" grpId="0" nodeType="clickEffect">
                                  <p:stCondLst>
                                    <p:cond delay="0"/>
                                  </p:stCondLst>
                                  <p:iterate type="wd">
                                    <p:tmPct val="10000"/>
                                  </p:iterate>
                                  <p:childTnLst>
                                    <p:animMotion origin="layout" path="M 8.33333E-7 -4.81481E-6 L -0.003 0.29283 " pathEditMode="relative" rAng="0" ptsTypes="AA">
                                      <p:cBhvr>
                                        <p:cTn id="51" dur="500" fill="hold"/>
                                        <p:tgtEl>
                                          <p:spTgt spid="30"/>
                                        </p:tgtEl>
                                        <p:attrNameLst>
                                          <p:attrName>ppt_x</p:attrName>
                                          <p:attrName>ppt_y</p:attrName>
                                        </p:attrNameLst>
                                      </p:cBhvr>
                                      <p:rCtr x="-156" y="14630"/>
                                    </p:animMotion>
                                  </p:childTnLst>
                                </p:cTn>
                              </p:par>
                            </p:childTnLst>
                          </p:cTn>
                        </p:par>
                        <p:par>
                          <p:cTn id="52" fill="hold">
                            <p:stCondLst>
                              <p:cond delay="500"/>
                            </p:stCondLst>
                            <p:childTnLst>
                              <p:par>
                                <p:cTn id="53" presetID="55" presetClass="exit" presetSubtype="0" fill="hold" grpId="1" nodeType="afterEffect">
                                  <p:stCondLst>
                                    <p:cond delay="0"/>
                                  </p:stCondLst>
                                  <p:iterate type="wd">
                                    <p:tmPct val="10000"/>
                                  </p:iterate>
                                  <p:childTnLst>
                                    <p:anim calcmode="lin" valueType="num">
                                      <p:cBhvr>
                                        <p:cTn id="54" dur="500"/>
                                        <p:tgtEl>
                                          <p:spTgt spid="30"/>
                                        </p:tgtEl>
                                        <p:attrNameLst>
                                          <p:attrName>ppt_w</p:attrName>
                                        </p:attrNameLst>
                                      </p:cBhvr>
                                      <p:tavLst>
                                        <p:tav tm="0">
                                          <p:val>
                                            <p:strVal val="ppt_w"/>
                                          </p:val>
                                        </p:tav>
                                        <p:tav tm="100000">
                                          <p:val>
                                            <p:strVal val="ppt_w*0.70"/>
                                          </p:val>
                                        </p:tav>
                                      </p:tavLst>
                                    </p:anim>
                                    <p:anim calcmode="lin" valueType="num">
                                      <p:cBhvr>
                                        <p:cTn id="55" dur="500"/>
                                        <p:tgtEl>
                                          <p:spTgt spid="30"/>
                                        </p:tgtEl>
                                        <p:attrNameLst>
                                          <p:attrName>ppt_h</p:attrName>
                                        </p:attrNameLst>
                                      </p:cBhvr>
                                      <p:tavLst>
                                        <p:tav tm="0">
                                          <p:val>
                                            <p:strVal val="ppt_h"/>
                                          </p:val>
                                        </p:tav>
                                        <p:tav tm="100000">
                                          <p:val>
                                            <p:strVal val="ppt_h"/>
                                          </p:val>
                                        </p:tav>
                                      </p:tavLst>
                                    </p:anim>
                                    <p:animEffect transition="out" filter="fade">
                                      <p:cBhvr>
                                        <p:cTn id="56" dur="500"/>
                                        <p:tgtEl>
                                          <p:spTgt spid="30"/>
                                        </p:tgtEl>
                                      </p:cBhvr>
                                    </p:animEffect>
                                    <p:set>
                                      <p:cBhvr>
                                        <p:cTn id="57" dur="1" fill="hold">
                                          <p:stCondLst>
                                            <p:cond delay="499"/>
                                          </p:stCondLst>
                                        </p:cTn>
                                        <p:tgtEl>
                                          <p:spTgt spid="30"/>
                                        </p:tgtEl>
                                        <p:attrNameLst>
                                          <p:attrName>style.visibility</p:attrName>
                                        </p:attrNameLst>
                                      </p:cBhvr>
                                      <p:to>
                                        <p:strVal val="hidden"/>
                                      </p:to>
                                    </p:set>
                                  </p:childTnLst>
                                </p:cTn>
                              </p:par>
                            </p:childTnLst>
                          </p:cTn>
                        </p:par>
                        <p:par>
                          <p:cTn id="58" fill="hold">
                            <p:stCondLst>
                              <p:cond delay="1000"/>
                            </p:stCondLst>
                            <p:childTnLst>
                              <p:par>
                                <p:cTn id="59" presetID="47" presetClass="entr" presetSubtype="0" fill="hold" grpId="0" nodeType="afterEffect">
                                  <p:stCondLst>
                                    <p:cond delay="0"/>
                                  </p:stCondLst>
                                  <p:iterate type="wd">
                                    <p:tmPct val="10000"/>
                                  </p:iterate>
                                  <p:childTnLst>
                                    <p:set>
                                      <p:cBhvr>
                                        <p:cTn id="60" dur="1" fill="hold">
                                          <p:stCondLst>
                                            <p:cond delay="0"/>
                                          </p:stCondLst>
                                        </p:cTn>
                                        <p:tgtEl>
                                          <p:spTgt spid="35"/>
                                        </p:tgtEl>
                                        <p:attrNameLst>
                                          <p:attrName>style.visibility</p:attrName>
                                        </p:attrNameLst>
                                      </p:cBhvr>
                                      <p:to>
                                        <p:strVal val="visible"/>
                                      </p:to>
                                    </p:set>
                                    <p:animEffect transition="in" filter="fade">
                                      <p:cBhvr>
                                        <p:cTn id="61" dur="500"/>
                                        <p:tgtEl>
                                          <p:spTgt spid="35"/>
                                        </p:tgtEl>
                                      </p:cBhvr>
                                    </p:animEffect>
                                    <p:anim calcmode="lin" valueType="num">
                                      <p:cBhvr>
                                        <p:cTn id="62" dur="500" fill="hold"/>
                                        <p:tgtEl>
                                          <p:spTgt spid="35"/>
                                        </p:tgtEl>
                                        <p:attrNameLst>
                                          <p:attrName>ppt_x</p:attrName>
                                        </p:attrNameLst>
                                      </p:cBhvr>
                                      <p:tavLst>
                                        <p:tav tm="0">
                                          <p:val>
                                            <p:strVal val="#ppt_x"/>
                                          </p:val>
                                        </p:tav>
                                        <p:tav tm="100000">
                                          <p:val>
                                            <p:strVal val="#ppt_x"/>
                                          </p:val>
                                        </p:tav>
                                      </p:tavLst>
                                    </p:anim>
                                    <p:anim calcmode="lin" valueType="num">
                                      <p:cBhvr>
                                        <p:cTn id="63" dur="500" fill="hold"/>
                                        <p:tgtEl>
                                          <p:spTgt spid="35"/>
                                        </p:tgtEl>
                                        <p:attrNameLst>
                                          <p:attrName>ppt_y</p:attrName>
                                        </p:attrNameLst>
                                      </p:cBhvr>
                                      <p:tavLst>
                                        <p:tav tm="0">
                                          <p:val>
                                            <p:strVal val="#ppt_y-.1"/>
                                          </p:val>
                                        </p:tav>
                                        <p:tav tm="100000">
                                          <p:val>
                                            <p:strVal val="#ppt_y"/>
                                          </p:val>
                                        </p:tav>
                                      </p:tavLst>
                                    </p:anim>
                                  </p:childTnLst>
                                </p:cTn>
                              </p:par>
                              <p:par>
                                <p:cTn id="64" presetID="10" presetClass="entr" presetSubtype="0" fill="hold" grpId="0" nodeType="withEffect">
                                  <p:stCondLst>
                                    <p:cond delay="0"/>
                                  </p:stCondLst>
                                  <p:childTnLst>
                                    <p:set>
                                      <p:cBhvr>
                                        <p:cTn id="65" dur="1" fill="hold">
                                          <p:stCondLst>
                                            <p:cond delay="0"/>
                                          </p:stCondLst>
                                        </p:cTn>
                                        <p:tgtEl>
                                          <p:spTgt spid="43"/>
                                        </p:tgtEl>
                                        <p:attrNameLst>
                                          <p:attrName>style.visibility</p:attrName>
                                        </p:attrNameLst>
                                      </p:cBhvr>
                                      <p:to>
                                        <p:strVal val="visible"/>
                                      </p:to>
                                    </p:set>
                                    <p:animEffect transition="in" filter="fade">
                                      <p:cBhvr>
                                        <p:cTn id="66" dur="500"/>
                                        <p:tgtEl>
                                          <p:spTgt spid="43"/>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path" presetSubtype="0" accel="50000" decel="50000" fill="hold" grpId="0" nodeType="clickEffect">
                                  <p:stCondLst>
                                    <p:cond delay="0"/>
                                  </p:stCondLst>
                                  <p:iterate type="wd">
                                    <p:tmPct val="10000"/>
                                  </p:iterate>
                                  <p:childTnLst>
                                    <p:animMotion origin="layout" path="M -3.75E-6 1.11111E-6 L -0.00299 0.29282 " pathEditMode="relative" rAng="0" ptsTypes="AA">
                                      <p:cBhvr>
                                        <p:cTn id="70" dur="500" fill="hold"/>
                                        <p:tgtEl>
                                          <p:spTgt spid="31"/>
                                        </p:tgtEl>
                                        <p:attrNameLst>
                                          <p:attrName>ppt_x</p:attrName>
                                          <p:attrName>ppt_y</p:attrName>
                                        </p:attrNameLst>
                                      </p:cBhvr>
                                      <p:rCtr x="-156" y="14630"/>
                                    </p:animMotion>
                                  </p:childTnLst>
                                </p:cTn>
                              </p:par>
                            </p:childTnLst>
                          </p:cTn>
                        </p:par>
                        <p:par>
                          <p:cTn id="71" fill="hold">
                            <p:stCondLst>
                              <p:cond delay="500"/>
                            </p:stCondLst>
                            <p:childTnLst>
                              <p:par>
                                <p:cTn id="72" presetID="55" presetClass="exit" presetSubtype="0" fill="hold" grpId="1" nodeType="afterEffect">
                                  <p:stCondLst>
                                    <p:cond delay="0"/>
                                  </p:stCondLst>
                                  <p:iterate type="wd">
                                    <p:tmPct val="10000"/>
                                  </p:iterate>
                                  <p:childTnLst>
                                    <p:anim calcmode="lin" valueType="num">
                                      <p:cBhvr>
                                        <p:cTn id="73" dur="500"/>
                                        <p:tgtEl>
                                          <p:spTgt spid="31"/>
                                        </p:tgtEl>
                                        <p:attrNameLst>
                                          <p:attrName>ppt_w</p:attrName>
                                        </p:attrNameLst>
                                      </p:cBhvr>
                                      <p:tavLst>
                                        <p:tav tm="0">
                                          <p:val>
                                            <p:strVal val="ppt_w"/>
                                          </p:val>
                                        </p:tav>
                                        <p:tav tm="100000">
                                          <p:val>
                                            <p:strVal val="ppt_w*0.70"/>
                                          </p:val>
                                        </p:tav>
                                      </p:tavLst>
                                    </p:anim>
                                    <p:anim calcmode="lin" valueType="num">
                                      <p:cBhvr>
                                        <p:cTn id="74" dur="500"/>
                                        <p:tgtEl>
                                          <p:spTgt spid="31"/>
                                        </p:tgtEl>
                                        <p:attrNameLst>
                                          <p:attrName>ppt_h</p:attrName>
                                        </p:attrNameLst>
                                      </p:cBhvr>
                                      <p:tavLst>
                                        <p:tav tm="0">
                                          <p:val>
                                            <p:strVal val="ppt_h"/>
                                          </p:val>
                                        </p:tav>
                                        <p:tav tm="100000">
                                          <p:val>
                                            <p:strVal val="ppt_h"/>
                                          </p:val>
                                        </p:tav>
                                      </p:tavLst>
                                    </p:anim>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6" presetClass="exit" presetSubtype="32" fill="hold" grpId="1" nodeType="withEffect">
                                  <p:stCondLst>
                                    <p:cond delay="0"/>
                                  </p:stCondLst>
                                  <p:childTnLst>
                                    <p:animEffect transition="out" filter="circle(out)">
                                      <p:cBhvr>
                                        <p:cTn id="78" dur="500"/>
                                        <p:tgtEl>
                                          <p:spTgt spid="43"/>
                                        </p:tgtEl>
                                      </p:cBhvr>
                                    </p:animEffect>
                                    <p:set>
                                      <p:cBhvr>
                                        <p:cTn id="79" dur="1" fill="hold">
                                          <p:stCondLst>
                                            <p:cond delay="499"/>
                                          </p:stCondLst>
                                        </p:cTn>
                                        <p:tgtEl>
                                          <p:spTgt spid="43"/>
                                        </p:tgtEl>
                                        <p:attrNameLst>
                                          <p:attrName>style.visibility</p:attrName>
                                        </p:attrNameLst>
                                      </p:cBhvr>
                                      <p:to>
                                        <p:strVal val="hidden"/>
                                      </p:to>
                                    </p:set>
                                  </p:childTnLst>
                                </p:cTn>
                              </p:par>
                            </p:childTnLst>
                          </p:cTn>
                        </p:par>
                        <p:par>
                          <p:cTn id="80" fill="hold">
                            <p:stCondLst>
                              <p:cond delay="1000"/>
                            </p:stCondLst>
                            <p:childTnLst>
                              <p:par>
                                <p:cTn id="81" presetID="47" presetClass="entr" presetSubtype="0" fill="hold" grpId="0" nodeType="afterEffect">
                                  <p:stCondLst>
                                    <p:cond delay="0"/>
                                  </p:stCondLst>
                                  <p:iterate type="wd">
                                    <p:tmPct val="10000"/>
                                  </p:iterate>
                                  <p:childTnLst>
                                    <p:set>
                                      <p:cBhvr>
                                        <p:cTn id="82" dur="1" fill="hold">
                                          <p:stCondLst>
                                            <p:cond delay="0"/>
                                          </p:stCondLst>
                                        </p:cTn>
                                        <p:tgtEl>
                                          <p:spTgt spid="36"/>
                                        </p:tgtEl>
                                        <p:attrNameLst>
                                          <p:attrName>style.visibility</p:attrName>
                                        </p:attrNameLst>
                                      </p:cBhvr>
                                      <p:to>
                                        <p:strVal val="visible"/>
                                      </p:to>
                                    </p:set>
                                    <p:animEffect transition="in" filter="fade">
                                      <p:cBhvr>
                                        <p:cTn id="83" dur="500"/>
                                        <p:tgtEl>
                                          <p:spTgt spid="36"/>
                                        </p:tgtEl>
                                      </p:cBhvr>
                                    </p:animEffect>
                                    <p:anim calcmode="lin" valueType="num">
                                      <p:cBhvr>
                                        <p:cTn id="84" dur="500" fill="hold"/>
                                        <p:tgtEl>
                                          <p:spTgt spid="36"/>
                                        </p:tgtEl>
                                        <p:attrNameLst>
                                          <p:attrName>ppt_x</p:attrName>
                                        </p:attrNameLst>
                                      </p:cBhvr>
                                      <p:tavLst>
                                        <p:tav tm="0">
                                          <p:val>
                                            <p:strVal val="#ppt_x"/>
                                          </p:val>
                                        </p:tav>
                                        <p:tav tm="100000">
                                          <p:val>
                                            <p:strVal val="#ppt_x"/>
                                          </p:val>
                                        </p:tav>
                                      </p:tavLst>
                                    </p:anim>
                                    <p:anim calcmode="lin" valueType="num">
                                      <p:cBhvr>
                                        <p:cTn id="85" dur="5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path" presetSubtype="0" accel="50000" decel="50000" fill="hold" grpId="0" nodeType="clickEffect">
                                  <p:stCondLst>
                                    <p:cond delay="0"/>
                                  </p:stCondLst>
                                  <p:iterate type="wd">
                                    <p:tmPct val="10000"/>
                                  </p:iterate>
                                  <p:childTnLst>
                                    <p:animMotion origin="layout" path="M -3.95833E-6 1.85185E-6 L -0.00299 0.29282 " pathEditMode="relative" rAng="0" ptsTypes="AA">
                                      <p:cBhvr>
                                        <p:cTn id="89" dur="500" fill="hold"/>
                                        <p:tgtEl>
                                          <p:spTgt spid="32"/>
                                        </p:tgtEl>
                                        <p:attrNameLst>
                                          <p:attrName>ppt_x</p:attrName>
                                          <p:attrName>ppt_y</p:attrName>
                                        </p:attrNameLst>
                                      </p:cBhvr>
                                      <p:rCtr x="-156" y="14630"/>
                                    </p:animMotion>
                                  </p:childTnLst>
                                </p:cTn>
                              </p:par>
                            </p:childTnLst>
                          </p:cTn>
                        </p:par>
                        <p:par>
                          <p:cTn id="90" fill="hold">
                            <p:stCondLst>
                              <p:cond delay="500"/>
                            </p:stCondLst>
                            <p:childTnLst>
                              <p:par>
                                <p:cTn id="91" presetID="55" presetClass="exit" presetSubtype="0" fill="hold" grpId="1" nodeType="afterEffect">
                                  <p:stCondLst>
                                    <p:cond delay="0"/>
                                  </p:stCondLst>
                                  <p:iterate type="wd">
                                    <p:tmPct val="10000"/>
                                  </p:iterate>
                                  <p:childTnLst>
                                    <p:anim calcmode="lin" valueType="num">
                                      <p:cBhvr>
                                        <p:cTn id="92" dur="500"/>
                                        <p:tgtEl>
                                          <p:spTgt spid="32"/>
                                        </p:tgtEl>
                                        <p:attrNameLst>
                                          <p:attrName>ppt_w</p:attrName>
                                        </p:attrNameLst>
                                      </p:cBhvr>
                                      <p:tavLst>
                                        <p:tav tm="0">
                                          <p:val>
                                            <p:strVal val="ppt_w"/>
                                          </p:val>
                                        </p:tav>
                                        <p:tav tm="100000">
                                          <p:val>
                                            <p:strVal val="ppt_w*0.70"/>
                                          </p:val>
                                        </p:tav>
                                      </p:tavLst>
                                    </p:anim>
                                    <p:anim calcmode="lin" valueType="num">
                                      <p:cBhvr>
                                        <p:cTn id="93" dur="500"/>
                                        <p:tgtEl>
                                          <p:spTgt spid="32"/>
                                        </p:tgtEl>
                                        <p:attrNameLst>
                                          <p:attrName>ppt_h</p:attrName>
                                        </p:attrNameLst>
                                      </p:cBhvr>
                                      <p:tavLst>
                                        <p:tav tm="0">
                                          <p:val>
                                            <p:strVal val="ppt_h"/>
                                          </p:val>
                                        </p:tav>
                                        <p:tav tm="100000">
                                          <p:val>
                                            <p:strVal val="ppt_h"/>
                                          </p:val>
                                        </p:tav>
                                      </p:tavLst>
                                    </p:anim>
                                    <p:animEffect transition="out" filter="fade">
                                      <p:cBhvr>
                                        <p:cTn id="94" dur="500"/>
                                        <p:tgtEl>
                                          <p:spTgt spid="32"/>
                                        </p:tgtEl>
                                      </p:cBhvr>
                                    </p:animEffect>
                                    <p:set>
                                      <p:cBhvr>
                                        <p:cTn id="95" dur="1" fill="hold">
                                          <p:stCondLst>
                                            <p:cond delay="499"/>
                                          </p:stCondLst>
                                        </p:cTn>
                                        <p:tgtEl>
                                          <p:spTgt spid="32"/>
                                        </p:tgtEl>
                                        <p:attrNameLst>
                                          <p:attrName>style.visibility</p:attrName>
                                        </p:attrNameLst>
                                      </p:cBhvr>
                                      <p:to>
                                        <p:strVal val="hidden"/>
                                      </p:to>
                                    </p:set>
                                  </p:childTnLst>
                                </p:cTn>
                              </p:par>
                            </p:childTnLst>
                          </p:cTn>
                        </p:par>
                        <p:par>
                          <p:cTn id="96" fill="hold">
                            <p:stCondLst>
                              <p:cond delay="1000"/>
                            </p:stCondLst>
                            <p:childTnLst>
                              <p:par>
                                <p:cTn id="97" presetID="47" presetClass="entr" presetSubtype="0" fill="hold" grpId="0" nodeType="afterEffect">
                                  <p:stCondLst>
                                    <p:cond delay="0"/>
                                  </p:stCondLst>
                                  <p:iterate type="wd">
                                    <p:tmPct val="10000"/>
                                  </p:iterate>
                                  <p:childTnLst>
                                    <p:set>
                                      <p:cBhvr>
                                        <p:cTn id="98" dur="1" fill="hold">
                                          <p:stCondLst>
                                            <p:cond delay="0"/>
                                          </p:stCondLst>
                                        </p:cTn>
                                        <p:tgtEl>
                                          <p:spTgt spid="37"/>
                                        </p:tgtEl>
                                        <p:attrNameLst>
                                          <p:attrName>style.visibility</p:attrName>
                                        </p:attrNameLst>
                                      </p:cBhvr>
                                      <p:to>
                                        <p:strVal val="visible"/>
                                      </p:to>
                                    </p:set>
                                    <p:animEffect transition="in" filter="fade">
                                      <p:cBhvr>
                                        <p:cTn id="99" dur="500"/>
                                        <p:tgtEl>
                                          <p:spTgt spid="37"/>
                                        </p:tgtEl>
                                      </p:cBhvr>
                                    </p:animEffect>
                                    <p:anim calcmode="lin" valueType="num">
                                      <p:cBhvr>
                                        <p:cTn id="100" dur="500" fill="hold"/>
                                        <p:tgtEl>
                                          <p:spTgt spid="37"/>
                                        </p:tgtEl>
                                        <p:attrNameLst>
                                          <p:attrName>ppt_x</p:attrName>
                                        </p:attrNameLst>
                                      </p:cBhvr>
                                      <p:tavLst>
                                        <p:tav tm="0">
                                          <p:val>
                                            <p:strVal val="#ppt_x"/>
                                          </p:val>
                                        </p:tav>
                                        <p:tav tm="100000">
                                          <p:val>
                                            <p:strVal val="#ppt_x"/>
                                          </p:val>
                                        </p:tav>
                                      </p:tavLst>
                                    </p:anim>
                                    <p:anim calcmode="lin" valueType="num">
                                      <p:cBhvr>
                                        <p:cTn id="101" dur="500" fill="hold"/>
                                        <p:tgtEl>
                                          <p:spTgt spid="37"/>
                                        </p:tgtEl>
                                        <p:attrNameLst>
                                          <p:attrName>ppt_y</p:attrName>
                                        </p:attrNameLst>
                                      </p:cBhvr>
                                      <p:tavLst>
                                        <p:tav tm="0">
                                          <p:val>
                                            <p:strVal val="#ppt_y-.1"/>
                                          </p:val>
                                        </p:tav>
                                        <p:tav tm="100000">
                                          <p:val>
                                            <p:strVal val="#ppt_y"/>
                                          </p:val>
                                        </p:tav>
                                      </p:tavLst>
                                    </p:anim>
                                  </p:childTnLst>
                                </p:cTn>
                              </p:par>
                              <p:par>
                                <p:cTn id="102" presetID="10" presetClass="entr" presetSubtype="0" fill="hold" grpId="0" nodeType="withEffect">
                                  <p:stCondLst>
                                    <p:cond delay="0"/>
                                  </p:stCondLst>
                                  <p:childTnLst>
                                    <p:set>
                                      <p:cBhvr>
                                        <p:cTn id="103" dur="1" fill="hold">
                                          <p:stCondLst>
                                            <p:cond delay="0"/>
                                          </p:stCondLst>
                                        </p:cTn>
                                        <p:tgtEl>
                                          <p:spTgt spid="44"/>
                                        </p:tgtEl>
                                        <p:attrNameLst>
                                          <p:attrName>style.visibility</p:attrName>
                                        </p:attrNameLst>
                                      </p:cBhvr>
                                      <p:to>
                                        <p:strVal val="visible"/>
                                      </p:to>
                                    </p:set>
                                    <p:animEffect transition="in" filter="fade">
                                      <p:cBhvr>
                                        <p:cTn id="104" dur="500"/>
                                        <p:tgtEl>
                                          <p:spTgt spid="44"/>
                                        </p:tgtEl>
                                      </p:cBhvr>
                                    </p:animEffect>
                                  </p:childTnLst>
                                </p:cTn>
                              </p:par>
                            </p:childTnLst>
                          </p:cTn>
                        </p:par>
                      </p:childTnLst>
                    </p:cTn>
                  </p:par>
                  <p:par>
                    <p:cTn id="105" fill="hold">
                      <p:stCondLst>
                        <p:cond delay="indefinite"/>
                      </p:stCondLst>
                      <p:childTnLst>
                        <p:par>
                          <p:cTn id="106" fill="hold">
                            <p:stCondLst>
                              <p:cond delay="0"/>
                            </p:stCondLst>
                            <p:childTnLst>
                              <p:par>
                                <p:cTn id="107" presetID="42" presetClass="path" presetSubtype="0" accel="50000" decel="50000" fill="hold" grpId="0" nodeType="clickEffect">
                                  <p:stCondLst>
                                    <p:cond delay="0"/>
                                  </p:stCondLst>
                                  <p:iterate type="wd">
                                    <p:tmPct val="10000"/>
                                  </p:iterate>
                                  <p:childTnLst>
                                    <p:animMotion origin="layout" path="M 1.04167E-6 -4.81481E-6 L -0.003 0.29283 " pathEditMode="relative" rAng="0" ptsTypes="AA">
                                      <p:cBhvr>
                                        <p:cTn id="108" dur="500" fill="hold"/>
                                        <p:tgtEl>
                                          <p:spTgt spid="33"/>
                                        </p:tgtEl>
                                        <p:attrNameLst>
                                          <p:attrName>ppt_x</p:attrName>
                                          <p:attrName>ppt_y</p:attrName>
                                        </p:attrNameLst>
                                      </p:cBhvr>
                                      <p:rCtr x="-156" y="14630"/>
                                    </p:animMotion>
                                  </p:childTnLst>
                                </p:cTn>
                              </p:par>
                            </p:childTnLst>
                          </p:cTn>
                        </p:par>
                        <p:par>
                          <p:cTn id="109" fill="hold">
                            <p:stCondLst>
                              <p:cond delay="500"/>
                            </p:stCondLst>
                            <p:childTnLst>
                              <p:par>
                                <p:cTn id="110" presetID="55" presetClass="exit" presetSubtype="0" fill="hold" grpId="1" nodeType="afterEffect">
                                  <p:stCondLst>
                                    <p:cond delay="0"/>
                                  </p:stCondLst>
                                  <p:iterate type="wd">
                                    <p:tmPct val="10000"/>
                                  </p:iterate>
                                  <p:childTnLst>
                                    <p:anim calcmode="lin" valueType="num">
                                      <p:cBhvr>
                                        <p:cTn id="111" dur="500"/>
                                        <p:tgtEl>
                                          <p:spTgt spid="33"/>
                                        </p:tgtEl>
                                        <p:attrNameLst>
                                          <p:attrName>ppt_w</p:attrName>
                                        </p:attrNameLst>
                                      </p:cBhvr>
                                      <p:tavLst>
                                        <p:tav tm="0">
                                          <p:val>
                                            <p:strVal val="ppt_w"/>
                                          </p:val>
                                        </p:tav>
                                        <p:tav tm="100000">
                                          <p:val>
                                            <p:strVal val="ppt_w*0.70"/>
                                          </p:val>
                                        </p:tav>
                                      </p:tavLst>
                                    </p:anim>
                                    <p:anim calcmode="lin" valueType="num">
                                      <p:cBhvr>
                                        <p:cTn id="112" dur="500"/>
                                        <p:tgtEl>
                                          <p:spTgt spid="33"/>
                                        </p:tgtEl>
                                        <p:attrNameLst>
                                          <p:attrName>ppt_h</p:attrName>
                                        </p:attrNameLst>
                                      </p:cBhvr>
                                      <p:tavLst>
                                        <p:tav tm="0">
                                          <p:val>
                                            <p:strVal val="ppt_h"/>
                                          </p:val>
                                        </p:tav>
                                        <p:tav tm="100000">
                                          <p:val>
                                            <p:strVal val="ppt_h"/>
                                          </p:val>
                                        </p:tav>
                                      </p:tavLst>
                                    </p:anim>
                                    <p:animEffect transition="out" filter="fade">
                                      <p:cBhvr>
                                        <p:cTn id="113" dur="500"/>
                                        <p:tgtEl>
                                          <p:spTgt spid="33"/>
                                        </p:tgtEl>
                                      </p:cBhvr>
                                    </p:animEffect>
                                    <p:set>
                                      <p:cBhvr>
                                        <p:cTn id="114" dur="1" fill="hold">
                                          <p:stCondLst>
                                            <p:cond delay="499"/>
                                          </p:stCondLst>
                                        </p:cTn>
                                        <p:tgtEl>
                                          <p:spTgt spid="33"/>
                                        </p:tgtEl>
                                        <p:attrNameLst>
                                          <p:attrName>style.visibility</p:attrName>
                                        </p:attrNameLst>
                                      </p:cBhvr>
                                      <p:to>
                                        <p:strVal val="hidden"/>
                                      </p:to>
                                    </p:set>
                                  </p:childTnLst>
                                </p:cTn>
                              </p:par>
                              <p:par>
                                <p:cTn id="115" presetID="6" presetClass="exit" presetSubtype="32" fill="hold" grpId="1" nodeType="withEffect">
                                  <p:stCondLst>
                                    <p:cond delay="0"/>
                                  </p:stCondLst>
                                  <p:childTnLst>
                                    <p:animEffect transition="out" filter="circle(out)">
                                      <p:cBhvr>
                                        <p:cTn id="116" dur="500"/>
                                        <p:tgtEl>
                                          <p:spTgt spid="44"/>
                                        </p:tgtEl>
                                      </p:cBhvr>
                                    </p:animEffect>
                                    <p:set>
                                      <p:cBhvr>
                                        <p:cTn id="117" dur="1" fill="hold">
                                          <p:stCondLst>
                                            <p:cond delay="499"/>
                                          </p:stCondLst>
                                        </p:cTn>
                                        <p:tgtEl>
                                          <p:spTgt spid="44"/>
                                        </p:tgtEl>
                                        <p:attrNameLst>
                                          <p:attrName>style.visibility</p:attrName>
                                        </p:attrNameLst>
                                      </p:cBhvr>
                                      <p:to>
                                        <p:strVal val="hidden"/>
                                      </p:to>
                                    </p:set>
                                  </p:childTnLst>
                                </p:cTn>
                              </p:par>
                            </p:childTnLst>
                          </p:cTn>
                        </p:par>
                        <p:par>
                          <p:cTn id="118" fill="hold">
                            <p:stCondLst>
                              <p:cond delay="1000"/>
                            </p:stCondLst>
                            <p:childTnLst>
                              <p:par>
                                <p:cTn id="119" presetID="47" presetClass="entr" presetSubtype="0" fill="hold" grpId="0" nodeType="afterEffect">
                                  <p:stCondLst>
                                    <p:cond delay="0"/>
                                  </p:stCondLst>
                                  <p:iterate type="wd">
                                    <p:tmPct val="10000"/>
                                  </p:iterate>
                                  <p:childTnLst>
                                    <p:set>
                                      <p:cBhvr>
                                        <p:cTn id="120" dur="1" fill="hold">
                                          <p:stCondLst>
                                            <p:cond delay="0"/>
                                          </p:stCondLst>
                                        </p:cTn>
                                        <p:tgtEl>
                                          <p:spTgt spid="38"/>
                                        </p:tgtEl>
                                        <p:attrNameLst>
                                          <p:attrName>style.visibility</p:attrName>
                                        </p:attrNameLst>
                                      </p:cBhvr>
                                      <p:to>
                                        <p:strVal val="visible"/>
                                      </p:to>
                                    </p:set>
                                    <p:animEffect transition="in" filter="fade">
                                      <p:cBhvr>
                                        <p:cTn id="121" dur="500"/>
                                        <p:tgtEl>
                                          <p:spTgt spid="38"/>
                                        </p:tgtEl>
                                      </p:cBhvr>
                                    </p:animEffect>
                                    <p:anim calcmode="lin" valueType="num">
                                      <p:cBhvr>
                                        <p:cTn id="122" dur="500" fill="hold"/>
                                        <p:tgtEl>
                                          <p:spTgt spid="38"/>
                                        </p:tgtEl>
                                        <p:attrNameLst>
                                          <p:attrName>ppt_x</p:attrName>
                                        </p:attrNameLst>
                                      </p:cBhvr>
                                      <p:tavLst>
                                        <p:tav tm="0">
                                          <p:val>
                                            <p:strVal val="#ppt_x"/>
                                          </p:val>
                                        </p:tav>
                                        <p:tav tm="100000">
                                          <p:val>
                                            <p:strVal val="#ppt_x"/>
                                          </p:val>
                                        </p:tav>
                                      </p:tavLst>
                                    </p:anim>
                                    <p:anim calcmode="lin" valueType="num">
                                      <p:cBhvr>
                                        <p:cTn id="123" dur="500" fill="hold"/>
                                        <p:tgtEl>
                                          <p:spTgt spid="38"/>
                                        </p:tgtEl>
                                        <p:attrNameLst>
                                          <p:attrName>ppt_y</p:attrName>
                                        </p:attrNameLst>
                                      </p:cBhvr>
                                      <p:tavLst>
                                        <p:tav tm="0">
                                          <p:val>
                                            <p:strVal val="#ppt_y-.1"/>
                                          </p:val>
                                        </p:tav>
                                        <p:tav tm="100000">
                                          <p:val>
                                            <p:strVal val="#ppt_y"/>
                                          </p:val>
                                        </p:tav>
                                      </p:tavLst>
                                    </p:anim>
                                  </p:childTnLst>
                                </p:cTn>
                              </p:par>
                            </p:childTnLst>
                          </p:cTn>
                        </p:par>
                        <p:par>
                          <p:cTn id="124" fill="hold">
                            <p:stCondLst>
                              <p:cond delay="1500"/>
                            </p:stCondLst>
                            <p:childTnLst>
                              <p:par>
                                <p:cTn id="125" presetID="16" presetClass="entr" presetSubtype="21" fill="hold" nodeType="afterEffect">
                                  <p:stCondLst>
                                    <p:cond delay="0"/>
                                  </p:stCondLst>
                                  <p:childTnLst>
                                    <p:set>
                                      <p:cBhvr>
                                        <p:cTn id="126" dur="1" fill="hold">
                                          <p:stCondLst>
                                            <p:cond delay="0"/>
                                          </p:stCondLst>
                                        </p:cTn>
                                        <p:tgtEl>
                                          <p:spTgt spid="26">
                                            <p:txEl>
                                              <p:pRg st="1" end="1"/>
                                            </p:txEl>
                                          </p:spTgt>
                                        </p:tgtEl>
                                        <p:attrNameLst>
                                          <p:attrName>style.visibility</p:attrName>
                                        </p:attrNameLst>
                                      </p:cBhvr>
                                      <p:to>
                                        <p:strVal val="visible"/>
                                      </p:to>
                                    </p:set>
                                    <p:animEffect transition="in" filter="barn(inVertical)">
                                      <p:cBhvr>
                                        <p:cTn id="127" dur="500"/>
                                        <p:tgtEl>
                                          <p:spTgt spid="26">
                                            <p:txEl>
                                              <p:pRg st="1" end="1"/>
                                            </p:txEl>
                                          </p:spTgt>
                                        </p:tgtEl>
                                      </p:cBhvr>
                                    </p:animEffect>
                                  </p:childTnLst>
                                </p:cTn>
                              </p:par>
                            </p:childTnLst>
                          </p:cTn>
                        </p:par>
                        <p:par>
                          <p:cTn id="128" fill="hold">
                            <p:stCondLst>
                              <p:cond delay="2000"/>
                            </p:stCondLst>
                            <p:childTnLst>
                              <p:par>
                                <p:cTn id="129" presetID="16" presetClass="entr" presetSubtype="21" fill="hold" nodeType="afterEffect">
                                  <p:stCondLst>
                                    <p:cond delay="0"/>
                                  </p:stCondLst>
                                  <p:childTnLst>
                                    <p:set>
                                      <p:cBhvr>
                                        <p:cTn id="130" dur="1" fill="hold">
                                          <p:stCondLst>
                                            <p:cond delay="0"/>
                                          </p:stCondLst>
                                        </p:cTn>
                                        <p:tgtEl>
                                          <p:spTgt spid="26">
                                            <p:txEl>
                                              <p:pRg st="2" end="2"/>
                                            </p:txEl>
                                          </p:spTgt>
                                        </p:tgtEl>
                                        <p:attrNameLst>
                                          <p:attrName>style.visibility</p:attrName>
                                        </p:attrNameLst>
                                      </p:cBhvr>
                                      <p:to>
                                        <p:strVal val="visible"/>
                                      </p:to>
                                    </p:set>
                                    <p:animEffect transition="in" filter="barn(inVertical)">
                                      <p:cBhvr>
                                        <p:cTn id="131" dur="500"/>
                                        <p:tgtEl>
                                          <p:spTgt spid="26">
                                            <p:txEl>
                                              <p:pRg st="2" end="2"/>
                                            </p:txEl>
                                          </p:spTgt>
                                        </p:tgtEl>
                                      </p:cBhvr>
                                    </p:animEffect>
                                  </p:childTnLst>
                                </p:cTn>
                              </p:par>
                            </p:childTnLst>
                          </p:cTn>
                        </p:par>
                        <p:par>
                          <p:cTn id="132" fill="hold">
                            <p:stCondLst>
                              <p:cond delay="2500"/>
                            </p:stCondLst>
                            <p:childTnLst>
                              <p:par>
                                <p:cTn id="133" presetID="16" presetClass="entr" presetSubtype="21" fill="hold" nodeType="afterEffect">
                                  <p:stCondLst>
                                    <p:cond delay="0"/>
                                  </p:stCondLst>
                                  <p:childTnLst>
                                    <p:set>
                                      <p:cBhvr>
                                        <p:cTn id="134" dur="1" fill="hold">
                                          <p:stCondLst>
                                            <p:cond delay="0"/>
                                          </p:stCondLst>
                                        </p:cTn>
                                        <p:tgtEl>
                                          <p:spTgt spid="26">
                                            <p:txEl>
                                              <p:pRg st="3" end="3"/>
                                            </p:txEl>
                                          </p:spTgt>
                                        </p:tgtEl>
                                        <p:attrNameLst>
                                          <p:attrName>style.visibility</p:attrName>
                                        </p:attrNameLst>
                                      </p:cBhvr>
                                      <p:to>
                                        <p:strVal val="visible"/>
                                      </p:to>
                                    </p:set>
                                    <p:animEffect transition="in" filter="barn(inVertical)">
                                      <p:cBhvr>
                                        <p:cTn id="135" dur="500"/>
                                        <p:tgtEl>
                                          <p:spTgt spid="26">
                                            <p:txEl>
                                              <p:pRg st="3" end="3"/>
                                            </p:txEl>
                                          </p:spTgt>
                                        </p:tgtEl>
                                      </p:cBhvr>
                                    </p:animEffect>
                                  </p:childTnLst>
                                </p:cTn>
                              </p:par>
                            </p:childTnLst>
                          </p:cTn>
                        </p:par>
                        <p:par>
                          <p:cTn id="136" fill="hold">
                            <p:stCondLst>
                              <p:cond delay="3000"/>
                            </p:stCondLst>
                            <p:childTnLst>
                              <p:par>
                                <p:cTn id="137" presetID="16" presetClass="entr" presetSubtype="21" fill="hold" nodeType="afterEffect">
                                  <p:stCondLst>
                                    <p:cond delay="0"/>
                                  </p:stCondLst>
                                  <p:childTnLst>
                                    <p:set>
                                      <p:cBhvr>
                                        <p:cTn id="138" dur="1" fill="hold">
                                          <p:stCondLst>
                                            <p:cond delay="0"/>
                                          </p:stCondLst>
                                        </p:cTn>
                                        <p:tgtEl>
                                          <p:spTgt spid="26">
                                            <p:txEl>
                                              <p:pRg st="4" end="4"/>
                                            </p:txEl>
                                          </p:spTgt>
                                        </p:tgtEl>
                                        <p:attrNameLst>
                                          <p:attrName>style.visibility</p:attrName>
                                        </p:attrNameLst>
                                      </p:cBhvr>
                                      <p:to>
                                        <p:strVal val="visible"/>
                                      </p:to>
                                    </p:set>
                                    <p:animEffect transition="in" filter="barn(inVertical)">
                                      <p:cBhvr>
                                        <p:cTn id="139" dur="500"/>
                                        <p:tgtEl>
                                          <p:spTgt spid="26">
                                            <p:txEl>
                                              <p:pRg st="4" end="4"/>
                                            </p:txEl>
                                          </p:spTgt>
                                        </p:tgtEl>
                                      </p:cBhvr>
                                    </p:animEffect>
                                  </p:childTnLst>
                                </p:cTn>
                              </p:par>
                            </p:childTnLst>
                          </p:cTn>
                        </p:par>
                        <p:par>
                          <p:cTn id="140" fill="hold">
                            <p:stCondLst>
                              <p:cond delay="3500"/>
                            </p:stCondLst>
                            <p:childTnLst>
                              <p:par>
                                <p:cTn id="141" presetID="16" presetClass="entr" presetSubtype="21" fill="hold" nodeType="afterEffect">
                                  <p:stCondLst>
                                    <p:cond delay="0"/>
                                  </p:stCondLst>
                                  <p:childTnLst>
                                    <p:set>
                                      <p:cBhvr>
                                        <p:cTn id="142" dur="1" fill="hold">
                                          <p:stCondLst>
                                            <p:cond delay="0"/>
                                          </p:stCondLst>
                                        </p:cTn>
                                        <p:tgtEl>
                                          <p:spTgt spid="26">
                                            <p:txEl>
                                              <p:pRg st="5" end="5"/>
                                            </p:txEl>
                                          </p:spTgt>
                                        </p:tgtEl>
                                        <p:attrNameLst>
                                          <p:attrName>style.visibility</p:attrName>
                                        </p:attrNameLst>
                                      </p:cBhvr>
                                      <p:to>
                                        <p:strVal val="visible"/>
                                      </p:to>
                                    </p:set>
                                    <p:animEffect transition="in" filter="barn(inVertical)">
                                      <p:cBhvr>
                                        <p:cTn id="143" dur="500"/>
                                        <p:tgtEl>
                                          <p:spTgt spid="26">
                                            <p:txEl>
                                              <p:pRg st="5" end="5"/>
                                            </p:txEl>
                                          </p:spTgt>
                                        </p:tgtEl>
                                      </p:cBhvr>
                                    </p:animEffect>
                                  </p:childTnLst>
                                </p:cTn>
                              </p:par>
                            </p:childTnLst>
                          </p:cTn>
                        </p:par>
                        <p:par>
                          <p:cTn id="144" fill="hold">
                            <p:stCondLst>
                              <p:cond delay="4000"/>
                            </p:stCondLst>
                            <p:childTnLst>
                              <p:par>
                                <p:cTn id="145" presetID="16" presetClass="entr" presetSubtype="21" fill="hold" nodeType="afterEffect">
                                  <p:stCondLst>
                                    <p:cond delay="0"/>
                                  </p:stCondLst>
                                  <p:childTnLst>
                                    <p:set>
                                      <p:cBhvr>
                                        <p:cTn id="146" dur="1" fill="hold">
                                          <p:stCondLst>
                                            <p:cond delay="0"/>
                                          </p:stCondLst>
                                        </p:cTn>
                                        <p:tgtEl>
                                          <p:spTgt spid="26">
                                            <p:txEl>
                                              <p:pRg st="6" end="6"/>
                                            </p:txEl>
                                          </p:spTgt>
                                        </p:tgtEl>
                                        <p:attrNameLst>
                                          <p:attrName>style.visibility</p:attrName>
                                        </p:attrNameLst>
                                      </p:cBhvr>
                                      <p:to>
                                        <p:strVal val="visible"/>
                                      </p:to>
                                    </p:set>
                                    <p:animEffect transition="in" filter="barn(inVertical)">
                                      <p:cBhvr>
                                        <p:cTn id="147" dur="500"/>
                                        <p:tgtEl>
                                          <p:spTgt spid="26">
                                            <p:txEl>
                                              <p:pRg st="6" end="6"/>
                                            </p:txEl>
                                          </p:spTgt>
                                        </p:tgtEl>
                                      </p:cBhvr>
                                    </p:animEffect>
                                  </p:childTnLst>
                                </p:cTn>
                              </p:par>
                            </p:childTnLst>
                          </p:cTn>
                        </p:par>
                      </p:childTnLst>
                    </p:cTn>
                  </p:par>
                  <p:par>
                    <p:cTn id="148" fill="hold">
                      <p:stCondLst>
                        <p:cond delay="indefinite"/>
                      </p:stCondLst>
                      <p:childTnLst>
                        <p:par>
                          <p:cTn id="149" fill="hold">
                            <p:stCondLst>
                              <p:cond delay="0"/>
                            </p:stCondLst>
                            <p:childTnLst>
                              <p:par>
                                <p:cTn id="150" presetID="53" presetClass="exit" presetSubtype="32" fill="hold" nodeType="clickEffect">
                                  <p:stCondLst>
                                    <p:cond delay="0"/>
                                  </p:stCondLst>
                                  <p:childTnLst>
                                    <p:anim calcmode="lin" valueType="num">
                                      <p:cBhvr>
                                        <p:cTn id="151" dur="500"/>
                                        <p:tgtEl>
                                          <p:spTgt spid="6"/>
                                        </p:tgtEl>
                                        <p:attrNameLst>
                                          <p:attrName>ppt_w</p:attrName>
                                        </p:attrNameLst>
                                      </p:cBhvr>
                                      <p:tavLst>
                                        <p:tav tm="0">
                                          <p:val>
                                            <p:strVal val="ppt_w"/>
                                          </p:val>
                                        </p:tav>
                                        <p:tav tm="100000">
                                          <p:val>
                                            <p:fltVal val="0"/>
                                          </p:val>
                                        </p:tav>
                                      </p:tavLst>
                                    </p:anim>
                                    <p:anim calcmode="lin" valueType="num">
                                      <p:cBhvr>
                                        <p:cTn id="152" dur="500"/>
                                        <p:tgtEl>
                                          <p:spTgt spid="6"/>
                                        </p:tgtEl>
                                        <p:attrNameLst>
                                          <p:attrName>ppt_h</p:attrName>
                                        </p:attrNameLst>
                                      </p:cBhvr>
                                      <p:tavLst>
                                        <p:tav tm="0">
                                          <p:val>
                                            <p:strVal val="ppt_h"/>
                                          </p:val>
                                        </p:tav>
                                        <p:tav tm="100000">
                                          <p:val>
                                            <p:fltVal val="0"/>
                                          </p:val>
                                        </p:tav>
                                      </p:tavLst>
                                    </p:anim>
                                    <p:animEffect transition="out" filter="fade">
                                      <p:cBhvr>
                                        <p:cTn id="153" dur="500"/>
                                        <p:tgtEl>
                                          <p:spTgt spid="6"/>
                                        </p:tgtEl>
                                      </p:cBhvr>
                                    </p:animEffect>
                                    <p:set>
                                      <p:cBhvr>
                                        <p:cTn id="154" dur="1" fill="hold">
                                          <p:stCondLst>
                                            <p:cond delay="499"/>
                                          </p:stCondLst>
                                        </p:cTn>
                                        <p:tgtEl>
                                          <p:spTgt spid="6"/>
                                        </p:tgtEl>
                                        <p:attrNameLst>
                                          <p:attrName>style.visibility</p:attrName>
                                        </p:attrNameLst>
                                      </p:cBhvr>
                                      <p:to>
                                        <p:strVal val="hidden"/>
                                      </p:to>
                                    </p:set>
                                  </p:childTnLst>
                                </p:cTn>
                              </p:par>
                              <p:par>
                                <p:cTn id="155" presetID="53" presetClass="exit" presetSubtype="32" fill="hold" nodeType="withEffect">
                                  <p:stCondLst>
                                    <p:cond delay="0"/>
                                  </p:stCondLst>
                                  <p:childTnLst>
                                    <p:anim calcmode="lin" valueType="num">
                                      <p:cBhvr>
                                        <p:cTn id="156" dur="500"/>
                                        <p:tgtEl>
                                          <p:spTgt spid="14"/>
                                        </p:tgtEl>
                                        <p:attrNameLst>
                                          <p:attrName>ppt_w</p:attrName>
                                        </p:attrNameLst>
                                      </p:cBhvr>
                                      <p:tavLst>
                                        <p:tav tm="0">
                                          <p:val>
                                            <p:strVal val="ppt_w"/>
                                          </p:val>
                                        </p:tav>
                                        <p:tav tm="100000">
                                          <p:val>
                                            <p:fltVal val="0"/>
                                          </p:val>
                                        </p:tav>
                                      </p:tavLst>
                                    </p:anim>
                                    <p:anim calcmode="lin" valueType="num">
                                      <p:cBhvr>
                                        <p:cTn id="157" dur="500"/>
                                        <p:tgtEl>
                                          <p:spTgt spid="14"/>
                                        </p:tgtEl>
                                        <p:attrNameLst>
                                          <p:attrName>ppt_h</p:attrName>
                                        </p:attrNameLst>
                                      </p:cBhvr>
                                      <p:tavLst>
                                        <p:tav tm="0">
                                          <p:val>
                                            <p:strVal val="ppt_h"/>
                                          </p:val>
                                        </p:tav>
                                        <p:tav tm="100000">
                                          <p:val>
                                            <p:fltVal val="0"/>
                                          </p:val>
                                        </p:tav>
                                      </p:tavLst>
                                    </p:anim>
                                    <p:animEffect transition="out" filter="fade">
                                      <p:cBhvr>
                                        <p:cTn id="158" dur="500"/>
                                        <p:tgtEl>
                                          <p:spTgt spid="14"/>
                                        </p:tgtEl>
                                      </p:cBhvr>
                                    </p:animEffect>
                                    <p:set>
                                      <p:cBhvr>
                                        <p:cTn id="159" dur="1" fill="hold">
                                          <p:stCondLst>
                                            <p:cond delay="499"/>
                                          </p:stCondLst>
                                        </p:cTn>
                                        <p:tgtEl>
                                          <p:spTgt spid="14"/>
                                        </p:tgtEl>
                                        <p:attrNameLst>
                                          <p:attrName>style.visibility</p:attrName>
                                        </p:attrNameLst>
                                      </p:cBhvr>
                                      <p:to>
                                        <p:strVal val="hidden"/>
                                      </p:to>
                                    </p:set>
                                  </p:childTnLst>
                                </p:cTn>
                              </p:par>
                              <p:par>
                                <p:cTn id="160" presetID="53" presetClass="exit" presetSubtype="32" fill="hold" nodeType="withEffect">
                                  <p:stCondLst>
                                    <p:cond delay="0"/>
                                  </p:stCondLst>
                                  <p:childTnLst>
                                    <p:anim calcmode="lin" valueType="num">
                                      <p:cBhvr>
                                        <p:cTn id="161" dur="500"/>
                                        <p:tgtEl>
                                          <p:spTgt spid="23"/>
                                        </p:tgtEl>
                                        <p:attrNameLst>
                                          <p:attrName>ppt_w</p:attrName>
                                        </p:attrNameLst>
                                      </p:cBhvr>
                                      <p:tavLst>
                                        <p:tav tm="0">
                                          <p:val>
                                            <p:strVal val="ppt_w"/>
                                          </p:val>
                                        </p:tav>
                                        <p:tav tm="100000">
                                          <p:val>
                                            <p:fltVal val="0"/>
                                          </p:val>
                                        </p:tav>
                                      </p:tavLst>
                                    </p:anim>
                                    <p:anim calcmode="lin" valueType="num">
                                      <p:cBhvr>
                                        <p:cTn id="162" dur="500"/>
                                        <p:tgtEl>
                                          <p:spTgt spid="23"/>
                                        </p:tgtEl>
                                        <p:attrNameLst>
                                          <p:attrName>ppt_h</p:attrName>
                                        </p:attrNameLst>
                                      </p:cBhvr>
                                      <p:tavLst>
                                        <p:tav tm="0">
                                          <p:val>
                                            <p:strVal val="ppt_h"/>
                                          </p:val>
                                        </p:tav>
                                        <p:tav tm="100000">
                                          <p:val>
                                            <p:fltVal val="0"/>
                                          </p:val>
                                        </p:tav>
                                      </p:tavLst>
                                    </p:anim>
                                    <p:animEffect transition="out" filter="fade">
                                      <p:cBhvr>
                                        <p:cTn id="163" dur="500"/>
                                        <p:tgtEl>
                                          <p:spTgt spid="23"/>
                                        </p:tgtEl>
                                      </p:cBhvr>
                                    </p:animEffect>
                                    <p:set>
                                      <p:cBhvr>
                                        <p:cTn id="164" dur="1" fill="hold">
                                          <p:stCondLst>
                                            <p:cond delay="499"/>
                                          </p:stCondLst>
                                        </p:cTn>
                                        <p:tgtEl>
                                          <p:spTgt spid="23"/>
                                        </p:tgtEl>
                                        <p:attrNameLst>
                                          <p:attrName>style.visibility</p:attrName>
                                        </p:attrNameLst>
                                      </p:cBhvr>
                                      <p:to>
                                        <p:strVal val="hidden"/>
                                      </p:to>
                                    </p:set>
                                  </p:childTnLst>
                                </p:cTn>
                              </p:par>
                            </p:childTnLst>
                          </p:cTn>
                        </p:par>
                        <p:par>
                          <p:cTn id="165" fill="hold">
                            <p:stCondLst>
                              <p:cond delay="500"/>
                            </p:stCondLst>
                            <p:childTnLst>
                              <p:par>
                                <p:cTn id="166" presetID="14" presetClass="entr" presetSubtype="10" fill="hold" nodeType="afterEffect">
                                  <p:stCondLst>
                                    <p:cond delay="0"/>
                                  </p:stCondLst>
                                  <p:iterate type="wd">
                                    <p:tmPct val="10000"/>
                                  </p:iterate>
                                  <p:childTnLst>
                                    <p:set>
                                      <p:cBhvr>
                                        <p:cTn id="167"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168" dur="500"/>
                                        <p:tgtEl>
                                          <p:spTgt spid="27">
                                            <p:txEl>
                                              <p:pRg st="0" end="0"/>
                                            </p:txEl>
                                          </p:spTgt>
                                        </p:tgtEl>
                                      </p:cBhvr>
                                    </p:animEffect>
                                  </p:childTnLst>
                                </p:cTn>
                              </p:par>
                            </p:childTnLst>
                          </p:cTn>
                        </p:par>
                        <p:par>
                          <p:cTn id="169" fill="hold">
                            <p:stCondLst>
                              <p:cond delay="1350"/>
                            </p:stCondLst>
                            <p:childTnLst>
                              <p:par>
                                <p:cTn id="170" presetID="26" presetClass="emph" presetSubtype="0" repeatCount="2000" fill="hold" grpId="0" nodeType="afterEffect">
                                  <p:stCondLst>
                                    <p:cond delay="0"/>
                                  </p:stCondLst>
                                  <p:iterate type="wd">
                                    <p:tmPct val="10000"/>
                                  </p:iterate>
                                  <p:childTnLst>
                                    <p:animEffect transition="out" filter="fade">
                                      <p:cBhvr>
                                        <p:cTn id="171" dur="500" tmFilter="0, 0; .2, .5; .8, .5; 1, 0"/>
                                        <p:tgtEl>
                                          <p:spTgt spid="27">
                                            <p:bg/>
                                          </p:spTgt>
                                        </p:tgtEl>
                                      </p:cBhvr>
                                    </p:animEffect>
                                    <p:animScale>
                                      <p:cBhvr>
                                        <p:cTn id="172" dur="250" autoRev="1" fill="hold"/>
                                        <p:tgtEl>
                                          <p:spTgt spid="27">
                                            <p:bg/>
                                          </p:spTgt>
                                        </p:tgtEl>
                                      </p:cBhvr>
                                      <p:by x="105000" y="105000"/>
                                    </p:animScale>
                                  </p:childTnLst>
                                </p:cTn>
                              </p:par>
                              <p:par>
                                <p:cTn id="173" presetID="26" presetClass="emph" presetSubtype="0" repeatCount="2000" fill="hold" grpId="0" nodeType="withEffect">
                                  <p:stCondLst>
                                    <p:cond delay="0"/>
                                  </p:stCondLst>
                                  <p:iterate type="wd">
                                    <p:tmPct val="10000"/>
                                  </p:iterate>
                                  <p:childTnLst>
                                    <p:animEffect transition="out" filter="fade">
                                      <p:cBhvr>
                                        <p:cTn id="174" dur="500" tmFilter="0, 0; .2, .5; .8, .5; 1, 0"/>
                                        <p:tgtEl>
                                          <p:spTgt spid="27">
                                            <p:txEl>
                                              <p:pRg st="0" end="0"/>
                                            </p:txEl>
                                          </p:spTgt>
                                        </p:tgtEl>
                                      </p:cBhvr>
                                    </p:animEffect>
                                    <p:animScale>
                                      <p:cBhvr>
                                        <p:cTn id="175" dur="250" autoRev="1" fill="hold"/>
                                        <p:tgtEl>
                                          <p:spTgt spid="27">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build="allAtOnce" animBg="1"/>
      <p:bldP spid="28" grpId="0"/>
      <p:bldP spid="28" grpId="1"/>
      <p:bldP spid="29" grpId="0"/>
      <p:bldP spid="29" grpId="1"/>
      <p:bldP spid="30" grpId="0"/>
      <p:bldP spid="30" grpId="1"/>
      <p:bldP spid="31" grpId="0"/>
      <p:bldP spid="31" grpId="1"/>
      <p:bldP spid="32" grpId="0"/>
      <p:bldP spid="32" grpId="1"/>
      <p:bldP spid="33" grpId="0"/>
      <p:bldP spid="33" grpId="1"/>
      <p:bldP spid="34" grpId="0"/>
      <p:bldP spid="35" grpId="0"/>
      <p:bldP spid="36" grpId="0"/>
      <p:bldP spid="37" grpId="0"/>
      <p:bldP spid="38" grpId="0"/>
      <p:bldP spid="42" grpId="0" animBg="1"/>
      <p:bldP spid="42" grpId="1" animBg="1"/>
      <p:bldP spid="43" grpId="0" animBg="1"/>
      <p:bldP spid="43" grpId="1" animBg="1"/>
      <p:bldP spid="44" grpId="0" animBg="1"/>
      <p:bldP spid="4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2" name="图片 4111" descr="PPT素材-11"/>
          <p:cNvPicPr>
            <a:picLocks noChangeAspect="1"/>
          </p:cNvPicPr>
          <p:nvPr/>
        </p:nvPicPr>
        <p:blipFill>
          <a:blip r:embed="rId3"/>
          <a:stretch>
            <a:fillRect/>
          </a:stretch>
        </p:blipFill>
        <p:spPr>
          <a:xfrm>
            <a:off x="-731553" y="4013234"/>
            <a:ext cx="14071022" cy="2907957"/>
          </a:xfrm>
          <a:prstGeom prst="rect">
            <a:avLst/>
          </a:prstGeom>
          <a:noFill/>
          <a:ln w="9525">
            <a:noFill/>
          </a:ln>
        </p:spPr>
      </p:pic>
      <p:pic>
        <p:nvPicPr>
          <p:cNvPr id="4102" name="图片 4101" descr="13"/>
          <p:cNvPicPr>
            <a:picLocks noChangeAspect="1"/>
          </p:cNvPicPr>
          <p:nvPr/>
        </p:nvPicPr>
        <p:blipFill>
          <a:blip r:embed="rId4"/>
          <a:stretch>
            <a:fillRect/>
          </a:stretch>
        </p:blipFill>
        <p:spPr>
          <a:xfrm>
            <a:off x="1990724" y="18383"/>
            <a:ext cx="10648643" cy="6388085"/>
          </a:xfrm>
          <a:prstGeom prst="rect">
            <a:avLst/>
          </a:prstGeom>
          <a:noFill/>
          <a:ln w="9525">
            <a:noFill/>
          </a:ln>
        </p:spPr>
      </p:pic>
      <p:pic>
        <p:nvPicPr>
          <p:cNvPr id="4110" name="图片 4109" descr="封面2"/>
          <p:cNvPicPr>
            <a:picLocks noChangeAspect="1"/>
          </p:cNvPicPr>
          <p:nvPr/>
        </p:nvPicPr>
        <p:blipFill>
          <a:blip r:embed="rId5"/>
          <a:stretch>
            <a:fillRect/>
          </a:stretch>
        </p:blipFill>
        <p:spPr>
          <a:xfrm>
            <a:off x="328579" y="4740574"/>
            <a:ext cx="2833884" cy="1923255"/>
          </a:xfrm>
          <a:prstGeom prst="rect">
            <a:avLst/>
          </a:prstGeom>
          <a:noFill/>
          <a:ln w="9525">
            <a:noFill/>
          </a:ln>
        </p:spPr>
      </p:pic>
      <p:sp>
        <p:nvSpPr>
          <p:cNvPr id="7" name="TextBox 6">
            <a:extLst>
              <a:ext uri="{FF2B5EF4-FFF2-40B4-BE49-F238E27FC236}">
                <a16:creationId xmlns:a16="http://schemas.microsoft.com/office/drawing/2014/main" id="{E7B4934B-2F3E-49EA-BAE5-782D2B31AE60}"/>
              </a:ext>
            </a:extLst>
          </p:cNvPr>
          <p:cNvSpPr txBox="1"/>
          <p:nvPr/>
        </p:nvSpPr>
        <p:spPr>
          <a:xfrm>
            <a:off x="2752726" y="2108581"/>
            <a:ext cx="7061290" cy="95410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Vậy để tìm kết quả của phép trừ ta thực hiện mấy bước? Đó là những bước nào?</a:t>
            </a:r>
          </a:p>
        </p:txBody>
      </p:sp>
      <p:sp>
        <p:nvSpPr>
          <p:cNvPr id="8" name="TextBox 7">
            <a:extLst>
              <a:ext uri="{FF2B5EF4-FFF2-40B4-BE49-F238E27FC236}">
                <a16:creationId xmlns:a16="http://schemas.microsoft.com/office/drawing/2014/main" id="{281DB2C6-2298-4C54-AFF6-1F8774D158A5}"/>
              </a:ext>
            </a:extLst>
          </p:cNvPr>
          <p:cNvSpPr txBox="1"/>
          <p:nvPr/>
        </p:nvSpPr>
        <p:spPr>
          <a:xfrm>
            <a:off x="3324696" y="3317701"/>
            <a:ext cx="6838479" cy="2554545"/>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Thực hiện 2 bước: </a:t>
            </a:r>
            <a:endPar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457200" marR="0" lvl="0" indent="-457200" algn="just"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Bước 1: Đặt tính;</a:t>
            </a:r>
            <a:endPar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457200" marR="0" lvl="0" indent="-457200" algn="just"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Bước 2:  </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a:t>
            </a: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ính</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Tính</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theo thứ tự từ phải sang trái, bắt đầu từ cột hàng đơn vị.</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95491810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1000"/>
                                        <p:tgtEl>
                                          <p:spTgt spid="8">
                                            <p:txEl>
                                              <p:pRg st="2" end="2"/>
                                            </p:txEl>
                                          </p:spTgt>
                                        </p:tgtEl>
                                      </p:cBhvr>
                                    </p:animEffect>
                                    <p:anim calcmode="lin" valueType="num">
                                      <p:cBhvr>
                                        <p:cTn id="2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2" name="图片 4111" descr="PPT素材-11"/>
          <p:cNvPicPr>
            <a:picLocks noChangeAspect="1"/>
          </p:cNvPicPr>
          <p:nvPr/>
        </p:nvPicPr>
        <p:blipFill>
          <a:blip r:embed="rId3"/>
          <a:stretch>
            <a:fillRect/>
          </a:stretch>
        </p:blipFill>
        <p:spPr>
          <a:xfrm>
            <a:off x="-731553" y="4013234"/>
            <a:ext cx="14071022" cy="2907957"/>
          </a:xfrm>
          <a:prstGeom prst="rect">
            <a:avLst/>
          </a:prstGeom>
          <a:noFill/>
          <a:ln w="9525">
            <a:noFill/>
          </a:ln>
        </p:spPr>
      </p:pic>
      <p:pic>
        <p:nvPicPr>
          <p:cNvPr id="4102" name="图片 4101" descr="13"/>
          <p:cNvPicPr>
            <a:picLocks noChangeAspect="1"/>
          </p:cNvPicPr>
          <p:nvPr/>
        </p:nvPicPr>
        <p:blipFill>
          <a:blip r:embed="rId4"/>
          <a:stretch>
            <a:fillRect/>
          </a:stretch>
        </p:blipFill>
        <p:spPr>
          <a:xfrm>
            <a:off x="1990724" y="18383"/>
            <a:ext cx="10648643" cy="6388085"/>
          </a:xfrm>
          <a:prstGeom prst="rect">
            <a:avLst/>
          </a:prstGeom>
          <a:noFill/>
          <a:ln w="9525">
            <a:noFill/>
          </a:ln>
        </p:spPr>
      </p:pic>
      <p:pic>
        <p:nvPicPr>
          <p:cNvPr id="4110" name="图片 4109" descr="封面2"/>
          <p:cNvPicPr>
            <a:picLocks noChangeAspect="1"/>
          </p:cNvPicPr>
          <p:nvPr/>
        </p:nvPicPr>
        <p:blipFill>
          <a:blip r:embed="rId5"/>
          <a:stretch>
            <a:fillRect/>
          </a:stretch>
        </p:blipFill>
        <p:spPr>
          <a:xfrm>
            <a:off x="328579" y="4740574"/>
            <a:ext cx="2833884" cy="1923255"/>
          </a:xfrm>
          <a:prstGeom prst="rect">
            <a:avLst/>
          </a:prstGeom>
          <a:noFill/>
          <a:ln w="9525">
            <a:noFill/>
          </a:ln>
        </p:spPr>
      </p:pic>
      <p:sp>
        <p:nvSpPr>
          <p:cNvPr id="7" name="TextBox 6">
            <a:extLst>
              <a:ext uri="{FF2B5EF4-FFF2-40B4-BE49-F238E27FC236}">
                <a16:creationId xmlns:a16="http://schemas.microsoft.com/office/drawing/2014/main" id="{E7B4934B-2F3E-49EA-BAE5-782D2B31AE60}"/>
              </a:ext>
            </a:extLst>
          </p:cNvPr>
          <p:cNvSpPr txBox="1"/>
          <p:nvPr/>
        </p:nvSpPr>
        <p:spPr>
          <a:xfrm>
            <a:off x="2524125" y="2356231"/>
            <a:ext cx="7480391" cy="64633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Cách</a:t>
            </a:r>
            <a:r>
              <a:rPr kumimoji="0" lang="en-US"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đặt tính ở phép trừ.</a:t>
            </a:r>
          </a:p>
        </p:txBody>
      </p:sp>
      <p:sp>
        <p:nvSpPr>
          <p:cNvPr id="8" name="TextBox 7">
            <a:extLst>
              <a:ext uri="{FF2B5EF4-FFF2-40B4-BE49-F238E27FC236}">
                <a16:creationId xmlns:a16="http://schemas.microsoft.com/office/drawing/2014/main" id="{281DB2C6-2298-4C54-AFF6-1F8774D158A5}"/>
              </a:ext>
            </a:extLst>
          </p:cNvPr>
          <p:cNvSpPr txBox="1"/>
          <p:nvPr/>
        </p:nvSpPr>
        <p:spPr>
          <a:xfrm>
            <a:off x="3324696" y="3317701"/>
            <a:ext cx="6838479" cy="1815882"/>
          </a:xfrm>
          <a:prstGeom prst="rect">
            <a:avLst/>
          </a:prstGeom>
          <a:noFill/>
        </p:spPr>
        <p:txBody>
          <a:bodyPr wrap="square" rtlCol="0">
            <a:spAutoFit/>
          </a:bodyPr>
          <a:lstStyle/>
          <a:p>
            <a:pPr marL="457200" marR="0" lvl="0" indent="-457200" algn="just" defTabSz="121917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Viết số bị trừ ở trên, số trừ ở dưới sao cho các hàng thẳng cột với nhau. </a:t>
            </a:r>
            <a:endPar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457200" marR="0" lvl="0" indent="-457200" algn="just" defTabSz="121917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Viết dấu trừ ở bên trái số bị trừ và số trừ. Kẻ dấu gạch ngang dưới số trừ.</a:t>
            </a:r>
          </a:p>
        </p:txBody>
      </p:sp>
    </p:spTree>
    <p:extLst>
      <p:ext uri="{BB962C8B-B14F-4D97-AF65-F5344CB8AC3E}">
        <p14:creationId xmlns:p14="http://schemas.microsoft.com/office/powerpoint/2010/main" val="387631943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2" name="图片 4111" descr="PPT素材-11"/>
          <p:cNvPicPr>
            <a:picLocks noChangeAspect="1"/>
          </p:cNvPicPr>
          <p:nvPr/>
        </p:nvPicPr>
        <p:blipFill>
          <a:blip r:embed="rId3"/>
          <a:stretch>
            <a:fillRect/>
          </a:stretch>
        </p:blipFill>
        <p:spPr>
          <a:xfrm>
            <a:off x="-731553" y="4013234"/>
            <a:ext cx="14071022" cy="2907957"/>
          </a:xfrm>
          <a:prstGeom prst="rect">
            <a:avLst/>
          </a:prstGeom>
          <a:noFill/>
          <a:ln w="9525">
            <a:noFill/>
          </a:ln>
        </p:spPr>
      </p:pic>
      <p:pic>
        <p:nvPicPr>
          <p:cNvPr id="4102" name="图片 4101" descr="13"/>
          <p:cNvPicPr>
            <a:picLocks noChangeAspect="1"/>
          </p:cNvPicPr>
          <p:nvPr/>
        </p:nvPicPr>
        <p:blipFill>
          <a:blip r:embed="rId4"/>
          <a:stretch>
            <a:fillRect/>
          </a:stretch>
        </p:blipFill>
        <p:spPr>
          <a:xfrm>
            <a:off x="1990724" y="18383"/>
            <a:ext cx="10648643" cy="6388085"/>
          </a:xfrm>
          <a:prstGeom prst="rect">
            <a:avLst/>
          </a:prstGeom>
          <a:noFill/>
          <a:ln w="9525">
            <a:noFill/>
          </a:ln>
        </p:spPr>
      </p:pic>
      <p:pic>
        <p:nvPicPr>
          <p:cNvPr id="4110" name="图片 4109" descr="封面2"/>
          <p:cNvPicPr>
            <a:picLocks noChangeAspect="1"/>
          </p:cNvPicPr>
          <p:nvPr/>
        </p:nvPicPr>
        <p:blipFill>
          <a:blip r:embed="rId5"/>
          <a:stretch>
            <a:fillRect/>
          </a:stretch>
        </p:blipFill>
        <p:spPr>
          <a:xfrm>
            <a:off x="328579" y="4740574"/>
            <a:ext cx="2833884" cy="1923255"/>
          </a:xfrm>
          <a:prstGeom prst="rect">
            <a:avLst/>
          </a:prstGeom>
          <a:noFill/>
          <a:ln w="9525">
            <a:noFill/>
          </a:ln>
        </p:spPr>
      </p:pic>
      <p:sp>
        <p:nvSpPr>
          <p:cNvPr id="7" name="TextBox 6">
            <a:extLst>
              <a:ext uri="{FF2B5EF4-FFF2-40B4-BE49-F238E27FC236}">
                <a16:creationId xmlns:a16="http://schemas.microsoft.com/office/drawing/2014/main" id="{E7B4934B-2F3E-49EA-BAE5-782D2B31AE60}"/>
              </a:ext>
            </a:extLst>
          </p:cNvPr>
          <p:cNvSpPr txBox="1"/>
          <p:nvPr/>
        </p:nvSpPr>
        <p:spPr>
          <a:xfrm>
            <a:off x="2847975" y="2384806"/>
            <a:ext cx="7480391"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Cách</a:t>
            </a:r>
            <a:r>
              <a:rPr kumimoji="0" lang="en-US"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tính</a:t>
            </a:r>
            <a:r>
              <a:rPr kumimoji="0" lang="en-US"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phép trừ.</a:t>
            </a:r>
          </a:p>
        </p:txBody>
      </p:sp>
      <p:sp>
        <p:nvSpPr>
          <p:cNvPr id="8" name="TextBox 7">
            <a:extLst>
              <a:ext uri="{FF2B5EF4-FFF2-40B4-BE49-F238E27FC236}">
                <a16:creationId xmlns:a16="http://schemas.microsoft.com/office/drawing/2014/main" id="{281DB2C6-2298-4C54-AFF6-1F8774D158A5}"/>
              </a:ext>
            </a:extLst>
          </p:cNvPr>
          <p:cNvSpPr txBox="1"/>
          <p:nvPr/>
        </p:nvSpPr>
        <p:spPr>
          <a:xfrm>
            <a:off x="3181821" y="3317701"/>
            <a:ext cx="6838479" cy="1938992"/>
          </a:xfrm>
          <a:prstGeom prst="rect">
            <a:avLst/>
          </a:prstGeom>
          <a:noFill/>
        </p:spPr>
        <p:txBody>
          <a:bodyPr wrap="square" rtlCol="0">
            <a:spAutoFit/>
          </a:bodyPr>
          <a:lstStyle/>
          <a:p>
            <a:pPr marL="457200" marR="0" lvl="0" indent="-457200" algn="just" defTabSz="121917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Thực hiện trừ từ phải sang trái, bắt đầu từ cột hàng đơn vị.</a:t>
            </a:r>
          </a:p>
        </p:txBody>
      </p:sp>
    </p:spTree>
    <p:extLst>
      <p:ext uri="{BB962C8B-B14F-4D97-AF65-F5344CB8AC3E}">
        <p14:creationId xmlns:p14="http://schemas.microsoft.com/office/powerpoint/2010/main" val="26591371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89107-919B-32CE-31DF-BFF837200929}"/>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DE39A728-D6D7-5BC0-8A21-914532953BCD}"/>
              </a:ext>
            </a:extLst>
          </p:cNvPr>
          <p:cNvGrpSpPr/>
          <p:nvPr/>
        </p:nvGrpSpPr>
        <p:grpSpPr>
          <a:xfrm>
            <a:off x="0" y="1"/>
            <a:ext cx="12561060" cy="6857999"/>
            <a:chOff x="-19947" y="578953"/>
            <a:chExt cx="10358649" cy="6337610"/>
          </a:xfrm>
        </p:grpSpPr>
        <p:sp>
          <p:nvSpPr>
            <p:cNvPr id="3" name="Google Shape;60;p13">
              <a:extLst>
                <a:ext uri="{FF2B5EF4-FFF2-40B4-BE49-F238E27FC236}">
                  <a16:creationId xmlns:a16="http://schemas.microsoft.com/office/drawing/2014/main" id="{956212F0-AD72-73A3-ACBC-F81602559CD7}"/>
                </a:ext>
              </a:extLst>
            </p:cNvPr>
            <p:cNvSpPr/>
            <p:nvPr/>
          </p:nvSpPr>
          <p:spPr>
            <a:xfrm>
              <a:off x="265020" y="1009934"/>
              <a:ext cx="9199928" cy="5618130"/>
            </a:xfrm>
            <a:custGeom>
              <a:avLst/>
              <a:gdLst>
                <a:gd name="connsiteX0" fmla="*/ 0 w 9199928"/>
                <a:gd name="connsiteY0" fmla="*/ 489114 h 5618130"/>
                <a:gd name="connsiteX1" fmla="*/ 489114 w 9199928"/>
                <a:gd name="connsiteY1" fmla="*/ 0 h 5618130"/>
                <a:gd name="connsiteX2" fmla="*/ 8710814 w 9199928"/>
                <a:gd name="connsiteY2" fmla="*/ 0 h 5618130"/>
                <a:gd name="connsiteX3" fmla="*/ 9199928 w 9199928"/>
                <a:gd name="connsiteY3" fmla="*/ 489114 h 5618130"/>
                <a:gd name="connsiteX4" fmla="*/ 9199928 w 9199928"/>
                <a:gd name="connsiteY4" fmla="*/ 5129016 h 5618130"/>
                <a:gd name="connsiteX5" fmla="*/ 8710814 w 9199928"/>
                <a:gd name="connsiteY5" fmla="*/ 5618130 h 5618130"/>
                <a:gd name="connsiteX6" fmla="*/ 489114 w 9199928"/>
                <a:gd name="connsiteY6" fmla="*/ 5618130 h 5618130"/>
                <a:gd name="connsiteX7" fmla="*/ 0 w 9199928"/>
                <a:gd name="connsiteY7" fmla="*/ 5129016 h 5618130"/>
                <a:gd name="connsiteX8" fmla="*/ 0 w 9199928"/>
                <a:gd name="connsiteY8" fmla="*/ 489114 h 561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9928" h="5618130" fill="none" extrusionOk="0">
                  <a:moveTo>
                    <a:pt x="0" y="489114"/>
                  </a:moveTo>
                  <a:cubicBezTo>
                    <a:pt x="495" y="232370"/>
                    <a:pt x="232049" y="21927"/>
                    <a:pt x="489114" y="0"/>
                  </a:cubicBezTo>
                  <a:cubicBezTo>
                    <a:pt x="3332662" y="72427"/>
                    <a:pt x="7321563" y="61419"/>
                    <a:pt x="8710814" y="0"/>
                  </a:cubicBezTo>
                  <a:cubicBezTo>
                    <a:pt x="8974768" y="-42515"/>
                    <a:pt x="9166418" y="208848"/>
                    <a:pt x="9199928" y="489114"/>
                  </a:cubicBezTo>
                  <a:cubicBezTo>
                    <a:pt x="9300804" y="2657698"/>
                    <a:pt x="9092615" y="2956592"/>
                    <a:pt x="9199928" y="5129016"/>
                  </a:cubicBezTo>
                  <a:cubicBezTo>
                    <a:pt x="9206653" y="5365017"/>
                    <a:pt x="8963399" y="5598462"/>
                    <a:pt x="8710814" y="5618130"/>
                  </a:cubicBezTo>
                  <a:cubicBezTo>
                    <a:pt x="4832983" y="5647957"/>
                    <a:pt x="3695517" y="5538824"/>
                    <a:pt x="489114" y="5618130"/>
                  </a:cubicBezTo>
                  <a:cubicBezTo>
                    <a:pt x="259465" y="5613554"/>
                    <a:pt x="-9400" y="5401005"/>
                    <a:pt x="0" y="5129016"/>
                  </a:cubicBezTo>
                  <a:cubicBezTo>
                    <a:pt x="50037" y="3367944"/>
                    <a:pt x="770" y="1211801"/>
                    <a:pt x="0" y="489114"/>
                  </a:cubicBezTo>
                  <a:close/>
                </a:path>
                <a:path w="9199928" h="5618130" stroke="0" extrusionOk="0">
                  <a:moveTo>
                    <a:pt x="0" y="489114"/>
                  </a:moveTo>
                  <a:cubicBezTo>
                    <a:pt x="30989" y="227431"/>
                    <a:pt x="237597" y="38780"/>
                    <a:pt x="489114" y="0"/>
                  </a:cubicBezTo>
                  <a:cubicBezTo>
                    <a:pt x="4156189" y="123000"/>
                    <a:pt x="6592893" y="-96860"/>
                    <a:pt x="8710814" y="0"/>
                  </a:cubicBezTo>
                  <a:cubicBezTo>
                    <a:pt x="8960817" y="-15340"/>
                    <a:pt x="9201589" y="215636"/>
                    <a:pt x="9199928" y="489114"/>
                  </a:cubicBezTo>
                  <a:cubicBezTo>
                    <a:pt x="9203101" y="1166320"/>
                    <a:pt x="9294195" y="4394013"/>
                    <a:pt x="9199928" y="5129016"/>
                  </a:cubicBezTo>
                  <a:cubicBezTo>
                    <a:pt x="9195808" y="5400639"/>
                    <a:pt x="8931743" y="5610078"/>
                    <a:pt x="8710814" y="5618130"/>
                  </a:cubicBezTo>
                  <a:cubicBezTo>
                    <a:pt x="4688940" y="5457423"/>
                    <a:pt x="4345746" y="5657797"/>
                    <a:pt x="489114" y="5618130"/>
                  </a:cubicBezTo>
                  <a:cubicBezTo>
                    <a:pt x="174957" y="5609238"/>
                    <a:pt x="-7802" y="5395612"/>
                    <a:pt x="0" y="5129016"/>
                  </a:cubicBezTo>
                  <a:cubicBezTo>
                    <a:pt x="32216" y="2811163"/>
                    <a:pt x="57206" y="1283240"/>
                    <a:pt x="0" y="489114"/>
                  </a:cubicBezTo>
                  <a:close/>
                </a:path>
              </a:pathLst>
            </a:custGeom>
            <a:solidFill>
              <a:schemeClr val="bg1">
                <a:alpha val="88000"/>
              </a:schemeClr>
            </a:solidFill>
            <a:ln w="6350" cap="flat" cmpd="sng">
              <a:solidFill>
                <a:srgbClr val="66FFFF"/>
              </a:solidFill>
              <a:prstDash val="solid"/>
              <a:round/>
              <a:headEnd type="none" w="sm" len="sm"/>
              <a:tailEnd type="none" w="sm" len="sm"/>
              <a:extLst>
                <a:ext uri="{C807C97D-BFC1-408E-A445-0C87EB9F89A2}">
                  <ask:lineSketchStyleProps xmlns:ask="http://schemas.microsoft.com/office/drawing/2018/sketchyshapes" xmlns="" sd="852854689">
                    <a:prstGeom prst="roundRect">
                      <a:avLst>
                        <a:gd name="adj" fmla="val 8706"/>
                      </a:avLst>
                    </a:prstGeom>
                    <ask:type>
                      <ask:lineSketchCurved/>
                    </ask:type>
                  </ask:lineSketchStyleProps>
                </a:ext>
              </a:extLst>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 name="图片 3">
              <a:extLst>
                <a:ext uri="{FF2B5EF4-FFF2-40B4-BE49-F238E27FC236}">
                  <a16:creationId xmlns:a16="http://schemas.microsoft.com/office/drawing/2014/main" id="{9D2004B9-81FC-6955-44C1-F56B1F3240A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4725" b="13598"/>
            <a:stretch/>
          </p:blipFill>
          <p:spPr>
            <a:xfrm flipH="1">
              <a:off x="-19947" y="578953"/>
              <a:ext cx="10358649" cy="6337610"/>
            </a:xfrm>
            <a:prstGeom prst="rect">
              <a:avLst/>
            </a:prstGeom>
          </p:spPr>
        </p:pic>
      </p:grpSp>
      <p:pic>
        <p:nvPicPr>
          <p:cNvPr id="5" name="Picture 4" descr="A group of cartoon characters&#10;&#10;Description automatically generated">
            <a:extLst>
              <a:ext uri="{FF2B5EF4-FFF2-40B4-BE49-F238E27FC236}">
                <a16:creationId xmlns:a16="http://schemas.microsoft.com/office/drawing/2014/main" id="{7481FE8F-5121-0561-22EA-34ECA78FFCC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093" b="47696" l="5022" r="45235">
                        <a14:foregroundMark x1="15935" y1="7720" x2="17794" y2="47211"/>
                        <a14:foregroundMark x1="17794" y1="47211" x2="17991" y2="47696"/>
                        <a14:foregroundMark x1="11744" y1="14511" x2="20245" y2="27930"/>
                        <a14:foregroundMark x1="20245" y1="27930" x2="20878" y2="29466"/>
                        <a14:foregroundMark x1="18980" y1="13339" x2="19138" y2="29790"/>
                        <a14:foregroundMark x1="12614" y1="24576" x2="12614" y2="27850"/>
                        <a14:foregroundMark x1="15500" y1="31851" x2="17833" y2="30800"/>
                        <a14:foregroundMark x1="13207" y1="47130" x2="14195" y2="44462"/>
                        <a14:foregroundMark x1="31000" y1="15400" x2="39027" y2="14713"/>
                        <a14:foregroundMark x1="39027" y1="14713" x2="39581" y2="14834"/>
                        <a14:foregroundMark x1="37248" y1="14066" x2="38118" y2="16451"/>
                        <a14:foregroundMark x1="36971" y1="42684" x2="36813" y2="47575"/>
                        <a14:foregroundMark x1="33175" y1="44462" x2="33768" y2="47575"/>
                      </a14:backgroundRemoval>
                    </a14:imgEffect>
                    <a14:imgEffect>
                      <a14:saturation sat="300000"/>
                    </a14:imgEffect>
                  </a14:imgLayer>
                </a14:imgProps>
              </a:ext>
              <a:ext uri="{28A0092B-C50C-407E-A947-70E740481C1C}">
                <a14:useLocalDpi xmlns:a14="http://schemas.microsoft.com/office/drawing/2010/main" val="0"/>
              </a:ext>
            </a:extLst>
          </a:blip>
          <a:srcRect r="49710" b="48963"/>
          <a:stretch/>
        </p:blipFill>
        <p:spPr>
          <a:xfrm>
            <a:off x="458930" y="3506091"/>
            <a:ext cx="3453044" cy="3428999"/>
          </a:xfrm>
          <a:prstGeom prst="rect">
            <a:avLst/>
          </a:prstGeom>
        </p:spPr>
      </p:pic>
      <p:pic>
        <p:nvPicPr>
          <p:cNvPr id="8" name="Picture 7" descr="A yellow and blue letters&#10;&#10;AI-generated content may be incorrect.">
            <a:extLst>
              <a:ext uri="{FF2B5EF4-FFF2-40B4-BE49-F238E27FC236}">
                <a16:creationId xmlns:a16="http://schemas.microsoft.com/office/drawing/2014/main" id="{AF93CEE9-8B1B-0FF8-AED6-6605EFAE27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7830" y="1317307"/>
            <a:ext cx="9753600" cy="3400425"/>
          </a:xfrm>
          <a:prstGeom prst="rect">
            <a:avLst/>
          </a:prstGeom>
        </p:spPr>
      </p:pic>
    </p:spTree>
    <p:extLst>
      <p:ext uri="{BB962C8B-B14F-4D97-AF65-F5344CB8AC3E}">
        <p14:creationId xmlns:p14="http://schemas.microsoft.com/office/powerpoint/2010/main" val="3316606173"/>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heme/theme1.xml><?xml version="1.0" encoding="utf-8"?>
<a:theme xmlns:a="http://schemas.openxmlformats.org/drawingml/2006/main" name="1_Toán 2 SH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TotalTime>
  <Words>638</Words>
  <Application>Microsoft Office PowerPoint</Application>
  <PresentationFormat>Widescreen</PresentationFormat>
  <Paragraphs>182</Paragraphs>
  <Slides>17</Slides>
  <Notes>11</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17</vt:i4>
      </vt:variant>
    </vt:vector>
  </HeadingPairs>
  <TitlesOfParts>
    <vt:vector size="32" baseType="lpstr">
      <vt:lpstr>宋体</vt:lpstr>
      <vt:lpstr>Arial</vt:lpstr>
      <vt:lpstr>Arial-Rounded</vt:lpstr>
      <vt:lpstr>Calibri</vt:lpstr>
      <vt:lpstr>Calibri Light</vt:lpstr>
      <vt:lpstr>Cambria</vt:lpstr>
      <vt:lpstr>等线</vt:lpstr>
      <vt:lpstr>OPPOSans R</vt:lpstr>
      <vt:lpstr>Quicksand Medium</vt:lpstr>
      <vt:lpstr>Times New Roman</vt:lpstr>
      <vt:lpstr>Wingdings</vt:lpstr>
      <vt:lpstr>1_Toán 2 SHS</vt:lpstr>
      <vt:lpstr>1_Office Theme</vt:lpstr>
      <vt:lpstr>默认设计模板</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76</cp:revision>
  <dcterms:created xsi:type="dcterms:W3CDTF">2023-08-31T03:48:29Z</dcterms:created>
  <dcterms:modified xsi:type="dcterms:W3CDTF">2025-11-16T15:45:03Z</dcterms:modified>
</cp:coreProperties>
</file>