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51" r:id="rId3"/>
    <p:sldId id="450" r:id="rId4"/>
    <p:sldId id="451" r:id="rId5"/>
    <p:sldId id="453" r:id="rId6"/>
    <p:sldId id="454" r:id="rId7"/>
    <p:sldId id="455" r:id="rId8"/>
    <p:sldId id="290" r:id="rId9"/>
    <p:sldId id="341" r:id="rId10"/>
    <p:sldId id="279" r:id="rId11"/>
    <p:sldId id="345" r:id="rId12"/>
    <p:sldId id="347" r:id="rId13"/>
    <p:sldId id="346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308" autoAdjust="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31068-BD1C-4564-8841-2BB83D228B5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709A7-AC21-4412-91F7-3A65AA1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6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0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22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57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11" Type="http://schemas.openxmlformats.org/officeDocument/2006/relationships/image" Target="../media/image53.svg"/><Relationship Id="rId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57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8670524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650992-E900-4DB9-91C7-F307B6BB454B}"/>
              </a:ext>
            </a:extLst>
          </p:cNvPr>
          <p:cNvSpPr txBox="1"/>
          <p:nvPr/>
        </p:nvSpPr>
        <p:spPr>
          <a:xfrm>
            <a:off x="3452624" y="302300"/>
            <a:ext cx="579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 err="1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 ... 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 … </a:t>
            </a:r>
            <a:r>
              <a:rPr lang="en-US" sz="3200" dirty="0" err="1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 … </a:t>
            </a:r>
            <a:r>
              <a:rPr lang="en-US" sz="3200" dirty="0" err="1">
                <a:solidFill>
                  <a:srgbClr val="002060"/>
                </a:solidFill>
              </a:rPr>
              <a:t>năm</a:t>
            </a:r>
            <a:r>
              <a:rPr lang="en-US" sz="3200" dirty="0">
                <a:solidFill>
                  <a:srgbClr val="002060"/>
                </a:solidFill>
              </a:rPr>
              <a:t> …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F14F5-F08A-98DD-9CCB-DE7F19A81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8989" y="1108544"/>
            <a:ext cx="1737511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9CA372-870C-D922-3F52-487EF2ED0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7582" y="2872940"/>
            <a:ext cx="5889246" cy="2749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F755E-D488-6F36-8DA5-09AAB11CFB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2243" y="2007101"/>
            <a:ext cx="3877392" cy="9937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69887" y="1108544"/>
            <a:ext cx="81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20816" y="5963862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1630AC-3438-463E-833E-27FD22369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921" y="195309"/>
            <a:ext cx="8673484" cy="6276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57FA1-8820-403F-9F3E-0B347D523CCD}"/>
              </a:ext>
            </a:extLst>
          </p:cNvPr>
          <p:cNvSpPr txBox="1"/>
          <p:nvPr/>
        </p:nvSpPr>
        <p:spPr>
          <a:xfrm>
            <a:off x="1535837" y="1864311"/>
            <a:ext cx="57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E1E3E-28C3-44C3-BF0C-E0B431B54C8C}"/>
              </a:ext>
            </a:extLst>
          </p:cNvPr>
          <p:cNvSpPr txBox="1"/>
          <p:nvPr/>
        </p:nvSpPr>
        <p:spPr>
          <a:xfrm>
            <a:off x="825624" y="1918088"/>
            <a:ext cx="7543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YEAH!!!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Sky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59627-264E-3B75-1E2B-8EAD441F68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377">
            <a:off x="9423532" y="3688004"/>
            <a:ext cx="1101062" cy="421707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B96D04E-4AFD-8727-C54C-DC54BA0C2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77851" y="4507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98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98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589525" y="818011"/>
            <a:ext cx="741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654 443 – 245 786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407 657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408 657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408 667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408 557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b="1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612 884</a:t>
            </a:r>
            <a:endParaRPr lang="en-US" sz="4000" b="1" dirty="0">
              <a:solidFill>
                <a:srgbClr val="6638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611 885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612 885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622 885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272070" y="900114"/>
            <a:ext cx="806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..?.. – 110 699 = 502 186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498 087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499 087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499 187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499 077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76257" y="906821"/>
            <a:ext cx="91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987 622 -  .?.. = 488 535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7" y="366925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5FCF25-E1E4-498C-8249-5DDC116BC26D}"/>
              </a:ext>
            </a:extLst>
          </p:cNvPr>
          <p:cNvSpPr txBox="1"/>
          <p:nvPr/>
        </p:nvSpPr>
        <p:spPr>
          <a:xfrm>
            <a:off x="4035286" y="1094679"/>
            <a:ext cx="719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suốt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nay.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2">
            <a:extLst>
              <a:ext uri="{FF2B5EF4-FFF2-40B4-BE49-F238E27FC236}">
                <a16:creationId xmlns:a16="http://schemas.microsoft.com/office/drawing/2014/main" id="{A60248F4-D3AE-4B83-B9B0-EDD4595261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6918" y="4967625"/>
            <a:ext cx="1240135" cy="1431612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AFA530C2-08D0-411F-BC00-709E19399E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78497" y="5068030"/>
            <a:ext cx="1044715" cy="16949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62DC237-673D-4000-988A-D19A333C09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757" y="5355176"/>
            <a:ext cx="969472" cy="1431613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E79F6E25-8822-A874-53C3-7BF396D3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6977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6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6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 sz="1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733040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5243007" y="777237"/>
              <a:ext cx="35037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761D9-D6D8-3A20-BC90-4340C280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053606"/>
              </p:ext>
            </p:extLst>
          </p:nvPr>
        </p:nvGraphicFramePr>
        <p:xfrm>
          <a:off x="1200150" y="2695575"/>
          <a:ext cx="10648951" cy="2447925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128939">
                  <a:extLst>
                    <a:ext uri="{9D8B030D-6E8A-4147-A177-3AD203B41FA5}">
                      <a16:colId xmlns:a16="http://schemas.microsoft.com/office/drawing/2014/main" val="2083784604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3256157998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2864059410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1910183191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2324606748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538 239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347 287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432 000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59508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27 018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20 026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227 000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2624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231 000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452 000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896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634908-5FE1-7A56-67E8-7EF248C0FB7E}"/>
              </a:ext>
            </a:extLst>
          </p:cNvPr>
          <p:cNvSpPr/>
          <p:nvPr/>
        </p:nvSpPr>
        <p:spPr>
          <a:xfrm>
            <a:off x="3476625" y="43719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511 221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9371F4-5F0E-CF8D-FB65-A1E350678AA5}"/>
              </a:ext>
            </a:extLst>
          </p:cNvPr>
          <p:cNvSpPr/>
          <p:nvPr/>
        </p:nvSpPr>
        <p:spPr>
          <a:xfrm>
            <a:off x="5610225" y="4381500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327 261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C30F83-14EA-443A-EA3A-1AA7D520B900}"/>
              </a:ext>
            </a:extLst>
          </p:cNvPr>
          <p:cNvSpPr/>
          <p:nvPr/>
        </p:nvSpPr>
        <p:spPr>
          <a:xfrm>
            <a:off x="7800975" y="355282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DF111E-DEEF-6308-6625-A1077F065C52}"/>
              </a:ext>
            </a:extLst>
          </p:cNvPr>
          <p:cNvSpPr/>
          <p:nvPr/>
        </p:nvSpPr>
        <p:spPr>
          <a:xfrm>
            <a:off x="9867900" y="27336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679 000</a:t>
            </a: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371599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88961" y="777237"/>
              <a:ext cx="6953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76BC1-72FB-C1D7-D5F4-C3BA8A729380}"/>
              </a:ext>
            </a:extLst>
          </p:cNvPr>
          <p:cNvGrpSpPr/>
          <p:nvPr/>
        </p:nvGrpSpPr>
        <p:grpSpPr>
          <a:xfrm>
            <a:off x="2053971" y="2569845"/>
            <a:ext cx="4498848" cy="1938992"/>
            <a:chOff x="1911096" y="1645920"/>
            <a:chExt cx="449884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DBCAD4-E0F9-90EF-44A2-0059EE9F6D18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6     2 9 1  4</a:t>
              </a:r>
            </a:p>
            <a:p>
              <a:r>
                <a:rPr lang="en-US" sz="4000" dirty="0"/>
                <a:t>1  2 3 7     6</a:t>
              </a:r>
            </a:p>
            <a:p>
              <a:r>
                <a:rPr lang="en-US" sz="4000" dirty="0"/>
                <a:t>5  1     2 0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0E58A4-F0C0-057A-FCAB-4926F23F7BDD}"/>
                </a:ext>
              </a:extLst>
            </p:cNvPr>
            <p:cNvSpPr/>
            <p:nvPr/>
          </p:nvSpPr>
          <p:spPr>
            <a:xfrm>
              <a:off x="2583942" y="1784604"/>
              <a:ext cx="48310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54E330-1DC7-7852-18C9-3A8A9C83D454}"/>
                </a:ext>
              </a:extLst>
            </p:cNvPr>
            <p:cNvSpPr/>
            <p:nvPr/>
          </p:nvSpPr>
          <p:spPr>
            <a:xfrm>
              <a:off x="3782187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22FAC-CBB3-327D-691E-B96EDE63ED2C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B863C-298F-0267-598D-80179964246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30C12B1-C3D7-5CB2-55D9-954DCDDFAAE8}"/>
                </a:ext>
              </a:extLst>
            </p:cNvPr>
            <p:cNvSpPr/>
            <p:nvPr/>
          </p:nvSpPr>
          <p:spPr>
            <a:xfrm>
              <a:off x="3058287" y="3006471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13F7057-A6E0-C0DC-0FA8-80ED5837CC9F}"/>
                </a:ext>
              </a:extLst>
            </p:cNvPr>
            <p:cNvSpPr/>
            <p:nvPr/>
          </p:nvSpPr>
          <p:spPr>
            <a:xfrm>
              <a:off x="4248912" y="303504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DA6140-9874-2C26-F63D-4FC85BE25844}"/>
              </a:ext>
            </a:extLst>
          </p:cNvPr>
          <p:cNvGrpSpPr/>
          <p:nvPr/>
        </p:nvGrpSpPr>
        <p:grpSpPr>
          <a:xfrm>
            <a:off x="7130796" y="2531745"/>
            <a:ext cx="4498848" cy="1938992"/>
            <a:chOff x="1911096" y="1645920"/>
            <a:chExt cx="4498848" cy="193899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05E938-10F1-52F0-2F6C-892BA7C75250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5  0 7  5 1</a:t>
              </a:r>
            </a:p>
            <a:p>
              <a:r>
                <a:rPr lang="en-US" sz="4000" dirty="0"/>
                <a:t>     2 7     3 0</a:t>
              </a:r>
            </a:p>
            <a:p>
              <a:r>
                <a:rPr lang="en-US" sz="4000" dirty="0"/>
                <a:t>1  8      0 8 8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885A7B-B1FD-AD33-8F0B-096EC1841DEB}"/>
                </a:ext>
              </a:extLst>
            </p:cNvPr>
            <p:cNvSpPr/>
            <p:nvPr/>
          </p:nvSpPr>
          <p:spPr>
            <a:xfrm>
              <a:off x="4269867" y="17655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54AF3-FF76-1D8C-01BF-35001CAF4C90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0039C8-1D17-921E-AA55-ECFBEC2BAB5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837F05E-9049-C367-54CF-7BB07B317BB4}"/>
                </a:ext>
              </a:extLst>
            </p:cNvPr>
            <p:cNvSpPr/>
            <p:nvPr/>
          </p:nvSpPr>
          <p:spPr>
            <a:xfrm>
              <a:off x="2231517" y="2403729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079F5BC-284D-D257-EB7D-FD31DB253125}"/>
                </a:ext>
              </a:extLst>
            </p:cNvPr>
            <p:cNvSpPr/>
            <p:nvPr/>
          </p:nvSpPr>
          <p:spPr>
            <a:xfrm>
              <a:off x="3533774" y="2384679"/>
              <a:ext cx="485776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037ED03-8C89-BCE8-FF09-6E037ED7BCE8}"/>
                </a:ext>
              </a:extLst>
            </p:cNvPr>
            <p:cNvSpPr/>
            <p:nvPr/>
          </p:nvSpPr>
          <p:spPr>
            <a:xfrm>
              <a:off x="3069717" y="30228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E2B3D-C458-A5F5-4616-735D045907D7}"/>
              </a:ext>
            </a:extLst>
          </p:cNvPr>
          <p:cNvSpPr/>
          <p:nvPr/>
        </p:nvSpPr>
        <p:spPr>
          <a:xfrm>
            <a:off x="4401878" y="3943731"/>
            <a:ext cx="486457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FCADA28-716C-44DD-08AA-1DB8CA34484A}"/>
              </a:ext>
            </a:extLst>
          </p:cNvPr>
          <p:cNvSpPr/>
          <p:nvPr/>
        </p:nvSpPr>
        <p:spPr>
          <a:xfrm>
            <a:off x="3905631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333059B-0131-F1FF-72DC-BB71E3ED357B}"/>
              </a:ext>
            </a:extLst>
          </p:cNvPr>
          <p:cNvSpPr/>
          <p:nvPr/>
        </p:nvSpPr>
        <p:spPr>
          <a:xfrm>
            <a:off x="3191256" y="392468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E457086-9257-3188-0776-177646D2B39F}"/>
              </a:ext>
            </a:extLst>
          </p:cNvPr>
          <p:cNvSpPr/>
          <p:nvPr/>
        </p:nvSpPr>
        <p:spPr>
          <a:xfrm>
            <a:off x="2705481" y="26864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FC130E1-027D-7429-09CD-51CB927FFD23}"/>
              </a:ext>
            </a:extLst>
          </p:cNvPr>
          <p:cNvSpPr/>
          <p:nvPr/>
        </p:nvSpPr>
        <p:spPr>
          <a:xfrm>
            <a:off x="9477756" y="26388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43A323F-6D80-7178-11DD-9B3F43E6DA2E}"/>
              </a:ext>
            </a:extLst>
          </p:cNvPr>
          <p:cNvSpPr/>
          <p:nvPr/>
        </p:nvSpPr>
        <p:spPr>
          <a:xfrm>
            <a:off x="8725281" y="326745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2E26B46-2D98-AFAA-D8B2-D27357DB3C67}"/>
              </a:ext>
            </a:extLst>
          </p:cNvPr>
          <p:cNvSpPr/>
          <p:nvPr/>
        </p:nvSpPr>
        <p:spPr>
          <a:xfrm>
            <a:off x="8268081" y="39056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84DBAFB-8846-990A-65B2-78585FD415FC}"/>
              </a:ext>
            </a:extLst>
          </p:cNvPr>
          <p:cNvSpPr/>
          <p:nvPr/>
        </p:nvSpPr>
        <p:spPr>
          <a:xfrm>
            <a:off x="7458456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633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1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062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toy car&#10;&#10;Description automatically generated">
            <a:extLst>
              <a:ext uri="{FF2B5EF4-FFF2-40B4-BE49-F238E27FC236}">
                <a16:creationId xmlns:a16="http://schemas.microsoft.com/office/drawing/2014/main" id="{AE42CC72-C7D3-70A8-DB76-0088AA4B0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3124200"/>
            <a:ext cx="4990940" cy="4990940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D0463B6-EBFE-6F76-A34A-DCB1B8180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651" y="333744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327ED8-0DC2-FB2F-B6E9-23DA2DCD4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048" y="0"/>
            <a:ext cx="1792373" cy="17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2251040"/>
            <a:chOff x="1579657" y="166102"/>
            <a:chExt cx="11548579" cy="2844227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2235293"/>
            </a:xfrm>
            <a:custGeom>
              <a:avLst/>
              <a:gdLst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2235293" fill="none" extrusionOk="0">
                  <a:moveTo>
                    <a:pt x="0" y="1117647"/>
                  </a:moveTo>
                  <a:cubicBezTo>
                    <a:pt x="172783" y="695332"/>
                    <a:pt x="220321" y="-180652"/>
                    <a:pt x="788986" y="0"/>
                  </a:cubicBezTo>
                  <a:cubicBezTo>
                    <a:pt x="4348579" y="-556445"/>
                    <a:pt x="8292501" y="287670"/>
                    <a:pt x="10041468" y="0"/>
                  </a:cubicBezTo>
                  <a:cubicBezTo>
                    <a:pt x="10553018" y="-105056"/>
                    <a:pt x="10600124" y="479362"/>
                    <a:pt x="10830456" y="1117647"/>
                  </a:cubicBezTo>
                  <a:lnTo>
                    <a:pt x="10830455" y="1117647"/>
                  </a:lnTo>
                  <a:cubicBezTo>
                    <a:pt x="10829360" y="1663304"/>
                    <a:pt x="10329132" y="2173842"/>
                    <a:pt x="10041467" y="2235294"/>
                  </a:cubicBezTo>
                  <a:cubicBezTo>
                    <a:pt x="6489058" y="1968225"/>
                    <a:pt x="5503456" y="1820209"/>
                    <a:pt x="788986" y="2235291"/>
                  </a:cubicBezTo>
                  <a:cubicBezTo>
                    <a:pt x="476095" y="2252381"/>
                    <a:pt x="12250" y="1918264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stroke="0" extrusionOk="0">
                  <a:moveTo>
                    <a:pt x="0" y="1117647"/>
                  </a:moveTo>
                  <a:cubicBezTo>
                    <a:pt x="16357" y="481758"/>
                    <a:pt x="462714" y="-168054"/>
                    <a:pt x="788986" y="0"/>
                  </a:cubicBezTo>
                  <a:cubicBezTo>
                    <a:pt x="3840191" y="-2629"/>
                    <a:pt x="7762494" y="-125976"/>
                    <a:pt x="10041468" y="0"/>
                  </a:cubicBezTo>
                  <a:cubicBezTo>
                    <a:pt x="10474862" y="51407"/>
                    <a:pt x="10987154" y="671510"/>
                    <a:pt x="10830456" y="1117647"/>
                  </a:cubicBezTo>
                  <a:lnTo>
                    <a:pt x="10830455" y="1117647"/>
                  </a:lnTo>
                  <a:cubicBezTo>
                    <a:pt x="10775004" y="1831993"/>
                    <a:pt x="10475210" y="2230947"/>
                    <a:pt x="10041467" y="2235294"/>
                  </a:cubicBezTo>
                  <a:cubicBezTo>
                    <a:pt x="6086783" y="1343031"/>
                    <a:pt x="3154125" y="2226799"/>
                    <a:pt x="788986" y="2235291"/>
                  </a:cubicBezTo>
                  <a:cubicBezTo>
                    <a:pt x="335749" y="2074280"/>
                    <a:pt x="-6938" y="1658809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584" y="557073"/>
                    <a:pt x="195726" y="-133414"/>
                    <a:pt x="788986" y="0"/>
                  </a:cubicBezTo>
                  <a:cubicBezTo>
                    <a:pt x="4189050" y="156123"/>
                    <a:pt x="8018353" y="501551"/>
                    <a:pt x="10041468" y="0"/>
                  </a:cubicBezTo>
                  <a:cubicBezTo>
                    <a:pt x="10366920" y="44055"/>
                    <a:pt x="10697844" y="499150"/>
                    <a:pt x="10830456" y="1117647"/>
                  </a:cubicBezTo>
                  <a:lnTo>
                    <a:pt x="10830455" y="1117647"/>
                  </a:lnTo>
                  <a:cubicBezTo>
                    <a:pt x="10840331" y="1710486"/>
                    <a:pt x="10323581" y="2203629"/>
                    <a:pt x="10041467" y="2235294"/>
                  </a:cubicBezTo>
                  <a:cubicBezTo>
                    <a:pt x="6813081" y="2007909"/>
                    <a:pt x="5383882" y="1943982"/>
                    <a:pt x="788986" y="2235291"/>
                  </a:cubicBezTo>
                  <a:cubicBezTo>
                    <a:pt x="387940" y="2174912"/>
                    <a:pt x="64802" y="1858422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71550" y="631373"/>
                    <a:pt x="177881" y="-242312"/>
                    <a:pt x="788986" y="0"/>
                  </a:cubicBezTo>
                  <a:cubicBezTo>
                    <a:pt x="4317042" y="-429457"/>
                    <a:pt x="8027807" y="410085"/>
                    <a:pt x="10041468" y="0"/>
                  </a:cubicBezTo>
                  <a:cubicBezTo>
                    <a:pt x="10471726" y="40770"/>
                    <a:pt x="10708087" y="494772"/>
                    <a:pt x="10830456" y="1117647"/>
                  </a:cubicBezTo>
                  <a:lnTo>
                    <a:pt x="10830455" y="1117647"/>
                  </a:lnTo>
                  <a:cubicBezTo>
                    <a:pt x="10827762" y="1713923"/>
                    <a:pt x="10318337" y="2187382"/>
                    <a:pt x="10041467" y="2235294"/>
                  </a:cubicBezTo>
                  <a:cubicBezTo>
                    <a:pt x="6506437" y="2003170"/>
                    <a:pt x="5507087" y="1989946"/>
                    <a:pt x="788986" y="2235291"/>
                  </a:cubicBezTo>
                  <a:cubicBezTo>
                    <a:pt x="418526" y="2195129"/>
                    <a:pt x="113536" y="1866635"/>
                    <a:pt x="0" y="1117644"/>
                  </a:cubicBezTo>
                  <a:lnTo>
                    <a:pt x="0" y="1117647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198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3.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 mời Việt, Nam và Mi đi xem phim. Biết tiền vé của cả bốn bạn Mai, Nam, Việt và Rô-bốt là 320 000 đồng, tiền vé của Mi là 50 000 đồng. Rô-bốt đưa tờ tiền 500 000 đồng cho người bán vé. Hỏi người bán vé phải trả lại Rô-bốt bao nhiêu tiền?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FB64CE-A38E-CAC7-6550-F629D6EA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352023"/>
            <a:ext cx="4667250" cy="242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24073-C945-C159-44D7-863845C20802}"/>
              </a:ext>
            </a:extLst>
          </p:cNvPr>
          <p:cNvSpPr txBox="1"/>
          <p:nvPr/>
        </p:nvSpPr>
        <p:spPr>
          <a:xfrm>
            <a:off x="0" y="2867025"/>
            <a:ext cx="8153400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320 000 + 50 000 = 370 000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500 000 – 370 000 = 130 000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130 000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7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oy vehicle with a dog on it&#10;&#10;Description automatically generated">
            <a:extLst>
              <a:ext uri="{FF2B5EF4-FFF2-40B4-BE49-F238E27FC236}">
                <a16:creationId xmlns:a16="http://schemas.microsoft.com/office/drawing/2014/main" id="{D9F48708-1818-E4E3-CA84-68B8904B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67051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1365215"/>
            <a:chOff x="1579657" y="166102"/>
            <a:chExt cx="11548579" cy="1724972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1116038"/>
            </a:xfrm>
            <a:custGeom>
              <a:avLst/>
              <a:gdLst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1116038" fill="none" extrusionOk="0">
                  <a:moveTo>
                    <a:pt x="0" y="558019"/>
                  </a:moveTo>
                  <a:cubicBezTo>
                    <a:pt x="146361" y="358973"/>
                    <a:pt x="228944" y="-88540"/>
                    <a:pt x="788986" y="0"/>
                  </a:cubicBezTo>
                  <a:cubicBezTo>
                    <a:pt x="4411412" y="-272016"/>
                    <a:pt x="8365367" y="330346"/>
                    <a:pt x="10041468" y="0"/>
                  </a:cubicBezTo>
                  <a:cubicBezTo>
                    <a:pt x="10506016" y="-27790"/>
                    <a:pt x="10657427" y="240034"/>
                    <a:pt x="10830456" y="558019"/>
                  </a:cubicBezTo>
                  <a:lnTo>
                    <a:pt x="10830455" y="558019"/>
                  </a:lnTo>
                  <a:cubicBezTo>
                    <a:pt x="10829936" y="843424"/>
                    <a:pt x="10349604" y="1087940"/>
                    <a:pt x="10041467" y="1116038"/>
                  </a:cubicBezTo>
                  <a:cubicBezTo>
                    <a:pt x="6482036" y="922341"/>
                    <a:pt x="5496021" y="852823"/>
                    <a:pt x="788986" y="1116037"/>
                  </a:cubicBezTo>
                  <a:cubicBezTo>
                    <a:pt x="452726" y="1127668"/>
                    <a:pt x="7712" y="933673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stroke="0" extrusionOk="0">
                  <a:moveTo>
                    <a:pt x="0" y="558019"/>
                  </a:moveTo>
                  <a:cubicBezTo>
                    <a:pt x="48734" y="246050"/>
                    <a:pt x="417740" y="-76593"/>
                    <a:pt x="788986" y="0"/>
                  </a:cubicBezTo>
                  <a:cubicBezTo>
                    <a:pt x="3905871" y="132853"/>
                    <a:pt x="7858510" y="-149610"/>
                    <a:pt x="10041468" y="0"/>
                  </a:cubicBezTo>
                  <a:cubicBezTo>
                    <a:pt x="10474992" y="32272"/>
                    <a:pt x="10935608" y="318933"/>
                    <a:pt x="10830456" y="558019"/>
                  </a:cubicBezTo>
                  <a:lnTo>
                    <a:pt x="10830455" y="558019"/>
                  </a:lnTo>
                  <a:cubicBezTo>
                    <a:pt x="10765166" y="933791"/>
                    <a:pt x="10415986" y="1120890"/>
                    <a:pt x="10041467" y="1116038"/>
                  </a:cubicBezTo>
                  <a:cubicBezTo>
                    <a:pt x="6056926" y="605433"/>
                    <a:pt x="3238256" y="1366482"/>
                    <a:pt x="788986" y="1116037"/>
                  </a:cubicBezTo>
                  <a:cubicBezTo>
                    <a:pt x="343981" y="1026671"/>
                    <a:pt x="-11164" y="808910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60826" y="279411"/>
                    <a:pt x="202417" y="-55902"/>
                    <a:pt x="788986" y="0"/>
                  </a:cubicBezTo>
                  <a:cubicBezTo>
                    <a:pt x="4185504" y="274490"/>
                    <a:pt x="7847227" y="175099"/>
                    <a:pt x="10041468" y="0"/>
                  </a:cubicBezTo>
                  <a:cubicBezTo>
                    <a:pt x="10463161" y="20867"/>
                    <a:pt x="10779606" y="256225"/>
                    <a:pt x="10830456" y="558019"/>
                  </a:cubicBezTo>
                  <a:lnTo>
                    <a:pt x="10830455" y="558019"/>
                  </a:lnTo>
                  <a:cubicBezTo>
                    <a:pt x="10836807" y="849951"/>
                    <a:pt x="10293201" y="1073494"/>
                    <a:pt x="10041467" y="1116038"/>
                  </a:cubicBezTo>
                  <a:cubicBezTo>
                    <a:pt x="6831636" y="827205"/>
                    <a:pt x="5404900" y="886363"/>
                    <a:pt x="788986" y="1116037"/>
                  </a:cubicBezTo>
                  <a:cubicBezTo>
                    <a:pt x="391655" y="1098980"/>
                    <a:pt x="64893" y="934661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142570" y="316350"/>
                    <a:pt x="206737" y="-120162"/>
                    <a:pt x="788986" y="0"/>
                  </a:cubicBezTo>
                  <a:cubicBezTo>
                    <a:pt x="4425199" y="-218148"/>
                    <a:pt x="8066364" y="224252"/>
                    <a:pt x="10041468" y="0"/>
                  </a:cubicBezTo>
                  <a:cubicBezTo>
                    <a:pt x="10495449" y="-9198"/>
                    <a:pt x="10744794" y="276081"/>
                    <a:pt x="10830456" y="558019"/>
                  </a:cubicBezTo>
                  <a:lnTo>
                    <a:pt x="10830455" y="558019"/>
                  </a:lnTo>
                  <a:cubicBezTo>
                    <a:pt x="10816994" y="909053"/>
                    <a:pt x="10324395" y="1094048"/>
                    <a:pt x="10041467" y="1116038"/>
                  </a:cubicBezTo>
                  <a:cubicBezTo>
                    <a:pt x="6571695" y="987308"/>
                    <a:pt x="5366895" y="986344"/>
                    <a:pt x="788986" y="1116037"/>
                  </a:cubicBezTo>
                  <a:cubicBezTo>
                    <a:pt x="414679" y="1078021"/>
                    <a:pt x="20534" y="928252"/>
                    <a:pt x="0" y="558017"/>
                  </a:cubicBezTo>
                  <a:lnTo>
                    <a:pt x="0" y="558019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8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2 130 574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E863D-10DB-990D-8D7D-9270946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5" y="1591591"/>
            <a:ext cx="2757068" cy="3313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66BD17-1E12-2EEA-A700-13812D3ED4DD}"/>
              </a:ext>
            </a:extLst>
          </p:cNvPr>
          <p:cNvSpPr txBox="1"/>
          <p:nvPr/>
        </p:nvSpPr>
        <p:spPr>
          <a:xfrm>
            <a:off x="590550" y="181927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Xoá đi một chữ số bất kì để thu được số có sáu chữ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Tìm số lớn nhất, số bé nhất có thể nhận được sau khi xoá.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Tìm hiệu của số lớn nhất và số bé nhất tìm được ở câu 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269A48-833B-7033-52A9-60E1087639ED}"/>
              </a:ext>
            </a:extLst>
          </p:cNvPr>
          <p:cNvSpPr/>
          <p:nvPr/>
        </p:nvSpPr>
        <p:spPr>
          <a:xfrm>
            <a:off x="10058400" y="3067049"/>
            <a:ext cx="1428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C036C-FB1D-3F67-7DBA-16B5C475008D}"/>
              </a:ext>
            </a:extLst>
          </p:cNvPr>
          <p:cNvCxnSpPr/>
          <p:nvPr/>
        </p:nvCxnSpPr>
        <p:spPr>
          <a:xfrm>
            <a:off x="809625" y="26670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C01625-B9D8-9528-80AD-5A256B991AE4}"/>
              </a:ext>
            </a:extLst>
          </p:cNvPr>
          <p:cNvSpPr txBox="1"/>
          <p:nvPr/>
        </p:nvSpPr>
        <p:spPr>
          <a:xfrm>
            <a:off x="771525" y="350520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lớn nhất có thể nhận được sau khi xoá là: 230 574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2F64C3-010E-554F-85B6-868229DFB5C9}"/>
              </a:ext>
            </a:extLst>
          </p:cNvPr>
          <p:cNvSpPr/>
          <p:nvPr/>
        </p:nvSpPr>
        <p:spPr>
          <a:xfrm>
            <a:off x="9782175" y="3076574"/>
            <a:ext cx="2571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18378-DA0D-7E8D-460F-A341D8481ABF}"/>
              </a:ext>
            </a:extLst>
          </p:cNvPr>
          <p:cNvSpPr txBox="1"/>
          <p:nvPr/>
        </p:nvSpPr>
        <p:spPr>
          <a:xfrm>
            <a:off x="1057275" y="401955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bé nhất có thể nhận được sau khi xoá là: 130 574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99242-9D7F-7EE8-4442-A41066750B7B}"/>
              </a:ext>
            </a:extLst>
          </p:cNvPr>
          <p:cNvSpPr txBox="1"/>
          <p:nvPr/>
        </p:nvSpPr>
        <p:spPr>
          <a:xfrm>
            <a:off x="828675" y="4591050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230 574 - 130 574 =  100 000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295286-78A5-FEBA-2114-F276A5BAA810}"/>
              </a:ext>
            </a:extLst>
          </p:cNvPr>
          <p:cNvCxnSpPr/>
          <p:nvPr/>
        </p:nvCxnSpPr>
        <p:spPr>
          <a:xfrm>
            <a:off x="771525" y="31623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41" y="1922615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532" y="3412184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3798" y="2620305"/>
            <a:ext cx="1109628" cy="1353205"/>
          </a:xfrm>
          <a:prstGeom prst="rect">
            <a:avLst/>
          </a:prstGeom>
        </p:spPr>
      </p:pic>
      <p:pic>
        <p:nvPicPr>
          <p:cNvPr id="6" name="Picture 2" descr="Anna, 2 Leos, and The PAW Patrol | Anna the Orangutan and Leo and friends  Wiki | Fandom">
            <a:extLst>
              <a:ext uri="{FF2B5EF4-FFF2-40B4-BE49-F238E27FC236}">
                <a16:creationId xmlns:a16="http://schemas.microsoft.com/office/drawing/2014/main" id="{9663653F-94FB-B0B8-4AE6-1CBCBE42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593" l="5625" r="90625">
                        <a14:foregroundMark x1="12812" y1="77593" x2="13854" y2="77130"/>
                        <a14:foregroundMark x1="8906" y1="65648" x2="10521" y2="66667"/>
                        <a14:foregroundMark x1="16615" y1="83889" x2="16250" y2="78981"/>
                        <a14:foregroundMark x1="22708" y1="86944" x2="27135" y2="80463"/>
                        <a14:foregroundMark x1="15469" y1="85278" x2="14167" y2="83241"/>
                        <a14:foregroundMark x1="5885" y1="64630" x2="5885" y2="64630"/>
                        <a14:foregroundMark x1="18591" y1="52963" x2="19010" y2="53519"/>
                        <a14:foregroundMark x1="14896" y1="48056" x2="18591" y2="52963"/>
                        <a14:foregroundMark x1="24688" y1="14815" x2="29219" y2="29074"/>
                        <a14:foregroundMark x1="29219" y1="29074" x2="29427" y2="30556"/>
                        <a14:foregroundMark x1="42448" y1="34074" x2="46615" y2="41481"/>
                        <a14:foregroundMark x1="89635" y1="59537" x2="90677" y2="63148"/>
                        <a14:foregroundMark x1="70521" y1="89074" x2="68646" y2="80370"/>
                        <a14:foregroundMark x1="76510" y1="82037" x2="72552" y2="72778"/>
                        <a14:foregroundMark x1="63490" y1="93519" x2="60781" y2="85556"/>
                        <a14:foregroundMark x1="50625" y1="83056" x2="50625" y2="77963"/>
                        <a14:foregroundMark x1="42031" y1="91944" x2="41510" y2="83241"/>
                        <a14:foregroundMark x1="28958" y1="91481" x2="29531" y2="85556"/>
                        <a14:foregroundMark x1="22240" y1="90278" x2="23333" y2="85741"/>
                        <a14:foregroundMark x1="38490" y1="15833" x2="38490" y2="15833"/>
                        <a14:foregroundMark x1="38177" y1="15093" x2="38177" y2="15093"/>
                        <a14:foregroundMark x1="61458" y1="50185" x2="62187" y2="52685"/>
                        <a14:foregroundMark x1="48802" y1="42130" x2="52708" y2="49630"/>
                        <a14:foregroundMark x1="61615" y1="50370" x2="62552" y2="57222"/>
                        <a14:foregroundMark x1="70521" y1="91759" x2="70417" y2="90648"/>
                        <a14:foregroundMark x1="62708" y1="88796" x2="62708" y2="91574"/>
                        <a14:foregroundMark x1="63750" y1="87963" x2="64427" y2="91667"/>
                        <a14:foregroundMark x1="60313" y1="97037" x2="60313" y2="97037"/>
                        <a14:foregroundMark x1="62604" y1="97222" x2="62604" y2="97222"/>
                        <a14:foregroundMark x1="61146" y1="97593" x2="61146" y2="97593"/>
                        <a14:foregroundMark x1="71354" y1="91852" x2="71146" y2="88981"/>
                        <a14:foregroundMark x1="64740" y1="36019" x2="65677" y2="40926"/>
                        <a14:foregroundMark x1="22119" y1="46589" x2="22292" y2="47407"/>
                        <a14:foregroundMark x1="21823" y1="45185" x2="22083" y2="46416"/>
                        <a14:foregroundMark x1="12500" y1="47222" x2="12500" y2="47222"/>
                        <a14:foregroundMark x1="16667" y1="47407" x2="17708" y2="49259"/>
                        <a14:foregroundMark x1="17188" y1="47963" x2="17604" y2="48981"/>
                        <a14:foregroundMark x1="16667" y1="46574" x2="17500" y2="48796"/>
                        <a14:foregroundMark x1="13542" y1="45648" x2="14115" y2="46111"/>
                        <a14:foregroundMark x1="17135" y1="47130" x2="18177" y2="49815"/>
                        <a14:foregroundMark x1="11302" y1="56019" x2="11927" y2="62130"/>
                        <a14:foregroundMark x1="11250" y1="57222" x2="11927" y2="63519"/>
                        <a14:foregroundMark x1="51615" y1="50000" x2="51615" y2="50000"/>
                        <a14:foregroundMark x1="50938" y1="48981" x2="51354" y2="54630"/>
                        <a14:foregroundMark x1="51458" y1="47315" x2="51667" y2="51481"/>
                        <a14:foregroundMark x1="66771" y1="54444" x2="66927" y2="54630"/>
                        <a14:foregroundMark x1="66968" y1="59722" x2="67188" y2="62130"/>
                        <a14:foregroundMark x1="66875" y1="58704" x2="66968" y2="59722"/>
                        <a14:foregroundMark x1="65417" y1="70185" x2="64427" y2="73796"/>
                        <a14:foregroundMark x1="62865" y1="69259" x2="62865" y2="69259"/>
                        <a14:foregroundMark x1="64063" y1="86852" x2="64063" y2="86852"/>
                        <a14:foregroundMark x1="17396" y1="47222" x2="17396" y2="47222"/>
                        <a14:foregroundMark x1="17135" y1="46944" x2="17135" y2="46944"/>
                        <a14:foregroundMark x1="19323" y1="51296" x2="19740" y2="50185"/>
                        <a14:foregroundMark x1="20313" y1="49630" x2="20677" y2="49630"/>
                        <a14:foregroundMark x1="20677" y1="49630" x2="19271" y2="54259"/>
                        <a14:foregroundMark x1="20938" y1="49074" x2="20521" y2="49444"/>
                        <a14:foregroundMark x1="23379" y1="46248" x2="23958" y2="46481"/>
                        <a14:foregroundMark x1="22813" y1="46019" x2="23344" y2="46233"/>
                        <a14:foregroundMark x1="25052" y1="44259" x2="24583" y2="45648"/>
                        <a14:foregroundMark x1="25104" y1="43148" x2="25104" y2="43148"/>
                        <a14:foregroundMark x1="25052" y1="42037" x2="25052" y2="42037"/>
                        <a14:foregroundMark x1="21458" y1="41944" x2="22240" y2="40556"/>
                        <a14:foregroundMark x1="21979" y1="40926" x2="22031" y2="40648"/>
                        <a14:foregroundMark x1="21979" y1="40926" x2="22188" y2="40370"/>
                        <a14:foregroundMark x1="22188" y1="50833" x2="22188" y2="51481"/>
                        <a14:foregroundMark x1="21667" y1="54815" x2="21667" y2="54815"/>
                        <a14:foregroundMark x1="19531" y1="49815" x2="19896" y2="49815"/>
                        <a14:foregroundMark x1="18802" y1="50185" x2="21250" y2="48796"/>
                        <a14:foregroundMark x1="21563" y1="47963" x2="21563" y2="47963"/>
                        <a14:foregroundMark x1="32604" y1="44907" x2="32604" y2="44907"/>
                        <a14:foregroundMark x1="53021" y1="74630" x2="51979" y2="80926"/>
                        <a14:foregroundMark x1="52812" y1="75556" x2="51979" y2="81481"/>
                        <a14:foregroundMark x1="49688" y1="81481" x2="49688" y2="81481"/>
                        <a14:foregroundMark x1="49427" y1="81481" x2="49589" y2="84131"/>
                        <a14:foregroundMark x1="11510" y1="60741" x2="11510" y2="60741"/>
                        <a14:backgroundMark x1="62760" y1="43148" x2="63073" y2="46204"/>
                        <a14:backgroundMark x1="79583" y1="13148" x2="86406" y2="38981"/>
                        <a14:backgroundMark x1="81979" y1="59722" x2="81979" y2="59722"/>
                        <a14:backgroundMark x1="79896" y1="56019" x2="79896" y2="56019"/>
                        <a14:backgroundMark x1="68854" y1="59074" x2="68854" y2="59074"/>
                        <a14:backgroundMark x1="75417" y1="72778" x2="76823" y2="76481"/>
                        <a14:backgroundMark x1="74844" y1="70093" x2="74844" y2="70093"/>
                        <a14:backgroundMark x1="49063" y1="68981" x2="49063" y2="68981"/>
                        <a14:backgroundMark x1="51615" y1="42037" x2="50885" y2="40556"/>
                        <a14:backgroundMark x1="33802" y1="50926" x2="33542" y2="49907"/>
                        <a14:backgroundMark x1="14948" y1="79352" x2="14375" y2="79444"/>
                        <a14:backgroundMark x1="15990" y1="76759" x2="15990" y2="76759"/>
                        <a14:backgroundMark x1="16042" y1="76296" x2="16042" y2="76296"/>
                        <a14:backgroundMark x1="29583" y1="20741" x2="29583" y2="20741"/>
                        <a14:backgroundMark x1="34115" y1="33704" x2="34115" y2="33704"/>
                        <a14:backgroundMark x1="33802" y1="33333" x2="33802" y2="33333"/>
                        <a14:backgroundMark x1="33229" y1="32778" x2="33229" y2="32778"/>
                        <a14:backgroundMark x1="74479" y1="68148" x2="74479" y2="68148"/>
                        <a14:backgroundMark x1="81198" y1="54907" x2="81198" y2="54907"/>
                        <a14:backgroundMark x1="79635" y1="58704" x2="79635" y2="58704"/>
                        <a14:backgroundMark x1="34115" y1="64074" x2="34635" y2="64352"/>
                        <a14:backgroundMark x1="60677" y1="61111" x2="60833" y2="65556"/>
                        <a14:backgroundMark x1="31823" y1="63519" x2="31823" y2="63519"/>
                        <a14:backgroundMark x1="36510" y1="66574" x2="36510" y2="66574"/>
                        <a14:backgroundMark x1="11823" y1="64537" x2="11823" y2="64537"/>
                        <a14:backgroundMark x1="21181" y1="50073" x2="21510" y2="49074"/>
                        <a14:backgroundMark x1="23073" y1="44722" x2="23073" y2="44537"/>
                        <a14:backgroundMark x1="52344" y1="43981" x2="52344" y2="43981"/>
                        <a14:backgroundMark x1="66406" y1="59722" x2="66406" y2="59722"/>
                        <a14:backgroundMark x1="66354" y1="43889" x2="66354" y2="43889"/>
                        <a14:backgroundMark x1="65833" y1="41296" x2="65833" y2="41296"/>
                        <a14:backgroundMark x1="65573" y1="41667" x2="66250" y2="41481"/>
                        <a14:backgroundMark x1="65677" y1="41204" x2="65938" y2="41204"/>
                        <a14:backgroundMark x1="65573" y1="41296" x2="66146" y2="41204"/>
                        <a14:backgroundMark x1="20729" y1="53796" x2="20938" y2="51667"/>
                        <a14:backgroundMark x1="49844" y1="85926" x2="50417" y2="85926"/>
                        <a14:backgroundMark x1="49167" y1="84722" x2="49740" y2="85741"/>
                        <a14:backgroundMark x1="49323" y1="84167" x2="49323" y2="84167"/>
                        <a14:backgroundMark x1="49688" y1="85000" x2="49688" y2="85000"/>
                        <a14:backgroundMark x1="49479" y1="84630" x2="49479" y2="84630"/>
                        <a14:backgroundMark x1="49688" y1="84630" x2="49688" y2="84630"/>
                        <a14:backgroundMark x1="49427" y1="84167" x2="50313" y2="8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989166"/>
            <a:ext cx="9569323" cy="53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F10072-FA40-A567-232F-2694D1860888}"/>
              </a:ext>
            </a:extLst>
          </p:cNvPr>
          <p:cNvGrpSpPr/>
          <p:nvPr/>
        </p:nvGrpSpPr>
        <p:grpSpPr>
          <a:xfrm>
            <a:off x="2023413" y="85724"/>
            <a:ext cx="9482407" cy="1590675"/>
            <a:chOff x="2512381" y="539257"/>
            <a:chExt cx="6765286" cy="302840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17A8775-9696-BC1E-328C-608E29E75164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970F4-8054-24F2-ECEC-57373F57A77E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ô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tô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tòa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dập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6">
            <a:hlinkClick r:id="" action="ppaction://media"/>
            <a:extLst>
              <a:ext uri="{FF2B5EF4-FFF2-40B4-BE49-F238E27FC236}">
                <a16:creationId xmlns:a16="http://schemas.microsoft.com/office/drawing/2014/main" id="{C07C593C-3088-64D9-64FD-02A63A70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284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2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C472E9-5013-F112-8F6B-4FF62363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07" y="1397821"/>
            <a:ext cx="6700085" cy="156680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35C3FE-920A-30B8-F086-082E9EC27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653</Words>
  <Application>Microsoft Office PowerPoint</Application>
  <PresentationFormat>Widescreen</PresentationFormat>
  <Paragraphs>97</Paragraphs>
  <Slides>14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73</cp:revision>
  <dcterms:created xsi:type="dcterms:W3CDTF">2023-08-31T03:46:22Z</dcterms:created>
  <dcterms:modified xsi:type="dcterms:W3CDTF">2025-11-16T15:50:47Z</dcterms:modified>
</cp:coreProperties>
</file>