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</p:sldMasterIdLst>
  <p:notesMasterIdLst>
    <p:notesMasterId r:id="rId13"/>
  </p:notesMasterIdLst>
  <p:sldIdLst>
    <p:sldId id="336" r:id="rId3"/>
    <p:sldId id="301" r:id="rId4"/>
    <p:sldId id="300" r:id="rId5"/>
    <p:sldId id="302" r:id="rId6"/>
    <p:sldId id="340" r:id="rId7"/>
    <p:sldId id="342" r:id="rId8"/>
    <p:sldId id="291" r:id="rId9"/>
    <p:sldId id="305" r:id="rId10"/>
    <p:sldId id="267" r:id="rId11"/>
    <p:sldId id="33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E45EC-7EA0-4B7F-BCF1-8A95277AF40B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E2D31-5815-47E3-983F-B1D6932A9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9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E2D31-5815-47E3-983F-B1D6932A98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8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7BA94-B1A9-E3D7-9433-4E932E6D5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19158A-3CB1-D575-EF93-46A9AB58E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8751F1-7B52-9D1C-8E1C-DBA62120A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5FCC6-A35A-FB5F-7F8A-2C137ADB7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EE2D31-5815-47E3-983F-B1D6932A98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17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1727FA89-7316-20E9-84CA-8C14F27D5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/>
          <a:stretch/>
        </p:blipFill>
        <p:spPr>
          <a:xfrm>
            <a:off x="0" y="0"/>
            <a:ext cx="12260826" cy="68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5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1650D-C5AA-DA22-FD6C-17AAF29E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EA792-FA90-8E88-72F0-25B4069BD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30CDF-DEA6-8FCB-F9CF-4D3DF6A2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442394-2D96-48E5-B375-665CB0E57F8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99027-B9D5-4021-795E-4E75AC181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5A6D1-8297-5FD3-38FE-D54060E1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1D9298-5B35-C0C0-580A-B4DE31F27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F136F-B7E8-F39E-896B-D06CA01E5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65207-FD5E-8586-3D82-1A4C7E28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442394-2D96-48E5-B375-665CB0E57F8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65CFF-FD8C-E9E6-EFC8-EED45D004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D9E32-3FB3-E793-0690-DF6552ED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1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423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247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55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93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72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537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873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93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8990CCE-98A0-9017-432B-E636C77559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62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898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708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08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6FB4D86-06C8-8B3E-56D8-808920DE83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7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CE7C-431E-C0CE-EECD-DA6BF025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39A5B-A1E0-635E-E0BF-0CC8354AB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DD0E4-4E2A-2642-D683-183007851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6A994-087F-6BB2-4A4F-2073A697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442394-2D96-48E5-B375-665CB0E57F8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94F5F-68DE-F315-7297-18DF428B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820F5-E9D1-4314-84EA-E57D7674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0CBD29-678D-4DD8-97D0-BA30A83346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01000" y="-2153920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813D0-44B4-40B2-9282-5CB9B7FA7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0" y="16357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3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BC6D-2306-6491-EA1E-3899E38B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A4FA5-0503-1F61-EB05-33B4FBBC6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044FE-7363-F43C-2885-A3720ED97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32FBD-FDD4-DFAD-CBAB-D8B033E83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602F7-47B8-1DB1-8B6D-F661B5A7F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EDF4B-E442-FA26-A251-5E871487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442394-2D96-48E5-B375-665CB0E57F8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81AF94-8BD6-C9C9-FA47-842444C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FAEF70-5367-877E-6B37-3183B56B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9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156A-16FB-A8F5-24CA-91C336A41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91665-A7AE-866A-9086-F833A30E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442394-2D96-48E5-B375-665CB0E57F8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A204B-39BD-48B5-F74A-85BCA88F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0181F-E5A2-9352-4C25-632B2852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7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07FC77-FC09-7414-3C30-D13DDC88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442394-2D96-48E5-B375-665CB0E57F8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82CAB-4585-9436-9399-B9AEC271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34226-3B82-1230-C852-1D13D94E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7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6DDA-8D90-3B40-54C8-80BD596B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59C88-1410-B7C8-542D-066E306F9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A92CA-B173-56BE-85D5-E8369D8F2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8EEA-CB30-FA1A-6EEE-44D388A9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442394-2D96-48E5-B375-665CB0E57F8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AC1B9-AC55-6177-76C8-13EF8E00F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315BF-E8C6-B5B7-6FD0-525E5B06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4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E95B-B9AC-735F-32E6-1067B39D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81104-E065-C933-5831-6AD8EB4B4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DE44A-B1FA-537F-E336-A9BBC99BD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65248-2656-B26E-9896-01EB4C69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442394-2D96-48E5-B375-665CB0E57F8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A0389-C497-D8E9-7DF2-58C5E7AD2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BAEAA-1203-9C13-C0B3-FD73B51D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B596A-6E56-48D7-87F0-C9FE76413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8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27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24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6.svg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openxmlformats.org/officeDocument/2006/relationships/image" Target="../media/image30.sv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17.sv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21.svg"/><Relationship Id="rId14" Type="http://schemas.openxmlformats.org/officeDocument/2006/relationships/image" Target="../media/image2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30.svg"/><Relationship Id="rId3" Type="http://schemas.openxmlformats.org/officeDocument/2006/relationships/image" Target="../media/image15.svg"/><Relationship Id="rId21" Type="http://schemas.openxmlformats.org/officeDocument/2006/relationships/image" Target="../media/image21.png"/><Relationship Id="rId7" Type="http://schemas.openxmlformats.org/officeDocument/2006/relationships/image" Target="../media/image19.svg"/><Relationship Id="rId12" Type="http://schemas.openxmlformats.org/officeDocument/2006/relationships/image" Target="../media/image24.svg"/><Relationship Id="rId1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28.sv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17.svg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21.sv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3296" y="4076829"/>
            <a:ext cx="13331304" cy="3308113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rot="537599">
            <a:off x="1853687" y="4154421"/>
            <a:ext cx="1084693" cy="1126975"/>
          </a:xfrm>
          <a:custGeom>
            <a:avLst/>
            <a:gdLst/>
            <a:ahLst/>
            <a:cxnLst/>
            <a:rect l="l" t="t" r="r" b="b"/>
            <a:pathLst>
              <a:path w="2093831" h="2139291">
                <a:moveTo>
                  <a:pt x="0" y="0"/>
                </a:moveTo>
                <a:lnTo>
                  <a:pt x="2093831" y="0"/>
                </a:lnTo>
                <a:lnTo>
                  <a:pt x="2093831" y="2139291"/>
                </a:lnTo>
                <a:lnTo>
                  <a:pt x="0" y="213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8470704" y="568714"/>
            <a:ext cx="441542" cy="901105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29983" y="568714"/>
            <a:ext cx="441542" cy="901105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357443" y="5237283"/>
            <a:ext cx="1921707" cy="234172"/>
            <a:chOff x="0" y="0"/>
            <a:chExt cx="759193" cy="9251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1316399" y="310088"/>
            <a:ext cx="1410621" cy="1418357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-2789933" y="6031840"/>
            <a:ext cx="8482300" cy="4611287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 flipH="1">
            <a:off x="8413242" y="1333629"/>
            <a:ext cx="3778758" cy="5486400"/>
          </a:xfrm>
          <a:custGeom>
            <a:avLst/>
            <a:gdLst/>
            <a:ahLst/>
            <a:cxnLst/>
            <a:rect l="l" t="t" r="r" b="b"/>
            <a:pathLst>
              <a:path w="5668137" h="8229600">
                <a:moveTo>
                  <a:pt x="5668137" y="0"/>
                </a:moveTo>
                <a:lnTo>
                  <a:pt x="0" y="0"/>
                </a:lnTo>
                <a:lnTo>
                  <a:pt x="0" y="8229600"/>
                </a:lnTo>
                <a:lnTo>
                  <a:pt x="5668137" y="8229600"/>
                </a:lnTo>
                <a:lnTo>
                  <a:pt x="566813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869868">
            <a:off x="7434895" y="4008955"/>
            <a:ext cx="1505683" cy="1417905"/>
          </a:xfrm>
          <a:custGeom>
            <a:avLst/>
            <a:gdLst/>
            <a:ahLst/>
            <a:cxnLst/>
            <a:rect l="l" t="t" r="r" b="b"/>
            <a:pathLst>
              <a:path w="2577754" h="2688661">
                <a:moveTo>
                  <a:pt x="0" y="0"/>
                </a:moveTo>
                <a:lnTo>
                  <a:pt x="2577754" y="0"/>
                </a:lnTo>
                <a:lnTo>
                  <a:pt x="2577754" y="2688662"/>
                </a:lnTo>
                <a:lnTo>
                  <a:pt x="0" y="26886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 rot="586755">
            <a:off x="5198591" y="4250706"/>
            <a:ext cx="1271955" cy="946156"/>
          </a:xfrm>
          <a:custGeom>
            <a:avLst/>
            <a:gdLst/>
            <a:ahLst/>
            <a:cxnLst/>
            <a:rect l="l" t="t" r="r" b="b"/>
            <a:pathLst>
              <a:path w="2480162" h="2227636">
                <a:moveTo>
                  <a:pt x="0" y="0"/>
                </a:moveTo>
                <a:lnTo>
                  <a:pt x="2480162" y="0"/>
                </a:lnTo>
                <a:lnTo>
                  <a:pt x="2480162" y="2227636"/>
                </a:lnTo>
                <a:lnTo>
                  <a:pt x="0" y="22276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 rot="-531962">
            <a:off x="3645971" y="4309979"/>
            <a:ext cx="683421" cy="1055734"/>
          </a:xfrm>
          <a:custGeom>
            <a:avLst/>
            <a:gdLst/>
            <a:ahLst/>
            <a:cxnLst/>
            <a:rect l="l" t="t" r="r" b="b"/>
            <a:pathLst>
              <a:path w="1169286" h="2150411">
                <a:moveTo>
                  <a:pt x="0" y="0"/>
                </a:moveTo>
                <a:lnTo>
                  <a:pt x="1169286" y="0"/>
                </a:lnTo>
                <a:lnTo>
                  <a:pt x="1169286" y="2150411"/>
                </a:lnTo>
                <a:lnTo>
                  <a:pt x="0" y="215041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DB00C99B-8BED-C409-FC53-05376903198C}"/>
              </a:ext>
            </a:extLst>
          </p:cNvPr>
          <p:cNvGrpSpPr/>
          <p:nvPr/>
        </p:nvGrpSpPr>
        <p:grpSpPr>
          <a:xfrm>
            <a:off x="482919" y="584651"/>
            <a:ext cx="8897163" cy="5014140"/>
            <a:chOff x="0" y="0"/>
            <a:chExt cx="4777112" cy="269221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1B5B0A7-AF84-D3B3-5DE9-6FB5049D68FE}"/>
                </a:ext>
              </a:extLst>
            </p:cNvPr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5EFE45D-4092-1427-70DB-09C33BCFC97D}"/>
                </a:ext>
              </a:extLst>
            </p:cNvPr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31C20F5F-C7BD-C948-806C-93263BD6B07E}"/>
              </a:ext>
            </a:extLst>
          </p:cNvPr>
          <p:cNvGrpSpPr/>
          <p:nvPr/>
        </p:nvGrpSpPr>
        <p:grpSpPr>
          <a:xfrm>
            <a:off x="685800" y="802550"/>
            <a:ext cx="8491399" cy="4578342"/>
            <a:chOff x="0" y="0"/>
            <a:chExt cx="4559246" cy="245822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3B72AB4-A201-01F7-3B8E-82750AB05C99}"/>
                </a:ext>
              </a:extLst>
            </p:cNvPr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31A927A-7BA7-9267-1BFF-31ABF0457E14}"/>
                </a:ext>
              </a:extLst>
            </p:cNvPr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Freeform 20"/>
          <p:cNvSpPr/>
          <p:nvPr/>
        </p:nvSpPr>
        <p:spPr>
          <a:xfrm>
            <a:off x="0" y="4322961"/>
            <a:ext cx="1750248" cy="1708879"/>
          </a:xfrm>
          <a:custGeom>
            <a:avLst/>
            <a:gdLst/>
            <a:ahLst/>
            <a:cxnLst/>
            <a:rect l="l" t="t" r="r" b="b"/>
            <a:pathLst>
              <a:path w="2625372" h="2563318">
                <a:moveTo>
                  <a:pt x="0" y="0"/>
                </a:moveTo>
                <a:lnTo>
                  <a:pt x="2625372" y="0"/>
                </a:lnTo>
                <a:lnTo>
                  <a:pt x="2625372" y="2563318"/>
                </a:lnTo>
                <a:lnTo>
                  <a:pt x="0" y="256331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A404506-D2E3-5B30-CC60-9DC6D54CFF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4157" y="2069659"/>
            <a:ext cx="8707889" cy="32144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425DD19-DA3E-9E1E-8037-AF6356F1A59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48698" y="1053073"/>
            <a:ext cx="3444539" cy="107298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107842" y="298541"/>
            <a:ext cx="2228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4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5494" y="5412072"/>
            <a:ext cx="64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6845F1-0469-8258-CA51-387E9A314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47444F9-D145-1D24-C731-F3AF47E2EB45}"/>
              </a:ext>
            </a:extLst>
          </p:cNvPr>
          <p:cNvGrpSpPr/>
          <p:nvPr/>
        </p:nvGrpSpPr>
        <p:grpSpPr>
          <a:xfrm>
            <a:off x="-443296" y="4076829"/>
            <a:ext cx="13331304" cy="3308113"/>
            <a:chOff x="0" y="0"/>
            <a:chExt cx="5266688" cy="130690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EC54AEE-74C1-1BA2-340D-715CAB217800}"/>
                </a:ext>
              </a:extLst>
            </p:cNvPr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E8FAD3D-899B-3125-BB50-15CC60BB35A7}"/>
                </a:ext>
              </a:extLst>
            </p:cNvPr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B1EAED4-8679-8B1E-E977-7945CDF32E69}"/>
              </a:ext>
            </a:extLst>
          </p:cNvPr>
          <p:cNvGrpSpPr/>
          <p:nvPr/>
        </p:nvGrpSpPr>
        <p:grpSpPr>
          <a:xfrm>
            <a:off x="482919" y="584651"/>
            <a:ext cx="8897163" cy="5014140"/>
            <a:chOff x="0" y="0"/>
            <a:chExt cx="4777112" cy="269221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1DF01C4-FFB3-2F7A-9FB1-EFC91570A0BD}"/>
                </a:ext>
              </a:extLst>
            </p:cNvPr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4224C29-39AF-0297-C5DE-E6C060A24457}"/>
                </a:ext>
              </a:extLst>
            </p:cNvPr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C550BAE-5BF3-CBDE-C424-C8F3E5E2B4B6}"/>
              </a:ext>
            </a:extLst>
          </p:cNvPr>
          <p:cNvGrpSpPr/>
          <p:nvPr/>
        </p:nvGrpSpPr>
        <p:grpSpPr>
          <a:xfrm>
            <a:off x="685800" y="802550"/>
            <a:ext cx="8491399" cy="4578342"/>
            <a:chOff x="0" y="0"/>
            <a:chExt cx="4559246" cy="245822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E7D0D24-85F1-35F3-CA72-6A309E6E1BE1}"/>
                </a:ext>
              </a:extLst>
            </p:cNvPr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2FF46A50-8DEC-EAE2-4C8C-4CE4211ABD86}"/>
                </a:ext>
              </a:extLst>
            </p:cNvPr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D1F1545E-5131-7D95-8492-D60DC8E9F689}"/>
              </a:ext>
            </a:extLst>
          </p:cNvPr>
          <p:cNvSpPr/>
          <p:nvPr/>
        </p:nvSpPr>
        <p:spPr>
          <a:xfrm>
            <a:off x="8470704" y="568714"/>
            <a:ext cx="441542" cy="901105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55F444E-CAC9-77BE-860A-74191F884EEA}"/>
              </a:ext>
            </a:extLst>
          </p:cNvPr>
          <p:cNvSpPr/>
          <p:nvPr/>
        </p:nvSpPr>
        <p:spPr>
          <a:xfrm>
            <a:off x="729983" y="568714"/>
            <a:ext cx="441542" cy="901105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39B5688-993A-86C1-4003-65CFD729B94B}"/>
              </a:ext>
            </a:extLst>
          </p:cNvPr>
          <p:cNvSpPr/>
          <p:nvPr/>
        </p:nvSpPr>
        <p:spPr>
          <a:xfrm>
            <a:off x="11316399" y="310088"/>
            <a:ext cx="1410621" cy="1418357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27F9A8A1-68E1-C719-6254-8560BE3885EF}"/>
              </a:ext>
            </a:extLst>
          </p:cNvPr>
          <p:cNvSpPr/>
          <p:nvPr/>
        </p:nvSpPr>
        <p:spPr>
          <a:xfrm>
            <a:off x="-2789933" y="6031840"/>
            <a:ext cx="8482300" cy="4611287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1EBD74B0-8B88-7043-40DB-F5D692314082}"/>
              </a:ext>
            </a:extLst>
          </p:cNvPr>
          <p:cNvSpPr/>
          <p:nvPr/>
        </p:nvSpPr>
        <p:spPr>
          <a:xfrm flipH="1">
            <a:off x="8413242" y="1333629"/>
            <a:ext cx="3778758" cy="5486400"/>
          </a:xfrm>
          <a:custGeom>
            <a:avLst/>
            <a:gdLst/>
            <a:ahLst/>
            <a:cxnLst/>
            <a:rect l="l" t="t" r="r" b="b"/>
            <a:pathLst>
              <a:path w="5668137" h="8229600">
                <a:moveTo>
                  <a:pt x="5668137" y="0"/>
                </a:moveTo>
                <a:lnTo>
                  <a:pt x="0" y="0"/>
                </a:lnTo>
                <a:lnTo>
                  <a:pt x="0" y="8229600"/>
                </a:lnTo>
                <a:lnTo>
                  <a:pt x="5668137" y="8229600"/>
                </a:lnTo>
                <a:lnTo>
                  <a:pt x="5668137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5246E8F0-17A1-B7C1-001E-DADD95B79842}"/>
              </a:ext>
            </a:extLst>
          </p:cNvPr>
          <p:cNvSpPr/>
          <p:nvPr/>
        </p:nvSpPr>
        <p:spPr>
          <a:xfrm>
            <a:off x="12017440" y="5215012"/>
            <a:ext cx="1750248" cy="1708879"/>
          </a:xfrm>
          <a:custGeom>
            <a:avLst/>
            <a:gdLst/>
            <a:ahLst/>
            <a:cxnLst/>
            <a:rect l="l" t="t" r="r" b="b"/>
            <a:pathLst>
              <a:path w="2625372" h="2563318">
                <a:moveTo>
                  <a:pt x="0" y="0"/>
                </a:moveTo>
                <a:lnTo>
                  <a:pt x="2625372" y="0"/>
                </a:lnTo>
                <a:lnTo>
                  <a:pt x="2625372" y="2563318"/>
                </a:lnTo>
                <a:lnTo>
                  <a:pt x="0" y="25633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D0DCDC6-1BD9-185A-B197-AFAB343B3B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74" y="847662"/>
            <a:ext cx="1544454" cy="15444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DFCBCA3-61F6-D12C-9CE7-2E6908A152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43296" y="1717549"/>
            <a:ext cx="10040982" cy="3218967"/>
          </a:xfrm>
          <a:prstGeom prst="rect">
            <a:avLst/>
          </a:prstGeom>
        </p:spPr>
      </p:pic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E6765BB-166D-09B3-461B-F5CF03880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091" y="0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160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301365" y="199661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xmlns="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89EFC9C-6229-AA7A-B190-8623ECF49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848728" y="45720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FA3DE0-BE84-ACE2-847A-778AD4B02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484" y="1311902"/>
            <a:ext cx="6886575" cy="2447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6A09A6-0722-26C3-2FE6-2ACFF216D326}"/>
              </a:ext>
            </a:extLst>
          </p:cNvPr>
          <p:cNvSpPr txBox="1"/>
          <p:nvPr/>
        </p:nvSpPr>
        <p:spPr>
          <a:xfrm>
            <a:off x="1105786" y="4189228"/>
            <a:ext cx="103880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Tại một quầy nước, nhân viên bê hai khay nước. 1 khay đựng nước dừa và 1 khay đựng nước sấu dầm và nho. Giá nước như sau: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Nước dừa: 45 000 đồng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Nước nho: 75 000 đồng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Nước sấu dầm: 25 000 đông</a:t>
            </a:r>
          </a:p>
        </p:txBody>
      </p:sp>
    </p:spTree>
    <p:extLst>
      <p:ext uri="{BB962C8B-B14F-4D97-AF65-F5344CB8AC3E}">
        <p14:creationId xmlns:p14="http://schemas.microsoft.com/office/powerpoint/2010/main" val="41679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301365" y="199661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xmlns="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89EFC9C-6229-AA7A-B190-8623ECF49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848728" y="45720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012FD8-EFC3-7001-F4B3-A5000113A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3083" y="586529"/>
            <a:ext cx="6895174" cy="5663675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3E08913-53E2-B72A-FB0F-31A12C8FF8CF}"/>
              </a:ext>
            </a:extLst>
          </p:cNvPr>
          <p:cNvSpPr/>
          <p:nvPr/>
        </p:nvSpPr>
        <p:spPr>
          <a:xfrm>
            <a:off x="3402420" y="3062177"/>
            <a:ext cx="2147776" cy="744279"/>
          </a:xfrm>
          <a:prstGeom prst="wedgeRoundRect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nhỉ</a:t>
            </a:r>
            <a:r>
              <a:rPr lang="en-US" dirty="0"/>
              <a:t>?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0E90DC27-8FF9-1489-EC45-576012E266F9}"/>
              </a:ext>
            </a:extLst>
          </p:cNvPr>
          <p:cNvSpPr/>
          <p:nvPr/>
        </p:nvSpPr>
        <p:spPr>
          <a:xfrm>
            <a:off x="5954234" y="2892056"/>
            <a:ext cx="2147776" cy="744279"/>
          </a:xfrm>
          <a:prstGeom prst="wedgeRoundRectCallout">
            <a:avLst>
              <a:gd name="adj1" fmla="val -36180"/>
              <a:gd name="adj2" fmla="val 73929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0B9CC2-6552-B2FC-04E0-05214E210584}"/>
              </a:ext>
            </a:extLst>
          </p:cNvPr>
          <p:cNvSpPr txBox="1"/>
          <p:nvPr/>
        </p:nvSpPr>
        <p:spPr>
          <a:xfrm>
            <a:off x="4922875" y="4540102"/>
            <a:ext cx="2477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(45 000 + 75 000) + 25 000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6DE77D-D792-C82D-7C79-ED425E55680F}"/>
              </a:ext>
            </a:extLst>
          </p:cNvPr>
          <p:cNvSpPr txBox="1"/>
          <p:nvPr/>
        </p:nvSpPr>
        <p:spPr>
          <a:xfrm>
            <a:off x="4933507" y="4795284"/>
            <a:ext cx="2477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= 120 000 + 25 000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807AD-94A2-A4BE-7B18-5D017CB1C377}"/>
              </a:ext>
            </a:extLst>
          </p:cNvPr>
          <p:cNvSpPr txBox="1"/>
          <p:nvPr/>
        </p:nvSpPr>
        <p:spPr>
          <a:xfrm>
            <a:off x="4944139" y="5103628"/>
            <a:ext cx="2477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= 145 000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56CDE4B1-22BD-FF95-A761-DD8A7CD1B7AF}"/>
              </a:ext>
            </a:extLst>
          </p:cNvPr>
          <p:cNvSpPr/>
          <p:nvPr/>
        </p:nvSpPr>
        <p:spPr>
          <a:xfrm>
            <a:off x="9090838" y="3593805"/>
            <a:ext cx="2498649" cy="861237"/>
          </a:xfrm>
          <a:prstGeom prst="wedgeRoundRectCallout">
            <a:avLst>
              <a:gd name="adj1" fmla="val -36180"/>
              <a:gd name="adj2" fmla="val 73929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ở </a:t>
            </a:r>
            <a:r>
              <a:rPr lang="en-US" dirty="0" err="1"/>
              <a:t>khay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trước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B74033-93CE-3AC3-B880-5BBB98BE55B3}"/>
              </a:ext>
            </a:extLst>
          </p:cNvPr>
          <p:cNvSpPr txBox="1"/>
          <p:nvPr/>
        </p:nvSpPr>
        <p:spPr>
          <a:xfrm>
            <a:off x="7155711" y="5103628"/>
            <a:ext cx="2477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45 000 + (75 000 + 25 000)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9EE11F-9370-1DF4-6CF2-8A86B2653357}"/>
              </a:ext>
            </a:extLst>
          </p:cNvPr>
          <p:cNvSpPr txBox="1"/>
          <p:nvPr/>
        </p:nvSpPr>
        <p:spPr>
          <a:xfrm>
            <a:off x="7155711" y="5401340"/>
            <a:ext cx="2477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= 45 000 + 100 000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063605-B39D-DFE5-7253-655C23012377}"/>
              </a:ext>
            </a:extLst>
          </p:cNvPr>
          <p:cNvSpPr txBox="1"/>
          <p:nvPr/>
        </p:nvSpPr>
        <p:spPr>
          <a:xfrm>
            <a:off x="7176976" y="5677787"/>
            <a:ext cx="2477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= 145 000</a:t>
            </a:r>
          </a:p>
        </p:txBody>
      </p:sp>
    </p:spTree>
    <p:extLst>
      <p:ext uri="{BB962C8B-B14F-4D97-AF65-F5344CB8AC3E}">
        <p14:creationId xmlns:p14="http://schemas.microsoft.com/office/powerpoint/2010/main" val="233939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21" grpId="0" animBg="1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301365" y="199661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xmlns="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89EFC9C-6229-AA7A-B190-8623ECF49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95835" y="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5369E-F904-4A1D-2844-06977F099805}"/>
              </a:ext>
            </a:extLst>
          </p:cNvPr>
          <p:cNvSpPr txBox="1"/>
          <p:nvPr/>
        </p:nvSpPr>
        <p:spPr>
          <a:xfrm>
            <a:off x="1945758" y="637953"/>
            <a:ext cx="955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giá</a:t>
            </a:r>
            <a:r>
              <a:rPr lang="en-US" sz="3200" b="1" dirty="0"/>
              <a:t> </a:t>
            </a:r>
            <a:r>
              <a:rPr lang="en-US" sz="3200" b="1" dirty="0" err="1"/>
              <a:t>trị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biểu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( a+ b) + c </a:t>
            </a:r>
            <a:r>
              <a:rPr lang="en-US" sz="3200" b="1" dirty="0" err="1"/>
              <a:t>và</a:t>
            </a:r>
            <a:r>
              <a:rPr lang="en-US" sz="3200" b="1" dirty="0"/>
              <a:t> a + (b + c)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A66605A-1ECE-A2A8-23B8-49CB67A9B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248941"/>
              </p:ext>
            </p:extLst>
          </p:nvPr>
        </p:nvGraphicFramePr>
        <p:xfrm>
          <a:off x="701749" y="1814819"/>
          <a:ext cx="10930271" cy="21404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3135">
                  <a:extLst>
                    <a:ext uri="{9D8B030D-6E8A-4147-A177-3AD203B41FA5}">
                      <a16:colId xmlns:a16="http://schemas.microsoft.com/office/drawing/2014/main" val="4002226739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374381342"/>
                    </a:ext>
                  </a:extLst>
                </a:gridCol>
                <a:gridCol w="946298">
                  <a:extLst>
                    <a:ext uri="{9D8B030D-6E8A-4147-A177-3AD203B41FA5}">
                      <a16:colId xmlns:a16="http://schemas.microsoft.com/office/drawing/2014/main" val="2213200004"/>
                    </a:ext>
                  </a:extLst>
                </a:gridCol>
                <a:gridCol w="3955311">
                  <a:extLst>
                    <a:ext uri="{9D8B030D-6E8A-4147-A177-3AD203B41FA5}">
                      <a16:colId xmlns:a16="http://schemas.microsoft.com/office/drawing/2014/main" val="3082662726"/>
                    </a:ext>
                  </a:extLst>
                </a:gridCol>
                <a:gridCol w="4157332">
                  <a:extLst>
                    <a:ext uri="{9D8B030D-6E8A-4147-A177-3AD203B41FA5}">
                      <a16:colId xmlns:a16="http://schemas.microsoft.com/office/drawing/2014/main" val="3081969192"/>
                    </a:ext>
                  </a:extLst>
                </a:gridCol>
              </a:tblGrid>
              <a:tr h="5668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(a + b) +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a + (b + 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000282"/>
                  </a:ext>
                </a:extLst>
              </a:tr>
              <a:tr h="6804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931779"/>
                  </a:ext>
                </a:extLst>
              </a:tr>
              <a:tr h="8931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91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B641D00-E2BA-1E2F-9022-0AA3A700D9BE}"/>
              </a:ext>
            </a:extLst>
          </p:cNvPr>
          <p:cNvSpPr txBox="1"/>
          <p:nvPr/>
        </p:nvSpPr>
        <p:spPr>
          <a:xfrm>
            <a:off x="3678865" y="2456121"/>
            <a:ext cx="3763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(6 + 4) + 8 = 10 + 8 = 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C4F8C-C1AE-BD35-C248-959C942546FC}"/>
              </a:ext>
            </a:extLst>
          </p:cNvPr>
          <p:cNvSpPr txBox="1"/>
          <p:nvPr/>
        </p:nvSpPr>
        <p:spPr>
          <a:xfrm>
            <a:off x="7666074" y="2466753"/>
            <a:ext cx="3763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6 + (4 + 8) = 6 + 12 = 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5625EE-F7FB-828E-0CF8-14936931BC86}"/>
              </a:ext>
            </a:extLst>
          </p:cNvPr>
          <p:cNvSpPr txBox="1"/>
          <p:nvPr/>
        </p:nvSpPr>
        <p:spPr>
          <a:xfrm>
            <a:off x="3689497" y="3030279"/>
            <a:ext cx="3763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(39 + 18) + 82 = 57 + 82</a:t>
            </a:r>
          </a:p>
          <a:p>
            <a:r>
              <a:rPr lang="en-US" sz="2800" b="1" dirty="0"/>
              <a:t>                          = 139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556B40-15AB-89F8-A77F-9ADD45833A89}"/>
              </a:ext>
            </a:extLst>
          </p:cNvPr>
          <p:cNvSpPr txBox="1"/>
          <p:nvPr/>
        </p:nvSpPr>
        <p:spPr>
          <a:xfrm>
            <a:off x="7570381" y="3019647"/>
            <a:ext cx="3763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39 + (18 + 82) = 39 + 100</a:t>
            </a:r>
          </a:p>
          <a:p>
            <a:r>
              <a:rPr lang="en-US" sz="2800" b="1" dirty="0"/>
              <a:t>                          = 139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7882B2-C5B0-4E03-FFAA-7ADACE3032FF}"/>
              </a:ext>
            </a:extLst>
          </p:cNvPr>
          <p:cNvSpPr/>
          <p:nvPr/>
        </p:nvSpPr>
        <p:spPr>
          <a:xfrm>
            <a:off x="659219" y="4136065"/>
            <a:ext cx="10972800" cy="2466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8CC2E8-2FB3-1083-B888-352D0AC77BC7}"/>
              </a:ext>
            </a:extLst>
          </p:cNvPr>
          <p:cNvSpPr txBox="1"/>
          <p:nvPr/>
        </p:nvSpPr>
        <p:spPr>
          <a:xfrm>
            <a:off x="956930" y="4274288"/>
            <a:ext cx="10696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 (a + b) + c  </a:t>
            </a:r>
            <a:r>
              <a:rPr lang="en-US" sz="2400" dirty="0" err="1"/>
              <a:t>và</a:t>
            </a:r>
            <a:r>
              <a:rPr lang="en-US" sz="2400" dirty="0"/>
              <a:t> a + (b + c) </a:t>
            </a:r>
            <a:r>
              <a:rPr lang="en-US" sz="2400" dirty="0" err="1"/>
              <a:t>luôn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, ta </a:t>
            </a:r>
            <a:r>
              <a:rPr lang="en-US" sz="2400" dirty="0" err="1"/>
              <a:t>viết</a:t>
            </a:r>
            <a:r>
              <a:rPr lang="en-US" sz="2400" dirty="0"/>
              <a:t>: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300ED64-405F-9F43-84E5-FE8B02E72101}"/>
              </a:ext>
            </a:extLst>
          </p:cNvPr>
          <p:cNvSpPr/>
          <p:nvPr/>
        </p:nvSpPr>
        <p:spPr>
          <a:xfrm>
            <a:off x="3551274" y="4763386"/>
            <a:ext cx="5443870" cy="648586"/>
          </a:xfrm>
          <a:prstGeom prst="roundRect">
            <a:avLst/>
          </a:prstGeom>
          <a:solidFill>
            <a:srgbClr val="F6C2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(a + b) + c  =  a + (b + c)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2922C4-0F38-3FE2-88FD-CEB47FB077D7}"/>
              </a:ext>
            </a:extLst>
          </p:cNvPr>
          <p:cNvSpPr txBox="1"/>
          <p:nvPr/>
        </p:nvSpPr>
        <p:spPr>
          <a:xfrm>
            <a:off x="1031358" y="5550195"/>
            <a:ext cx="10313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cộng một tổng hai số với số thứ ba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có thể cộng số thứ nhất với tổng của số thứ hai và số thứ ba.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3F79F6-AF23-83CC-5422-84DCC087D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11EF4CB-4676-616F-3583-214C55741D2C}"/>
              </a:ext>
            </a:extLst>
          </p:cNvPr>
          <p:cNvGrpSpPr/>
          <p:nvPr/>
        </p:nvGrpSpPr>
        <p:grpSpPr>
          <a:xfrm>
            <a:off x="-443296" y="4076829"/>
            <a:ext cx="13331304" cy="3308113"/>
            <a:chOff x="0" y="0"/>
            <a:chExt cx="5266688" cy="130690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989969F-030A-A310-5907-113D7013AA42}"/>
                </a:ext>
              </a:extLst>
            </p:cNvPr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C1EC7D3-1FD4-6012-11FA-A3A2B07BDA59}"/>
                </a:ext>
              </a:extLst>
            </p:cNvPr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ECFF236-1522-51B2-B04F-945EB291A6FA}"/>
              </a:ext>
            </a:extLst>
          </p:cNvPr>
          <p:cNvGrpSpPr/>
          <p:nvPr/>
        </p:nvGrpSpPr>
        <p:grpSpPr>
          <a:xfrm>
            <a:off x="482919" y="584651"/>
            <a:ext cx="8897163" cy="5014140"/>
            <a:chOff x="0" y="0"/>
            <a:chExt cx="4777112" cy="269221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E4E3B4F-35EF-A1C5-0FA5-7DA2957133F5}"/>
                </a:ext>
              </a:extLst>
            </p:cNvPr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AE69879-6638-0EE1-59B1-AFB28709C5B5}"/>
                </a:ext>
              </a:extLst>
            </p:cNvPr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6E69F07-E9F5-09B3-05A7-72F4661E7D56}"/>
              </a:ext>
            </a:extLst>
          </p:cNvPr>
          <p:cNvGrpSpPr/>
          <p:nvPr/>
        </p:nvGrpSpPr>
        <p:grpSpPr>
          <a:xfrm>
            <a:off x="685800" y="802550"/>
            <a:ext cx="8491399" cy="4578342"/>
            <a:chOff x="0" y="0"/>
            <a:chExt cx="4559246" cy="245822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E9A8132-5399-2253-D598-CF62BAC0293C}"/>
                </a:ext>
              </a:extLst>
            </p:cNvPr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D798B0F-C9B9-CE3B-91D8-51C225CE0DF0}"/>
                </a:ext>
              </a:extLst>
            </p:cNvPr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2215003E-9629-1762-FD3E-BFA8D8849F38}"/>
              </a:ext>
            </a:extLst>
          </p:cNvPr>
          <p:cNvSpPr/>
          <p:nvPr/>
        </p:nvSpPr>
        <p:spPr>
          <a:xfrm rot="537599">
            <a:off x="1853687" y="4154421"/>
            <a:ext cx="1084693" cy="1126975"/>
          </a:xfrm>
          <a:custGeom>
            <a:avLst/>
            <a:gdLst/>
            <a:ahLst/>
            <a:cxnLst/>
            <a:rect l="l" t="t" r="r" b="b"/>
            <a:pathLst>
              <a:path w="2093831" h="2139291">
                <a:moveTo>
                  <a:pt x="0" y="0"/>
                </a:moveTo>
                <a:lnTo>
                  <a:pt x="2093831" y="0"/>
                </a:lnTo>
                <a:lnTo>
                  <a:pt x="2093831" y="2139291"/>
                </a:lnTo>
                <a:lnTo>
                  <a:pt x="0" y="213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C7749F0-F487-1F83-4234-8A7085F45947}"/>
              </a:ext>
            </a:extLst>
          </p:cNvPr>
          <p:cNvSpPr/>
          <p:nvPr/>
        </p:nvSpPr>
        <p:spPr>
          <a:xfrm>
            <a:off x="8470704" y="568714"/>
            <a:ext cx="441542" cy="901105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B9FBF95-0CC9-30BC-1277-2C7AF2D1DFCE}"/>
              </a:ext>
            </a:extLst>
          </p:cNvPr>
          <p:cNvSpPr/>
          <p:nvPr/>
        </p:nvSpPr>
        <p:spPr>
          <a:xfrm>
            <a:off x="729983" y="568714"/>
            <a:ext cx="441542" cy="901105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8D7DF445-5F16-74F3-2681-A69AB8308243}"/>
              </a:ext>
            </a:extLst>
          </p:cNvPr>
          <p:cNvGrpSpPr/>
          <p:nvPr/>
        </p:nvGrpSpPr>
        <p:grpSpPr>
          <a:xfrm>
            <a:off x="1357443" y="5237283"/>
            <a:ext cx="1921707" cy="234172"/>
            <a:chOff x="0" y="0"/>
            <a:chExt cx="759193" cy="92512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8647E4-C6D4-9ECC-14D0-38A8EA1F2542}"/>
                </a:ext>
              </a:extLst>
            </p:cNvPr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2A3CE357-82D8-5AC4-397B-8C80486BCCF6}"/>
                </a:ext>
              </a:extLst>
            </p:cNvPr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31F71DD8-C153-CFE7-9AD3-69F8B527AD5A}"/>
              </a:ext>
            </a:extLst>
          </p:cNvPr>
          <p:cNvSpPr/>
          <p:nvPr/>
        </p:nvSpPr>
        <p:spPr>
          <a:xfrm>
            <a:off x="11316399" y="310088"/>
            <a:ext cx="1410621" cy="1418357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DDF8105A-33C4-8EFE-C386-7AABD4E6DB5A}"/>
              </a:ext>
            </a:extLst>
          </p:cNvPr>
          <p:cNvSpPr/>
          <p:nvPr/>
        </p:nvSpPr>
        <p:spPr>
          <a:xfrm>
            <a:off x="-2789933" y="6031840"/>
            <a:ext cx="8482300" cy="4611287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C0F46215-16C0-DA18-2B8A-FBA26B92F9AF}"/>
              </a:ext>
            </a:extLst>
          </p:cNvPr>
          <p:cNvSpPr/>
          <p:nvPr/>
        </p:nvSpPr>
        <p:spPr>
          <a:xfrm flipH="1">
            <a:off x="8413242" y="1333629"/>
            <a:ext cx="3778758" cy="5486400"/>
          </a:xfrm>
          <a:custGeom>
            <a:avLst/>
            <a:gdLst/>
            <a:ahLst/>
            <a:cxnLst/>
            <a:rect l="l" t="t" r="r" b="b"/>
            <a:pathLst>
              <a:path w="5668137" h="8229600">
                <a:moveTo>
                  <a:pt x="5668137" y="0"/>
                </a:moveTo>
                <a:lnTo>
                  <a:pt x="0" y="0"/>
                </a:lnTo>
                <a:lnTo>
                  <a:pt x="0" y="8229600"/>
                </a:lnTo>
                <a:lnTo>
                  <a:pt x="5668137" y="8229600"/>
                </a:lnTo>
                <a:lnTo>
                  <a:pt x="566813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D51CF860-3E8B-5887-821E-51AD4F61E6DC}"/>
              </a:ext>
            </a:extLst>
          </p:cNvPr>
          <p:cNvSpPr/>
          <p:nvPr/>
        </p:nvSpPr>
        <p:spPr>
          <a:xfrm>
            <a:off x="0" y="4322961"/>
            <a:ext cx="1750248" cy="1708879"/>
          </a:xfrm>
          <a:custGeom>
            <a:avLst/>
            <a:gdLst/>
            <a:ahLst/>
            <a:cxnLst/>
            <a:rect l="l" t="t" r="r" b="b"/>
            <a:pathLst>
              <a:path w="2625372" h="2563318">
                <a:moveTo>
                  <a:pt x="0" y="0"/>
                </a:moveTo>
                <a:lnTo>
                  <a:pt x="2625372" y="0"/>
                </a:lnTo>
                <a:lnTo>
                  <a:pt x="2625372" y="2563318"/>
                </a:lnTo>
                <a:lnTo>
                  <a:pt x="0" y="25633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475F9491-54F5-CA68-1235-32DAF2761A0C}"/>
              </a:ext>
            </a:extLst>
          </p:cNvPr>
          <p:cNvSpPr/>
          <p:nvPr/>
        </p:nvSpPr>
        <p:spPr>
          <a:xfrm rot="869868">
            <a:off x="7176640" y="3887656"/>
            <a:ext cx="1505683" cy="1417905"/>
          </a:xfrm>
          <a:custGeom>
            <a:avLst/>
            <a:gdLst/>
            <a:ahLst/>
            <a:cxnLst/>
            <a:rect l="l" t="t" r="r" b="b"/>
            <a:pathLst>
              <a:path w="2577754" h="2688661">
                <a:moveTo>
                  <a:pt x="0" y="0"/>
                </a:moveTo>
                <a:lnTo>
                  <a:pt x="2577754" y="0"/>
                </a:lnTo>
                <a:lnTo>
                  <a:pt x="2577754" y="2688662"/>
                </a:lnTo>
                <a:lnTo>
                  <a:pt x="0" y="26886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4570E539-0464-EF3C-B75B-87DCC14ADFD9}"/>
              </a:ext>
            </a:extLst>
          </p:cNvPr>
          <p:cNvSpPr/>
          <p:nvPr/>
        </p:nvSpPr>
        <p:spPr>
          <a:xfrm rot="586755">
            <a:off x="5198591" y="4250706"/>
            <a:ext cx="1271955" cy="946156"/>
          </a:xfrm>
          <a:custGeom>
            <a:avLst/>
            <a:gdLst/>
            <a:ahLst/>
            <a:cxnLst/>
            <a:rect l="l" t="t" r="r" b="b"/>
            <a:pathLst>
              <a:path w="2480162" h="2227636">
                <a:moveTo>
                  <a:pt x="0" y="0"/>
                </a:moveTo>
                <a:lnTo>
                  <a:pt x="2480162" y="0"/>
                </a:lnTo>
                <a:lnTo>
                  <a:pt x="2480162" y="2227636"/>
                </a:lnTo>
                <a:lnTo>
                  <a:pt x="0" y="22276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F6B9915C-ED2B-557D-2536-E94C4A2CFE71}"/>
              </a:ext>
            </a:extLst>
          </p:cNvPr>
          <p:cNvSpPr/>
          <p:nvPr/>
        </p:nvSpPr>
        <p:spPr>
          <a:xfrm rot="-531962">
            <a:off x="3645971" y="4309979"/>
            <a:ext cx="683421" cy="1055734"/>
          </a:xfrm>
          <a:custGeom>
            <a:avLst/>
            <a:gdLst/>
            <a:ahLst/>
            <a:cxnLst/>
            <a:rect l="l" t="t" r="r" b="b"/>
            <a:pathLst>
              <a:path w="1169286" h="2150411">
                <a:moveTo>
                  <a:pt x="0" y="0"/>
                </a:moveTo>
                <a:lnTo>
                  <a:pt x="1169286" y="0"/>
                </a:lnTo>
                <a:lnTo>
                  <a:pt x="1169286" y="2150411"/>
                </a:lnTo>
                <a:lnTo>
                  <a:pt x="0" y="215041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CDF7EB0-4443-7203-9452-F3043B8DADC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74" y="847662"/>
            <a:ext cx="1544454" cy="1544454"/>
          </a:xfrm>
          <a:prstGeom prst="rect">
            <a:avLst/>
          </a:prstGeom>
        </p:spPr>
      </p:pic>
      <p:pic>
        <p:nvPicPr>
          <p:cNvPr id="25" name="Picture 24" descr="A yellow and blue letters&#10;&#10;AI-generated content may be incorrect.">
            <a:extLst>
              <a:ext uri="{FF2B5EF4-FFF2-40B4-BE49-F238E27FC236}">
                <a16:creationId xmlns:a16="http://schemas.microsoft.com/office/drawing/2014/main" id="{EB0F7B4E-35A6-5195-7F65-469CBF3C722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1" y="1695903"/>
            <a:ext cx="7347098" cy="2561439"/>
          </a:xfrm>
          <a:prstGeom prst="rect">
            <a:avLst/>
          </a:prstGeom>
        </p:spPr>
      </p:pic>
      <p:pic>
        <p:nvPicPr>
          <p:cNvPr id="28" name="Picture 2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79F1DA2-B51D-EDD4-5F5B-9FEFE39801B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091" y="0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09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C1FCC-4E32-96C8-4FE2-215BDCD48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01ACFC-C532-0523-6F73-12559304BBDF}"/>
              </a:ext>
            </a:extLst>
          </p:cNvPr>
          <p:cNvSpPr/>
          <p:nvPr/>
        </p:nvSpPr>
        <p:spPr>
          <a:xfrm>
            <a:off x="301365" y="199661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xmlns="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1288E-6126-9DFE-4971-06A4A58E3534}"/>
              </a:ext>
            </a:extLst>
          </p:cNvPr>
          <p:cNvSpPr txBox="1"/>
          <p:nvPr/>
        </p:nvSpPr>
        <p:spPr>
          <a:xfrm>
            <a:off x="1884920" y="1002189"/>
            <a:ext cx="6999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04730A-F672-2C00-A7A7-4F6DDEE0C8CD}"/>
              </a:ext>
            </a:extLst>
          </p:cNvPr>
          <p:cNvSpPr/>
          <p:nvPr/>
        </p:nvSpPr>
        <p:spPr>
          <a:xfrm>
            <a:off x="793538" y="712138"/>
            <a:ext cx="1091381" cy="105370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B6FD0-27E0-DB5A-B4E4-3828A775835F}"/>
              </a:ext>
            </a:extLst>
          </p:cNvPr>
          <p:cNvSpPr txBox="1"/>
          <p:nvPr/>
        </p:nvSpPr>
        <p:spPr>
          <a:xfrm>
            <a:off x="1748403" y="2137829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68 + 207 + 3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6F842-D11C-F181-745F-47895B60CAF5}"/>
              </a:ext>
            </a:extLst>
          </p:cNvPr>
          <p:cNvSpPr txBox="1"/>
          <p:nvPr/>
        </p:nvSpPr>
        <p:spPr>
          <a:xfrm>
            <a:off x="2796909" y="3199954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25 + 159 + 75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2E0254-D732-9A4A-1697-22DAF9B313D9}"/>
              </a:ext>
            </a:extLst>
          </p:cNvPr>
          <p:cNvSpPr txBox="1"/>
          <p:nvPr/>
        </p:nvSpPr>
        <p:spPr>
          <a:xfrm>
            <a:off x="3372493" y="4389641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c) 1 + 99 + 340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D49461-D8BD-0DCF-567F-E5AEBC0800F7}"/>
              </a:ext>
            </a:extLst>
          </p:cNvPr>
          <p:cNvSpPr txBox="1"/>
          <p:nvPr/>
        </p:nvSpPr>
        <p:spPr>
          <a:xfrm>
            <a:off x="3719458" y="5552752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d) 372 + 290 + 10 + 28</a:t>
            </a:r>
          </a:p>
        </p:txBody>
      </p:sp>
    </p:spTree>
    <p:extLst>
      <p:ext uri="{BB962C8B-B14F-4D97-AF65-F5344CB8AC3E}">
        <p14:creationId xmlns:p14="http://schemas.microsoft.com/office/powerpoint/2010/main" val="16094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329380" y="127820"/>
            <a:ext cx="7998543" cy="6591957"/>
          </a:xfrm>
          <a:custGeom>
            <a:avLst/>
            <a:gdLst>
              <a:gd name="connsiteX0" fmla="*/ 0 w 7998543"/>
              <a:gd name="connsiteY0" fmla="*/ 1098681 h 6591957"/>
              <a:gd name="connsiteX1" fmla="*/ 1098681 w 7998543"/>
              <a:gd name="connsiteY1" fmla="*/ 0 h 6591957"/>
              <a:gd name="connsiteX2" fmla="*/ 6899862 w 7998543"/>
              <a:gd name="connsiteY2" fmla="*/ 0 h 6591957"/>
              <a:gd name="connsiteX3" fmla="*/ 7998543 w 7998543"/>
              <a:gd name="connsiteY3" fmla="*/ 1098681 h 6591957"/>
              <a:gd name="connsiteX4" fmla="*/ 7998543 w 7998543"/>
              <a:gd name="connsiteY4" fmla="*/ 5493276 h 6591957"/>
              <a:gd name="connsiteX5" fmla="*/ 6899862 w 7998543"/>
              <a:gd name="connsiteY5" fmla="*/ 6591957 h 6591957"/>
              <a:gd name="connsiteX6" fmla="*/ 1098681 w 7998543"/>
              <a:gd name="connsiteY6" fmla="*/ 6591957 h 6591957"/>
              <a:gd name="connsiteX7" fmla="*/ 0 w 7998543"/>
              <a:gd name="connsiteY7" fmla="*/ 5493276 h 6591957"/>
              <a:gd name="connsiteX8" fmla="*/ 0 w 7998543"/>
              <a:gd name="connsiteY8" fmla="*/ 1098681 h 659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8543" h="6591957" fill="none" extrusionOk="0">
                <a:moveTo>
                  <a:pt x="0" y="1098681"/>
                </a:moveTo>
                <a:cubicBezTo>
                  <a:pt x="5665" y="457294"/>
                  <a:pt x="421568" y="-29519"/>
                  <a:pt x="1098681" y="0"/>
                </a:cubicBezTo>
                <a:cubicBezTo>
                  <a:pt x="3215152" y="-83524"/>
                  <a:pt x="5860677" y="-102929"/>
                  <a:pt x="6899862" y="0"/>
                </a:cubicBezTo>
                <a:cubicBezTo>
                  <a:pt x="7517109" y="5412"/>
                  <a:pt x="8044627" y="465127"/>
                  <a:pt x="7998543" y="1098681"/>
                </a:cubicBezTo>
                <a:cubicBezTo>
                  <a:pt x="8064004" y="2600466"/>
                  <a:pt x="8120160" y="3635165"/>
                  <a:pt x="7998543" y="5493276"/>
                </a:cubicBezTo>
                <a:cubicBezTo>
                  <a:pt x="7942548" y="6045137"/>
                  <a:pt x="7450872" y="6647011"/>
                  <a:pt x="6899862" y="6591957"/>
                </a:cubicBezTo>
                <a:cubicBezTo>
                  <a:pt x="5818839" y="6682109"/>
                  <a:pt x="3937152" y="6489982"/>
                  <a:pt x="1098681" y="6591957"/>
                </a:cubicBezTo>
                <a:cubicBezTo>
                  <a:pt x="524107" y="6697238"/>
                  <a:pt x="-33692" y="6038779"/>
                  <a:pt x="0" y="5493276"/>
                </a:cubicBezTo>
                <a:cubicBezTo>
                  <a:pt x="-120683" y="4846316"/>
                  <a:pt x="-130817" y="1593874"/>
                  <a:pt x="0" y="1098681"/>
                </a:cubicBezTo>
                <a:close/>
              </a:path>
              <a:path w="7998543" h="6591957" stroke="0" extrusionOk="0">
                <a:moveTo>
                  <a:pt x="0" y="1098681"/>
                </a:moveTo>
                <a:cubicBezTo>
                  <a:pt x="1279" y="406781"/>
                  <a:pt x="414570" y="56209"/>
                  <a:pt x="1098681" y="0"/>
                </a:cubicBezTo>
                <a:cubicBezTo>
                  <a:pt x="2765259" y="124908"/>
                  <a:pt x="4547426" y="-10679"/>
                  <a:pt x="6899862" y="0"/>
                </a:cubicBezTo>
                <a:cubicBezTo>
                  <a:pt x="7575961" y="46095"/>
                  <a:pt x="8033822" y="438336"/>
                  <a:pt x="7998543" y="1098681"/>
                </a:cubicBezTo>
                <a:cubicBezTo>
                  <a:pt x="7986815" y="1595935"/>
                  <a:pt x="8030323" y="4487885"/>
                  <a:pt x="7998543" y="5493276"/>
                </a:cubicBezTo>
                <a:cubicBezTo>
                  <a:pt x="8060688" y="6069700"/>
                  <a:pt x="7458255" y="6630372"/>
                  <a:pt x="6899862" y="6591957"/>
                </a:cubicBezTo>
                <a:cubicBezTo>
                  <a:pt x="5499339" y="6734281"/>
                  <a:pt x="2299700" y="6674550"/>
                  <a:pt x="1098681" y="6591957"/>
                </a:cubicBezTo>
                <a:cubicBezTo>
                  <a:pt x="543209" y="6617608"/>
                  <a:pt x="108687" y="6120498"/>
                  <a:pt x="0" y="5493276"/>
                </a:cubicBezTo>
                <a:cubicBezTo>
                  <a:pt x="120966" y="3302127"/>
                  <a:pt x="131165" y="2511799"/>
                  <a:pt x="0" y="1098681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xmlns="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ED8BD-DB1E-9808-9971-ABF7D808225B}"/>
              </a:ext>
            </a:extLst>
          </p:cNvPr>
          <p:cNvSpPr txBox="1"/>
          <p:nvPr/>
        </p:nvSpPr>
        <p:spPr>
          <a:xfrm>
            <a:off x="1078552" y="224441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68 + 207 + 3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B7717-8A67-C3E7-B792-B3904E025ADD}"/>
              </a:ext>
            </a:extLst>
          </p:cNvPr>
          <p:cNvSpPr txBox="1"/>
          <p:nvPr/>
        </p:nvSpPr>
        <p:spPr>
          <a:xfrm>
            <a:off x="1578282" y="936822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68 + (207 + 3)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FCA93-E5DE-10ED-EA7F-8E9CA4512EC0}"/>
              </a:ext>
            </a:extLst>
          </p:cNvPr>
          <p:cNvSpPr txBox="1"/>
          <p:nvPr/>
        </p:nvSpPr>
        <p:spPr>
          <a:xfrm>
            <a:off x="1684608" y="1723631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68 + 210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C098DC-7FD9-6D81-DA94-90761C8BA7BD}"/>
              </a:ext>
            </a:extLst>
          </p:cNvPr>
          <p:cNvSpPr txBox="1"/>
          <p:nvPr/>
        </p:nvSpPr>
        <p:spPr>
          <a:xfrm>
            <a:off x="1652711" y="2499807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278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BA2E0-EFA6-E2D5-C03E-9693F870C5A0}"/>
              </a:ext>
            </a:extLst>
          </p:cNvPr>
          <p:cNvSpPr txBox="1"/>
          <p:nvPr/>
        </p:nvSpPr>
        <p:spPr>
          <a:xfrm>
            <a:off x="1046654" y="3339781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25 + 159 + 75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BB1C9F-296B-8152-F87F-B819500CB47F}"/>
              </a:ext>
            </a:extLst>
          </p:cNvPr>
          <p:cNvSpPr txBox="1"/>
          <p:nvPr/>
        </p:nvSpPr>
        <p:spPr>
          <a:xfrm>
            <a:off x="1546384" y="4052162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(25 + 75) + 159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DBC34B-A827-A6B7-58FD-CFDDE037A5F7}"/>
              </a:ext>
            </a:extLst>
          </p:cNvPr>
          <p:cNvSpPr txBox="1"/>
          <p:nvPr/>
        </p:nvSpPr>
        <p:spPr>
          <a:xfrm>
            <a:off x="1652710" y="4838971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100 + 159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872897-2FAB-866C-7836-807B7B3B90F7}"/>
              </a:ext>
            </a:extLst>
          </p:cNvPr>
          <p:cNvSpPr txBox="1"/>
          <p:nvPr/>
        </p:nvSpPr>
        <p:spPr>
          <a:xfrm>
            <a:off x="1620813" y="5615147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259</a:t>
            </a: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AA63865D-B68D-9579-F8DD-9EC67FABE0D0}"/>
              </a:ext>
            </a:extLst>
          </p:cNvPr>
          <p:cNvSpPr/>
          <p:nvPr/>
        </p:nvSpPr>
        <p:spPr>
          <a:xfrm flipH="1">
            <a:off x="8413242" y="1333629"/>
            <a:ext cx="3778758" cy="5486400"/>
          </a:xfrm>
          <a:custGeom>
            <a:avLst/>
            <a:gdLst/>
            <a:ahLst/>
            <a:cxnLst/>
            <a:rect l="l" t="t" r="r" b="b"/>
            <a:pathLst>
              <a:path w="5668137" h="8229600">
                <a:moveTo>
                  <a:pt x="5668137" y="0"/>
                </a:moveTo>
                <a:lnTo>
                  <a:pt x="0" y="0"/>
                </a:lnTo>
                <a:lnTo>
                  <a:pt x="0" y="8229600"/>
                </a:lnTo>
                <a:lnTo>
                  <a:pt x="5668137" y="8229600"/>
                </a:lnTo>
                <a:lnTo>
                  <a:pt x="566813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05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329380" y="127820"/>
            <a:ext cx="7998543" cy="6591957"/>
          </a:xfrm>
          <a:custGeom>
            <a:avLst/>
            <a:gdLst>
              <a:gd name="connsiteX0" fmla="*/ 0 w 7998543"/>
              <a:gd name="connsiteY0" fmla="*/ 1098681 h 6591957"/>
              <a:gd name="connsiteX1" fmla="*/ 1098681 w 7998543"/>
              <a:gd name="connsiteY1" fmla="*/ 0 h 6591957"/>
              <a:gd name="connsiteX2" fmla="*/ 6899862 w 7998543"/>
              <a:gd name="connsiteY2" fmla="*/ 0 h 6591957"/>
              <a:gd name="connsiteX3" fmla="*/ 7998543 w 7998543"/>
              <a:gd name="connsiteY3" fmla="*/ 1098681 h 6591957"/>
              <a:gd name="connsiteX4" fmla="*/ 7998543 w 7998543"/>
              <a:gd name="connsiteY4" fmla="*/ 5493276 h 6591957"/>
              <a:gd name="connsiteX5" fmla="*/ 6899862 w 7998543"/>
              <a:gd name="connsiteY5" fmla="*/ 6591957 h 6591957"/>
              <a:gd name="connsiteX6" fmla="*/ 1098681 w 7998543"/>
              <a:gd name="connsiteY6" fmla="*/ 6591957 h 6591957"/>
              <a:gd name="connsiteX7" fmla="*/ 0 w 7998543"/>
              <a:gd name="connsiteY7" fmla="*/ 5493276 h 6591957"/>
              <a:gd name="connsiteX8" fmla="*/ 0 w 7998543"/>
              <a:gd name="connsiteY8" fmla="*/ 1098681 h 659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8543" h="6591957" fill="none" extrusionOk="0">
                <a:moveTo>
                  <a:pt x="0" y="1098681"/>
                </a:moveTo>
                <a:cubicBezTo>
                  <a:pt x="5665" y="457294"/>
                  <a:pt x="421568" y="-29519"/>
                  <a:pt x="1098681" y="0"/>
                </a:cubicBezTo>
                <a:cubicBezTo>
                  <a:pt x="3215152" y="-83524"/>
                  <a:pt x="5860677" y="-102929"/>
                  <a:pt x="6899862" y="0"/>
                </a:cubicBezTo>
                <a:cubicBezTo>
                  <a:pt x="7517109" y="5412"/>
                  <a:pt x="8044627" y="465127"/>
                  <a:pt x="7998543" y="1098681"/>
                </a:cubicBezTo>
                <a:cubicBezTo>
                  <a:pt x="8064004" y="2600466"/>
                  <a:pt x="8120160" y="3635165"/>
                  <a:pt x="7998543" y="5493276"/>
                </a:cubicBezTo>
                <a:cubicBezTo>
                  <a:pt x="7942548" y="6045137"/>
                  <a:pt x="7450872" y="6647011"/>
                  <a:pt x="6899862" y="6591957"/>
                </a:cubicBezTo>
                <a:cubicBezTo>
                  <a:pt x="5818839" y="6682109"/>
                  <a:pt x="3937152" y="6489982"/>
                  <a:pt x="1098681" y="6591957"/>
                </a:cubicBezTo>
                <a:cubicBezTo>
                  <a:pt x="524107" y="6697238"/>
                  <a:pt x="-33692" y="6038779"/>
                  <a:pt x="0" y="5493276"/>
                </a:cubicBezTo>
                <a:cubicBezTo>
                  <a:pt x="-120683" y="4846316"/>
                  <a:pt x="-130817" y="1593874"/>
                  <a:pt x="0" y="1098681"/>
                </a:cubicBezTo>
                <a:close/>
              </a:path>
              <a:path w="7998543" h="6591957" stroke="0" extrusionOk="0">
                <a:moveTo>
                  <a:pt x="0" y="1098681"/>
                </a:moveTo>
                <a:cubicBezTo>
                  <a:pt x="1279" y="406781"/>
                  <a:pt x="414570" y="56209"/>
                  <a:pt x="1098681" y="0"/>
                </a:cubicBezTo>
                <a:cubicBezTo>
                  <a:pt x="2765259" y="124908"/>
                  <a:pt x="4547426" y="-10679"/>
                  <a:pt x="6899862" y="0"/>
                </a:cubicBezTo>
                <a:cubicBezTo>
                  <a:pt x="7575961" y="46095"/>
                  <a:pt x="8033822" y="438336"/>
                  <a:pt x="7998543" y="1098681"/>
                </a:cubicBezTo>
                <a:cubicBezTo>
                  <a:pt x="7986815" y="1595935"/>
                  <a:pt x="8030323" y="4487885"/>
                  <a:pt x="7998543" y="5493276"/>
                </a:cubicBezTo>
                <a:cubicBezTo>
                  <a:pt x="8060688" y="6069700"/>
                  <a:pt x="7458255" y="6630372"/>
                  <a:pt x="6899862" y="6591957"/>
                </a:cubicBezTo>
                <a:cubicBezTo>
                  <a:pt x="5499339" y="6734281"/>
                  <a:pt x="2299700" y="6674550"/>
                  <a:pt x="1098681" y="6591957"/>
                </a:cubicBezTo>
                <a:cubicBezTo>
                  <a:pt x="543209" y="6617608"/>
                  <a:pt x="108687" y="6120498"/>
                  <a:pt x="0" y="5493276"/>
                </a:cubicBezTo>
                <a:cubicBezTo>
                  <a:pt x="120966" y="3302127"/>
                  <a:pt x="131165" y="2511799"/>
                  <a:pt x="0" y="1098681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xmlns="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ED8BD-DB1E-9808-9971-ABF7D808225B}"/>
              </a:ext>
            </a:extLst>
          </p:cNvPr>
          <p:cNvSpPr txBox="1"/>
          <p:nvPr/>
        </p:nvSpPr>
        <p:spPr>
          <a:xfrm>
            <a:off x="1078552" y="224441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c) 1 + 99 + 340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B7717-8A67-C3E7-B792-B3904E025ADD}"/>
              </a:ext>
            </a:extLst>
          </p:cNvPr>
          <p:cNvSpPr txBox="1"/>
          <p:nvPr/>
        </p:nvSpPr>
        <p:spPr>
          <a:xfrm>
            <a:off x="1578282" y="936822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(1 + 99) + 340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FCA93-E5DE-10ED-EA7F-8E9CA4512EC0}"/>
              </a:ext>
            </a:extLst>
          </p:cNvPr>
          <p:cNvSpPr txBox="1"/>
          <p:nvPr/>
        </p:nvSpPr>
        <p:spPr>
          <a:xfrm>
            <a:off x="1684608" y="1723631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100 + 340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C098DC-7FD9-6D81-DA94-90761C8BA7BD}"/>
              </a:ext>
            </a:extLst>
          </p:cNvPr>
          <p:cNvSpPr txBox="1"/>
          <p:nvPr/>
        </p:nvSpPr>
        <p:spPr>
          <a:xfrm>
            <a:off x="1652711" y="2499807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440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BA2E0-EFA6-E2D5-C03E-9693F870C5A0}"/>
              </a:ext>
            </a:extLst>
          </p:cNvPr>
          <p:cNvSpPr txBox="1"/>
          <p:nvPr/>
        </p:nvSpPr>
        <p:spPr>
          <a:xfrm>
            <a:off x="1046654" y="3339781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372 + 290 + 10 + 28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BB1C9F-296B-8152-F87F-B819500CB47F}"/>
              </a:ext>
            </a:extLst>
          </p:cNvPr>
          <p:cNvSpPr txBox="1"/>
          <p:nvPr/>
        </p:nvSpPr>
        <p:spPr>
          <a:xfrm>
            <a:off x="1546384" y="4052162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(372 + 28) + (290 + 10)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DBC34B-A827-A6B7-58FD-CFDDE037A5F7}"/>
              </a:ext>
            </a:extLst>
          </p:cNvPr>
          <p:cNvSpPr txBox="1"/>
          <p:nvPr/>
        </p:nvSpPr>
        <p:spPr>
          <a:xfrm>
            <a:off x="1652710" y="4838971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400 + 300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872897-2FAB-866C-7836-807B7B3B90F7}"/>
              </a:ext>
            </a:extLst>
          </p:cNvPr>
          <p:cNvSpPr txBox="1"/>
          <p:nvPr/>
        </p:nvSpPr>
        <p:spPr>
          <a:xfrm>
            <a:off x="1620813" y="5615147"/>
            <a:ext cx="6534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700</a:t>
            </a: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BBDE5DFB-18BD-2B02-AD99-8696B04208E8}"/>
              </a:ext>
            </a:extLst>
          </p:cNvPr>
          <p:cNvSpPr/>
          <p:nvPr/>
        </p:nvSpPr>
        <p:spPr>
          <a:xfrm flipH="1">
            <a:off x="8413242" y="1333629"/>
            <a:ext cx="3778758" cy="5486400"/>
          </a:xfrm>
          <a:custGeom>
            <a:avLst/>
            <a:gdLst/>
            <a:ahLst/>
            <a:cxnLst/>
            <a:rect l="l" t="t" r="r" b="b"/>
            <a:pathLst>
              <a:path w="5668137" h="8229600">
                <a:moveTo>
                  <a:pt x="5668137" y="0"/>
                </a:moveTo>
                <a:lnTo>
                  <a:pt x="0" y="0"/>
                </a:lnTo>
                <a:lnTo>
                  <a:pt x="0" y="8229600"/>
                </a:lnTo>
                <a:lnTo>
                  <a:pt x="5668137" y="8229600"/>
                </a:lnTo>
                <a:lnTo>
                  <a:pt x="566813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47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874D50-81DA-3C1E-651C-08F8B91DA700}"/>
              </a:ext>
            </a:extLst>
          </p:cNvPr>
          <p:cNvSpPr/>
          <p:nvPr/>
        </p:nvSpPr>
        <p:spPr>
          <a:xfrm>
            <a:off x="301365" y="199661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xmlns="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0CDC8D-3401-626B-9168-C4287DE29E0F}"/>
              </a:ext>
            </a:extLst>
          </p:cNvPr>
          <p:cNvSpPr txBox="1"/>
          <p:nvPr/>
        </p:nvSpPr>
        <p:spPr>
          <a:xfrm>
            <a:off x="1524979" y="325916"/>
            <a:ext cx="9777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(a + b) + c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 = 1 975; b = 1 991; c = 2 025.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12C76C-26B1-E4CF-EADF-1438D65FDACA}"/>
              </a:ext>
            </a:extLst>
          </p:cNvPr>
          <p:cNvSpPr/>
          <p:nvPr/>
        </p:nvSpPr>
        <p:spPr>
          <a:xfrm flipH="1">
            <a:off x="206089" y="104637"/>
            <a:ext cx="1124061" cy="102609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198EC-DCA8-724E-3C24-340E077940DF}"/>
              </a:ext>
            </a:extLst>
          </p:cNvPr>
          <p:cNvSpPr txBox="1"/>
          <p:nvPr/>
        </p:nvSpPr>
        <p:spPr>
          <a:xfrm>
            <a:off x="1190847" y="2073349"/>
            <a:ext cx="10621925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(a + b) + c = (1 975 + 1 991)+ 2 025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=  3 966 + 2 025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=  5 991</a:t>
            </a:r>
          </a:p>
          <a:p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518</Words>
  <Application>Microsoft Office PowerPoint</Application>
  <PresentationFormat>Widescreen</PresentationFormat>
  <Paragraphs>67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 New Roman</vt:lpstr>
      <vt:lpstr>Wingdings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50</cp:revision>
  <dcterms:created xsi:type="dcterms:W3CDTF">2023-09-11T10:53:35Z</dcterms:created>
  <dcterms:modified xsi:type="dcterms:W3CDTF">2025-11-24T13:05:17Z</dcterms:modified>
</cp:coreProperties>
</file>