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81" r:id="rId3"/>
    <p:sldId id="300" r:id="rId4"/>
    <p:sldId id="307" r:id="rId5"/>
    <p:sldId id="285" r:id="rId6"/>
    <p:sldId id="284" r:id="rId7"/>
    <p:sldId id="310" r:id="rId8"/>
    <p:sldId id="305" r:id="rId9"/>
    <p:sldId id="311" r:id="rId10"/>
    <p:sldId id="269" r:id="rId11"/>
    <p:sldId id="289" r:id="rId12"/>
    <p:sldId id="314" r:id="rId13"/>
    <p:sldId id="317" r:id="rId14"/>
    <p:sldId id="319" r:id="rId15"/>
    <p:sldId id="321" r:id="rId16"/>
    <p:sldId id="322" r:id="rId17"/>
    <p:sldId id="324" r:id="rId18"/>
    <p:sldId id="326" r:id="rId19"/>
    <p:sldId id="267" r:id="rId20"/>
    <p:sldId id="29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013" autoAdjust="0"/>
  </p:normalViewPr>
  <p:slideViewPr>
    <p:cSldViewPr snapToGrid="0">
      <p:cViewPr varScale="1">
        <p:scale>
          <a:sx n="73" d="100"/>
          <a:sy n="73" d="100"/>
        </p:scale>
        <p:origin x="6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EA12D-7983-4238-8F19-71CAC3097C9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F91B3-49EB-406F-9E63-53B39016F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6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11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81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1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99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84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35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39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98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97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F91B3-49EB-406F-9E63-53B39016FE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06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07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303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28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7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0242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5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990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614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6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4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19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image" Target="../media/image3.emf"/><Relationship Id="rId7" Type="http://schemas.openxmlformats.org/officeDocument/2006/relationships/image" Target="../media/image15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7.sv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58.svg"/><Relationship Id="rId4" Type="http://schemas.openxmlformats.org/officeDocument/2006/relationships/image" Target="../media/image45.sv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34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sv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5.png"/><Relationship Id="rId4" Type="http://schemas.openxmlformats.org/officeDocument/2006/relationships/image" Target="../media/image45.sv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5.svg"/><Relationship Id="rId7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8.sv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3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svg"/><Relationship Id="rId11" Type="http://schemas.openxmlformats.org/officeDocument/2006/relationships/image" Target="../media/image13.svg"/><Relationship Id="rId5" Type="http://schemas.openxmlformats.org/officeDocument/2006/relationships/image" Target="../media/image43.png"/><Relationship Id="rId10" Type="http://schemas.openxmlformats.org/officeDocument/2006/relationships/image" Target="../media/image4.png"/><Relationship Id="rId4" Type="http://schemas.openxmlformats.org/officeDocument/2006/relationships/hyperlink" Target="https://www.youtube.com/watch?v=qgT1sModryA" TargetMode="External"/><Relationship Id="rId9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6.sv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6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图片 1">
            <a:extLst>
              <a:ext uri="{FF2B5EF4-FFF2-40B4-BE49-F238E27FC236}">
                <a16:creationId xmlns:a16="http://schemas.microsoft.com/office/drawing/2014/main" id="{0956A574-51EB-46C7-9F06-2A35B791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4" r="6004" b="-3571"/>
          <a:stretch/>
        </p:blipFill>
        <p:spPr>
          <a:xfrm>
            <a:off x="4273926" y="1977056"/>
            <a:ext cx="7188839" cy="4516732"/>
          </a:xfrm>
          <a:prstGeom prst="rect">
            <a:avLst/>
          </a:prstGeom>
        </p:spPr>
      </p:pic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812688" y="3806400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" name="Graphic 143">
            <a:extLst>
              <a:ext uri="{FF2B5EF4-FFF2-40B4-BE49-F238E27FC236}">
                <a16:creationId xmlns:a16="http://schemas.microsoft.com/office/drawing/2014/main" id="{F097E6BD-8CF4-4113-BA6D-E46347973F2B}"/>
              </a:ext>
            </a:extLst>
          </p:cNvPr>
          <p:cNvGrpSpPr/>
          <p:nvPr/>
        </p:nvGrpSpPr>
        <p:grpSpPr>
          <a:xfrm>
            <a:off x="10783413" y="3639722"/>
            <a:ext cx="1876002" cy="3664187"/>
            <a:chOff x="10445531" y="3270549"/>
            <a:chExt cx="1876002" cy="366418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B777A7B-050E-404F-996B-BBDF0132104B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49A1115-45E5-4B12-B270-73FEB1007B2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434F93-BD80-4BD7-BE46-27143636703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EEB31FB-0BF8-4B97-BBD6-CE6F653B2132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281E77D-57EC-48AB-A586-B3F46BAD6CFD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9D4A5C-7155-4565-9A4A-A4C637033BF1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8301BA0-7743-4C99-9BAF-EBDCF039622E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746C2D-1145-485B-8539-FDEEAFE9FFF8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6" name="Graphic 153">
            <a:extLst>
              <a:ext uri="{FF2B5EF4-FFF2-40B4-BE49-F238E27FC236}">
                <a16:creationId xmlns:a16="http://schemas.microsoft.com/office/drawing/2014/main" id="{A81350EC-B2A5-4F73-BD5D-D491D1AFA7A0}"/>
              </a:ext>
            </a:extLst>
          </p:cNvPr>
          <p:cNvGrpSpPr/>
          <p:nvPr/>
        </p:nvGrpSpPr>
        <p:grpSpPr>
          <a:xfrm>
            <a:off x="11328737" y="3265626"/>
            <a:ext cx="1068908" cy="1281259"/>
            <a:chOff x="11161825" y="3187825"/>
            <a:chExt cx="1068908" cy="128125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87F291-996B-4D52-BC43-3B3D37BE150F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54C7A92-F6F6-4A42-BDBF-3F58216B4843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66B429-3420-45BA-95A4-AE8F21477EAD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F4B023-9041-4AB7-BCF7-E65000D3D999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E0AF59-F0A1-44CB-80DF-635B003D3B7A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Graphic 154">
            <a:extLst>
              <a:ext uri="{FF2B5EF4-FFF2-40B4-BE49-F238E27FC236}">
                <a16:creationId xmlns:a16="http://schemas.microsoft.com/office/drawing/2014/main" id="{F5C53CD7-C260-46A7-9B45-B0D92CF09A3F}"/>
              </a:ext>
            </a:extLst>
          </p:cNvPr>
          <p:cNvGrpSpPr/>
          <p:nvPr/>
        </p:nvGrpSpPr>
        <p:grpSpPr>
          <a:xfrm>
            <a:off x="9613807" y="3721185"/>
            <a:ext cx="1734184" cy="1380521"/>
            <a:chOff x="9167261" y="3475651"/>
            <a:chExt cx="1734184" cy="138052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42EABD-D5A0-479E-B4C7-FF5E8BD0E3B4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03ED2D-4C71-4EF6-9491-27C28F98B2D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363A67B-16D3-4FE9-A37C-9AAEFAC7444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0873EAD-D09A-4B08-A1CF-05DDDCE099D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267D73E-BCEE-4DCD-BB19-64C3CA7FB68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79633A-53C5-4CCA-A919-17932F294776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B63D155-9237-406E-AE44-42A996437C8B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63F963E-F6E9-4F8D-A7DD-3C03E3554C0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1679CE0-2F27-4BFF-842B-8D115C476B3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8DB31-2C69-4B81-BD9D-C5B7057680FB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D8426AA-E701-4AE2-B030-8BB3A1A8A0ED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682E26F-5FE2-4C8B-A689-509F75EB666B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A5F3FF7-4D4A-4332-9392-94FA95765A5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55AD87-3E54-4C7E-9396-FDE87FCD4DCD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6326E8-1F53-4462-90A2-66BFED08451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257BDAD-9DF9-461B-9F4C-53D891302E0D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D3D4129-ED64-4AA8-B6B2-9480E48E7BEC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081F44D-6FE4-4D80-B6C4-8D5160374954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B483CB3-B7EC-4B9B-9A90-E15D0533E91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2" name="Graphic 181">
            <a:extLst>
              <a:ext uri="{FF2B5EF4-FFF2-40B4-BE49-F238E27FC236}">
                <a16:creationId xmlns:a16="http://schemas.microsoft.com/office/drawing/2014/main" id="{8D1C9C10-6F92-4AC3-B06A-918063002878}"/>
              </a:ext>
            </a:extLst>
          </p:cNvPr>
          <p:cNvGrpSpPr/>
          <p:nvPr/>
        </p:nvGrpSpPr>
        <p:grpSpPr>
          <a:xfrm>
            <a:off x="9095918" y="258374"/>
            <a:ext cx="3189522" cy="1425943"/>
            <a:chOff x="5558018" y="660645"/>
            <a:chExt cx="3325282" cy="1526875"/>
          </a:xfrm>
        </p:grpSpPr>
        <p:grpSp>
          <p:nvGrpSpPr>
            <p:cNvPr id="43" name="Graphic 181">
              <a:extLst>
                <a:ext uri="{FF2B5EF4-FFF2-40B4-BE49-F238E27FC236}">
                  <a16:creationId xmlns:a16="http://schemas.microsoft.com/office/drawing/2014/main" id="{0D9ADF61-8985-4490-8E40-D14ABE52B224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FE65E3-8BD1-49E7-A8D8-43BE3BD3E205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A4BA39A-78BD-4223-84E8-DA2FB4292D07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EFA11FC-2459-40BD-A884-67847BCD6FCC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2A7E38A-6C7D-4326-92DA-5F51BD1540A5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F3C2F54-30B0-461A-B943-7BC56196D8BF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F7A6D3B-2D76-431A-8FA8-F5547064C610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48F2827-13A3-4274-A8CC-6C0F04D35195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0D7E274-1CB8-4AB0-AE97-FD307FA25D0F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A43BA8B-3A88-4A5C-871A-728C2D33BE38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62E438-0384-4AE1-A1F2-24515CFFC9BD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35BE93-D7E9-4CC6-9CA4-8653D9820411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183733B-5914-4443-88F8-F1C07CD984BA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2C479DB-1E5D-4B20-B069-466A99D8A86D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478170-E563-477A-B1AE-84AFFAE846ED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153DED-C270-45A1-BC50-BF444D5276AC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871524-F67C-4A36-B2F5-87432D1488BC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71708E8-4AE5-405F-B740-8EDC3B7B1CE5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FA19AE9-F2D0-4FFB-AAFE-F56D1BBA38B0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324F944-C1AD-4674-B5B9-65FB99907FC2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6DFD049-FD59-4BE6-890C-57196E75B18A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F5DDAD9-D6DC-4363-9169-41CE9D517951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A05AC8-537B-4180-81CE-D5DA31E0FE38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8331EBC-7CDD-4402-8ECD-38497D1CC21C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C79134-6BB0-4CE9-89DC-223BA91CB796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F856AF-E0CA-47B9-9259-ED1A646E9109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AF7ABA4-B65F-4544-ABF0-E2A6A268B9FB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A79EBB5-F6FF-4E37-ADD2-0EE7A736AF93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2D54565-09A7-467C-AEB9-5F9714AA53E0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14183BA-A4FC-48B3-A1BD-9BB3AAB7FF2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8993DD-B541-40F2-A328-D3DB40449142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5758E8EC-8DE5-4E81-AB69-F9A4DB7E0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673619">
            <a:off x="-29878" y="4663979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-892424" y="411223"/>
            <a:ext cx="3534054" cy="6230224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37848" y="840465"/>
            <a:ext cx="2268843" cy="1063024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30" name="Graphic 243">
            <a:extLst>
              <a:ext uri="{FF2B5EF4-FFF2-40B4-BE49-F238E27FC236}">
                <a16:creationId xmlns:a16="http://schemas.microsoft.com/office/drawing/2014/main" id="{36743A3A-2FB1-413E-86B0-2FD7D0ACE0D1}"/>
              </a:ext>
            </a:extLst>
          </p:cNvPr>
          <p:cNvGrpSpPr/>
          <p:nvPr/>
        </p:nvGrpSpPr>
        <p:grpSpPr>
          <a:xfrm>
            <a:off x="8355160" y="5710911"/>
            <a:ext cx="1630724" cy="1255170"/>
            <a:chOff x="7982733" y="5589867"/>
            <a:chExt cx="1630724" cy="1255170"/>
          </a:xfrm>
        </p:grpSpPr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DF43C82-323F-44A3-9937-0EFDC35897F5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CFAAA2C-BF44-4B38-81BA-A85AA92F2F4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91465FD-8D7D-4593-A943-95825277B67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AFA9C925-C819-4412-AF8B-3966020FCCF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8A16390-2799-4E81-B5D4-40D869C43844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B7650AA8-E7E9-40CE-BF03-7B8C610D09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1020" y="2888621"/>
            <a:ext cx="3675188" cy="424848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347D0F2-C86D-45A1-ADD3-E2C23D6EB8EF}"/>
              </a:ext>
            </a:extLst>
          </p:cNvPr>
          <p:cNvSpPr txBox="1"/>
          <p:nvPr/>
        </p:nvSpPr>
        <p:spPr>
          <a:xfrm>
            <a:off x="10971321" y="5184733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769E24-BDE7-4B50-ACAE-351EF0242C40}"/>
              </a:ext>
            </a:extLst>
          </p:cNvPr>
          <p:cNvGrpSpPr/>
          <p:nvPr/>
        </p:nvGrpSpPr>
        <p:grpSpPr>
          <a:xfrm>
            <a:off x="-83970" y="2912456"/>
            <a:ext cx="5024721" cy="4347630"/>
            <a:chOff x="163680" y="2817206"/>
            <a:chExt cx="5024721" cy="434763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A985406E-62A2-452C-A4E4-AA92C4C90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150" name="Picture 16">
              <a:extLst>
                <a:ext uri="{FF2B5EF4-FFF2-40B4-BE49-F238E27FC236}">
                  <a16:creationId xmlns:a16="http://schemas.microsoft.com/office/drawing/2014/main" id="{DFBA16A6-C0D2-4CBD-B655-37A23090B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152" name="Picture 16">
              <a:extLst>
                <a:ext uri="{FF2B5EF4-FFF2-40B4-BE49-F238E27FC236}">
                  <a16:creationId xmlns:a16="http://schemas.microsoft.com/office/drawing/2014/main" id="{62031E49-45E4-449D-B033-2E439C3E6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C9A8D3C0-252F-A35F-D2C7-2E392EA6AD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27050" y="950827"/>
            <a:ext cx="9309399" cy="3432345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7D98C9C7-857C-A973-B2CC-865C6112C67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2418" y="249098"/>
            <a:ext cx="2786113" cy="1749704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4689740" y="289117"/>
            <a:ext cx="3848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4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-21087583" y="6151562"/>
            <a:ext cx="30501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4273926" y="6019603"/>
            <a:ext cx="647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3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" y="2627312"/>
            <a:ext cx="12191781" cy="4230688"/>
          </a:xfrm>
          <a:prstGeom prst="rect">
            <a:avLst/>
          </a:prstGeom>
        </p:spPr>
      </p:pic>
      <p:sp>
        <p:nvSpPr>
          <p:cNvPr id="5" name="Graphic 3">
            <a:extLst>
              <a:ext uri="{FF2B5EF4-FFF2-40B4-BE49-F238E27FC236}">
                <a16:creationId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0" name="Graphic 143">
            <a:extLst>
              <a:ext uri="{FF2B5EF4-FFF2-40B4-BE49-F238E27FC236}">
                <a16:creationId xmlns:a16="http://schemas.microsoft.com/office/drawing/2014/main" id="{E9B75939-462F-4EDE-9F90-CDD8BB3919BD}"/>
              </a:ext>
            </a:extLst>
          </p:cNvPr>
          <p:cNvGrpSpPr/>
          <p:nvPr/>
        </p:nvGrpSpPr>
        <p:grpSpPr>
          <a:xfrm>
            <a:off x="10534594" y="3283412"/>
            <a:ext cx="1876002" cy="3664187"/>
            <a:chOff x="10445531" y="3270549"/>
            <a:chExt cx="1876002" cy="366418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C9AA2E6-3972-4EAF-A71B-3E2223C37EA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4F92EFD-AE72-4141-BF6B-F9560E21C1F8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2DF677-BCD5-4571-A847-E97BDA26E22E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818E3A-B7E0-4111-B976-92E9D31FC5E9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8539B0D-C992-4ABF-8F8D-ABD462EFB5E8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E5FDF8-9617-49CD-9751-A80FFF290B9B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546BA0-7172-4179-9723-141C606D245B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22B3B9-DC65-46E7-923F-AE1EF007AF04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9" name="Graphic 153">
            <a:extLst>
              <a:ext uri="{FF2B5EF4-FFF2-40B4-BE49-F238E27FC236}">
                <a16:creationId xmlns:a16="http://schemas.microsoft.com/office/drawing/2014/main" id="{9AF86EE5-700D-410A-A89B-32EBF3C114B3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B356B4D-3784-43F2-A28E-F75020CB9D06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7B476EC-8FCE-440C-A1E7-2768425702BE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31C83-9929-4985-BEEA-C1C535C3D6CF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ECD860E-64BE-4740-B45E-DF93D446DF4F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FDC15BE-3AC2-40FC-BDCB-95D853ADCDFE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5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9FEF3030-06E7-4044-AE60-FEAC52AF4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7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39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40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0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4E125F4B-7A9D-4C42-B965-30BF58A30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619354" y="313264"/>
            <a:ext cx="1460633" cy="684352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653348" y="817618"/>
            <a:ext cx="2444487" cy="1145318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sp>
        <p:nvSpPr>
          <p:cNvPr id="114" name="Rectangles 77828">
            <a:extLst>
              <a:ext uri="{FF2B5EF4-FFF2-40B4-BE49-F238E27FC236}">
                <a16:creationId xmlns:a16="http://schemas.microsoft.com/office/drawing/2014/main" id="{3D737733-7F78-45C6-9A09-9CE878241082}"/>
              </a:ext>
            </a:extLst>
          </p:cNvPr>
          <p:cNvSpPr/>
          <p:nvPr/>
        </p:nvSpPr>
        <p:spPr>
          <a:xfrm>
            <a:off x="1963963" y="1885777"/>
            <a:ext cx="8467293" cy="3970318"/>
          </a:xfrm>
          <a:custGeom>
            <a:avLst/>
            <a:gdLst>
              <a:gd name="connsiteX0" fmla="*/ 0 w 8467293"/>
              <a:gd name="connsiteY0" fmla="*/ 0 h 3970318"/>
              <a:gd name="connsiteX1" fmla="*/ 564486 w 8467293"/>
              <a:gd name="connsiteY1" fmla="*/ 0 h 3970318"/>
              <a:gd name="connsiteX2" fmla="*/ 874954 w 8467293"/>
              <a:gd name="connsiteY2" fmla="*/ 0 h 3970318"/>
              <a:gd name="connsiteX3" fmla="*/ 1354767 w 8467293"/>
              <a:gd name="connsiteY3" fmla="*/ 0 h 3970318"/>
              <a:gd name="connsiteX4" fmla="*/ 2088599 w 8467293"/>
              <a:gd name="connsiteY4" fmla="*/ 0 h 3970318"/>
              <a:gd name="connsiteX5" fmla="*/ 2737758 w 8467293"/>
              <a:gd name="connsiteY5" fmla="*/ 0 h 3970318"/>
              <a:gd name="connsiteX6" fmla="*/ 3048225 w 8467293"/>
              <a:gd name="connsiteY6" fmla="*/ 0 h 3970318"/>
              <a:gd name="connsiteX7" fmla="*/ 3612712 w 8467293"/>
              <a:gd name="connsiteY7" fmla="*/ 0 h 3970318"/>
              <a:gd name="connsiteX8" fmla="*/ 3923179 w 8467293"/>
              <a:gd name="connsiteY8" fmla="*/ 0 h 3970318"/>
              <a:gd name="connsiteX9" fmla="*/ 4572338 w 8467293"/>
              <a:gd name="connsiteY9" fmla="*/ 0 h 3970318"/>
              <a:gd name="connsiteX10" fmla="*/ 5136824 w 8467293"/>
              <a:gd name="connsiteY10" fmla="*/ 0 h 3970318"/>
              <a:gd name="connsiteX11" fmla="*/ 5531965 w 8467293"/>
              <a:gd name="connsiteY11" fmla="*/ 0 h 3970318"/>
              <a:gd name="connsiteX12" fmla="*/ 6011778 w 8467293"/>
              <a:gd name="connsiteY12" fmla="*/ 0 h 3970318"/>
              <a:gd name="connsiteX13" fmla="*/ 6491591 w 8467293"/>
              <a:gd name="connsiteY13" fmla="*/ 0 h 3970318"/>
              <a:gd name="connsiteX14" fmla="*/ 6886732 w 8467293"/>
              <a:gd name="connsiteY14" fmla="*/ 0 h 3970318"/>
              <a:gd name="connsiteX15" fmla="*/ 7535891 w 8467293"/>
              <a:gd name="connsiteY15" fmla="*/ 0 h 3970318"/>
              <a:gd name="connsiteX16" fmla="*/ 8467293 w 8467293"/>
              <a:gd name="connsiteY16" fmla="*/ 0 h 3970318"/>
              <a:gd name="connsiteX17" fmla="*/ 8467293 w 8467293"/>
              <a:gd name="connsiteY17" fmla="*/ 527485 h 3970318"/>
              <a:gd name="connsiteX18" fmla="*/ 8467293 w 8467293"/>
              <a:gd name="connsiteY18" fmla="*/ 1094673 h 3970318"/>
              <a:gd name="connsiteX19" fmla="*/ 8467293 w 8467293"/>
              <a:gd name="connsiteY19" fmla="*/ 1542752 h 3970318"/>
              <a:gd name="connsiteX20" fmla="*/ 8467293 w 8467293"/>
              <a:gd name="connsiteY20" fmla="*/ 2109940 h 3970318"/>
              <a:gd name="connsiteX21" fmla="*/ 8467293 w 8467293"/>
              <a:gd name="connsiteY21" fmla="*/ 2597722 h 3970318"/>
              <a:gd name="connsiteX22" fmla="*/ 8467293 w 8467293"/>
              <a:gd name="connsiteY22" fmla="*/ 3085504 h 3970318"/>
              <a:gd name="connsiteX23" fmla="*/ 8467293 w 8467293"/>
              <a:gd name="connsiteY23" fmla="*/ 3970318 h 3970318"/>
              <a:gd name="connsiteX24" fmla="*/ 7902807 w 8467293"/>
              <a:gd name="connsiteY24" fmla="*/ 3970318 h 3970318"/>
              <a:gd name="connsiteX25" fmla="*/ 7253648 w 8467293"/>
              <a:gd name="connsiteY25" fmla="*/ 3970318 h 3970318"/>
              <a:gd name="connsiteX26" fmla="*/ 6773834 w 8467293"/>
              <a:gd name="connsiteY26" fmla="*/ 3970318 h 3970318"/>
              <a:gd name="connsiteX27" fmla="*/ 6294021 w 8467293"/>
              <a:gd name="connsiteY27" fmla="*/ 3970318 h 3970318"/>
              <a:gd name="connsiteX28" fmla="*/ 5983554 w 8467293"/>
              <a:gd name="connsiteY28" fmla="*/ 3970318 h 3970318"/>
              <a:gd name="connsiteX29" fmla="*/ 5419068 w 8467293"/>
              <a:gd name="connsiteY29" fmla="*/ 3970318 h 3970318"/>
              <a:gd name="connsiteX30" fmla="*/ 4685235 w 8467293"/>
              <a:gd name="connsiteY30" fmla="*/ 3970318 h 3970318"/>
              <a:gd name="connsiteX31" fmla="*/ 4036076 w 8467293"/>
              <a:gd name="connsiteY31" fmla="*/ 3970318 h 3970318"/>
              <a:gd name="connsiteX32" fmla="*/ 3640936 w 8467293"/>
              <a:gd name="connsiteY32" fmla="*/ 3970318 h 3970318"/>
              <a:gd name="connsiteX33" fmla="*/ 3161123 w 8467293"/>
              <a:gd name="connsiteY33" fmla="*/ 3970318 h 3970318"/>
              <a:gd name="connsiteX34" fmla="*/ 2427291 w 8467293"/>
              <a:gd name="connsiteY34" fmla="*/ 3970318 h 3970318"/>
              <a:gd name="connsiteX35" fmla="*/ 1778132 w 8467293"/>
              <a:gd name="connsiteY35" fmla="*/ 3970318 h 3970318"/>
              <a:gd name="connsiteX36" fmla="*/ 1213645 w 8467293"/>
              <a:gd name="connsiteY36" fmla="*/ 3970318 h 3970318"/>
              <a:gd name="connsiteX37" fmla="*/ 733832 w 8467293"/>
              <a:gd name="connsiteY37" fmla="*/ 3970318 h 3970318"/>
              <a:gd name="connsiteX38" fmla="*/ 0 w 8467293"/>
              <a:gd name="connsiteY38" fmla="*/ 3970318 h 3970318"/>
              <a:gd name="connsiteX39" fmla="*/ 0 w 8467293"/>
              <a:gd name="connsiteY39" fmla="*/ 3363427 h 3970318"/>
              <a:gd name="connsiteX40" fmla="*/ 0 w 8467293"/>
              <a:gd name="connsiteY40" fmla="*/ 2915348 h 3970318"/>
              <a:gd name="connsiteX41" fmla="*/ 0 w 8467293"/>
              <a:gd name="connsiteY41" fmla="*/ 2308456 h 3970318"/>
              <a:gd name="connsiteX42" fmla="*/ 0 w 8467293"/>
              <a:gd name="connsiteY42" fmla="*/ 1701565 h 3970318"/>
              <a:gd name="connsiteX43" fmla="*/ 0 w 8467293"/>
              <a:gd name="connsiteY43" fmla="*/ 1094673 h 3970318"/>
              <a:gd name="connsiteX44" fmla="*/ 0 w 8467293"/>
              <a:gd name="connsiteY44" fmla="*/ 567188 h 3970318"/>
              <a:gd name="connsiteX45" fmla="*/ 0 w 8467293"/>
              <a:gd name="connsiteY45" fmla="*/ 0 h 397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467293" h="3970318" fill="none" extrusionOk="0">
                <a:moveTo>
                  <a:pt x="0" y="0"/>
                </a:moveTo>
                <a:cubicBezTo>
                  <a:pt x="267655" y="-38906"/>
                  <a:pt x="415005" y="32780"/>
                  <a:pt x="564486" y="0"/>
                </a:cubicBezTo>
                <a:cubicBezTo>
                  <a:pt x="713967" y="-32780"/>
                  <a:pt x="806356" y="29055"/>
                  <a:pt x="874954" y="0"/>
                </a:cubicBezTo>
                <a:cubicBezTo>
                  <a:pt x="943552" y="-29055"/>
                  <a:pt x="1244000" y="44402"/>
                  <a:pt x="1354767" y="0"/>
                </a:cubicBezTo>
                <a:cubicBezTo>
                  <a:pt x="1465534" y="-44402"/>
                  <a:pt x="1871252" y="33436"/>
                  <a:pt x="2088599" y="0"/>
                </a:cubicBezTo>
                <a:cubicBezTo>
                  <a:pt x="2305946" y="-33436"/>
                  <a:pt x="2604851" y="10927"/>
                  <a:pt x="2737758" y="0"/>
                </a:cubicBezTo>
                <a:cubicBezTo>
                  <a:pt x="2870665" y="-10927"/>
                  <a:pt x="2899869" y="30948"/>
                  <a:pt x="3048225" y="0"/>
                </a:cubicBezTo>
                <a:cubicBezTo>
                  <a:pt x="3196581" y="-30948"/>
                  <a:pt x="3436027" y="40759"/>
                  <a:pt x="3612712" y="0"/>
                </a:cubicBezTo>
                <a:cubicBezTo>
                  <a:pt x="3789397" y="-40759"/>
                  <a:pt x="3807897" y="8900"/>
                  <a:pt x="3923179" y="0"/>
                </a:cubicBezTo>
                <a:cubicBezTo>
                  <a:pt x="4038461" y="-8900"/>
                  <a:pt x="4335772" y="73258"/>
                  <a:pt x="4572338" y="0"/>
                </a:cubicBezTo>
                <a:cubicBezTo>
                  <a:pt x="4808904" y="-73258"/>
                  <a:pt x="4955005" y="61198"/>
                  <a:pt x="5136824" y="0"/>
                </a:cubicBezTo>
                <a:cubicBezTo>
                  <a:pt x="5318643" y="-61198"/>
                  <a:pt x="5437741" y="19669"/>
                  <a:pt x="5531965" y="0"/>
                </a:cubicBezTo>
                <a:cubicBezTo>
                  <a:pt x="5626189" y="-19669"/>
                  <a:pt x="5855605" y="48376"/>
                  <a:pt x="6011778" y="0"/>
                </a:cubicBezTo>
                <a:cubicBezTo>
                  <a:pt x="6167951" y="-48376"/>
                  <a:pt x="6322302" y="6195"/>
                  <a:pt x="6491591" y="0"/>
                </a:cubicBezTo>
                <a:cubicBezTo>
                  <a:pt x="6660880" y="-6195"/>
                  <a:pt x="6705625" y="17119"/>
                  <a:pt x="6886732" y="0"/>
                </a:cubicBezTo>
                <a:cubicBezTo>
                  <a:pt x="7067839" y="-17119"/>
                  <a:pt x="7279375" y="65135"/>
                  <a:pt x="7535891" y="0"/>
                </a:cubicBezTo>
                <a:cubicBezTo>
                  <a:pt x="7792407" y="-65135"/>
                  <a:pt x="8182318" y="36855"/>
                  <a:pt x="8467293" y="0"/>
                </a:cubicBezTo>
                <a:cubicBezTo>
                  <a:pt x="8528765" y="213193"/>
                  <a:pt x="8410455" y="335561"/>
                  <a:pt x="8467293" y="527485"/>
                </a:cubicBezTo>
                <a:cubicBezTo>
                  <a:pt x="8524131" y="719409"/>
                  <a:pt x="8443066" y="865917"/>
                  <a:pt x="8467293" y="1094673"/>
                </a:cubicBezTo>
                <a:cubicBezTo>
                  <a:pt x="8491520" y="1323429"/>
                  <a:pt x="8453805" y="1438136"/>
                  <a:pt x="8467293" y="1542752"/>
                </a:cubicBezTo>
                <a:cubicBezTo>
                  <a:pt x="8480781" y="1647368"/>
                  <a:pt x="8444016" y="1884801"/>
                  <a:pt x="8467293" y="2109940"/>
                </a:cubicBezTo>
                <a:cubicBezTo>
                  <a:pt x="8490570" y="2335079"/>
                  <a:pt x="8458368" y="2497903"/>
                  <a:pt x="8467293" y="2597722"/>
                </a:cubicBezTo>
                <a:cubicBezTo>
                  <a:pt x="8476218" y="2697541"/>
                  <a:pt x="8444460" y="2961186"/>
                  <a:pt x="8467293" y="3085504"/>
                </a:cubicBezTo>
                <a:cubicBezTo>
                  <a:pt x="8490126" y="3209822"/>
                  <a:pt x="8446629" y="3791629"/>
                  <a:pt x="8467293" y="3970318"/>
                </a:cubicBezTo>
                <a:cubicBezTo>
                  <a:pt x="8277519" y="4012601"/>
                  <a:pt x="8131269" y="3941413"/>
                  <a:pt x="7902807" y="3970318"/>
                </a:cubicBezTo>
                <a:cubicBezTo>
                  <a:pt x="7674345" y="3999223"/>
                  <a:pt x="7553539" y="3943578"/>
                  <a:pt x="7253648" y="3970318"/>
                </a:cubicBezTo>
                <a:cubicBezTo>
                  <a:pt x="6953757" y="3997058"/>
                  <a:pt x="6887769" y="3930626"/>
                  <a:pt x="6773834" y="3970318"/>
                </a:cubicBezTo>
                <a:cubicBezTo>
                  <a:pt x="6659899" y="4010010"/>
                  <a:pt x="6441844" y="3928442"/>
                  <a:pt x="6294021" y="3970318"/>
                </a:cubicBezTo>
                <a:cubicBezTo>
                  <a:pt x="6146198" y="4012194"/>
                  <a:pt x="6117235" y="3966328"/>
                  <a:pt x="5983554" y="3970318"/>
                </a:cubicBezTo>
                <a:cubicBezTo>
                  <a:pt x="5849873" y="3974308"/>
                  <a:pt x="5578933" y="3938962"/>
                  <a:pt x="5419068" y="3970318"/>
                </a:cubicBezTo>
                <a:cubicBezTo>
                  <a:pt x="5259203" y="4001674"/>
                  <a:pt x="5039729" y="3967619"/>
                  <a:pt x="4685235" y="3970318"/>
                </a:cubicBezTo>
                <a:cubicBezTo>
                  <a:pt x="4330741" y="3973017"/>
                  <a:pt x="4319607" y="3938350"/>
                  <a:pt x="4036076" y="3970318"/>
                </a:cubicBezTo>
                <a:cubicBezTo>
                  <a:pt x="3752545" y="4002286"/>
                  <a:pt x="3729677" y="3927106"/>
                  <a:pt x="3640936" y="3970318"/>
                </a:cubicBezTo>
                <a:cubicBezTo>
                  <a:pt x="3552195" y="4013530"/>
                  <a:pt x="3369375" y="3930460"/>
                  <a:pt x="3161123" y="3970318"/>
                </a:cubicBezTo>
                <a:cubicBezTo>
                  <a:pt x="2952871" y="4010176"/>
                  <a:pt x="2676639" y="3938272"/>
                  <a:pt x="2427291" y="3970318"/>
                </a:cubicBezTo>
                <a:cubicBezTo>
                  <a:pt x="2177943" y="4002364"/>
                  <a:pt x="2077981" y="3959232"/>
                  <a:pt x="1778132" y="3970318"/>
                </a:cubicBezTo>
                <a:cubicBezTo>
                  <a:pt x="1478283" y="3981404"/>
                  <a:pt x="1477587" y="3942521"/>
                  <a:pt x="1213645" y="3970318"/>
                </a:cubicBezTo>
                <a:cubicBezTo>
                  <a:pt x="949703" y="3998115"/>
                  <a:pt x="925157" y="3968817"/>
                  <a:pt x="733832" y="3970318"/>
                </a:cubicBezTo>
                <a:cubicBezTo>
                  <a:pt x="542507" y="3971819"/>
                  <a:pt x="331916" y="3938844"/>
                  <a:pt x="0" y="3970318"/>
                </a:cubicBezTo>
                <a:cubicBezTo>
                  <a:pt x="-55726" y="3773532"/>
                  <a:pt x="3553" y="3627091"/>
                  <a:pt x="0" y="3363427"/>
                </a:cubicBezTo>
                <a:cubicBezTo>
                  <a:pt x="-3553" y="3099763"/>
                  <a:pt x="35946" y="3113252"/>
                  <a:pt x="0" y="2915348"/>
                </a:cubicBezTo>
                <a:cubicBezTo>
                  <a:pt x="-35946" y="2717444"/>
                  <a:pt x="67922" y="2466923"/>
                  <a:pt x="0" y="2308456"/>
                </a:cubicBezTo>
                <a:cubicBezTo>
                  <a:pt x="-67922" y="2149989"/>
                  <a:pt x="65107" y="1993875"/>
                  <a:pt x="0" y="1701565"/>
                </a:cubicBezTo>
                <a:cubicBezTo>
                  <a:pt x="-65107" y="1409255"/>
                  <a:pt x="45589" y="1361603"/>
                  <a:pt x="0" y="1094673"/>
                </a:cubicBezTo>
                <a:cubicBezTo>
                  <a:pt x="-45589" y="827743"/>
                  <a:pt x="46159" y="802828"/>
                  <a:pt x="0" y="567188"/>
                </a:cubicBezTo>
                <a:cubicBezTo>
                  <a:pt x="-46159" y="331549"/>
                  <a:pt x="11474" y="167024"/>
                  <a:pt x="0" y="0"/>
                </a:cubicBezTo>
                <a:close/>
              </a:path>
              <a:path w="8467293" h="3970318" stroke="0" extrusionOk="0">
                <a:moveTo>
                  <a:pt x="0" y="0"/>
                </a:moveTo>
                <a:cubicBezTo>
                  <a:pt x="232976" y="-1604"/>
                  <a:pt x="332059" y="7650"/>
                  <a:pt x="479813" y="0"/>
                </a:cubicBezTo>
                <a:cubicBezTo>
                  <a:pt x="627567" y="-7650"/>
                  <a:pt x="779953" y="44205"/>
                  <a:pt x="874954" y="0"/>
                </a:cubicBezTo>
                <a:cubicBezTo>
                  <a:pt x="969955" y="-44205"/>
                  <a:pt x="1174988" y="13021"/>
                  <a:pt x="1270094" y="0"/>
                </a:cubicBezTo>
                <a:cubicBezTo>
                  <a:pt x="1365200" y="-13021"/>
                  <a:pt x="1562521" y="31716"/>
                  <a:pt x="1665234" y="0"/>
                </a:cubicBezTo>
                <a:cubicBezTo>
                  <a:pt x="1767947" y="-31716"/>
                  <a:pt x="1863450" y="26"/>
                  <a:pt x="1975702" y="0"/>
                </a:cubicBezTo>
                <a:cubicBezTo>
                  <a:pt x="2087954" y="-26"/>
                  <a:pt x="2369789" y="24525"/>
                  <a:pt x="2540188" y="0"/>
                </a:cubicBezTo>
                <a:cubicBezTo>
                  <a:pt x="2710587" y="-24525"/>
                  <a:pt x="3006135" y="24340"/>
                  <a:pt x="3189347" y="0"/>
                </a:cubicBezTo>
                <a:cubicBezTo>
                  <a:pt x="3372559" y="-24340"/>
                  <a:pt x="3474782" y="23644"/>
                  <a:pt x="3753833" y="0"/>
                </a:cubicBezTo>
                <a:cubicBezTo>
                  <a:pt x="4032884" y="-23644"/>
                  <a:pt x="4219376" y="63199"/>
                  <a:pt x="4402992" y="0"/>
                </a:cubicBezTo>
                <a:cubicBezTo>
                  <a:pt x="4586608" y="-63199"/>
                  <a:pt x="4811532" y="26390"/>
                  <a:pt x="4967479" y="0"/>
                </a:cubicBezTo>
                <a:cubicBezTo>
                  <a:pt x="5123426" y="-26390"/>
                  <a:pt x="5476983" y="36027"/>
                  <a:pt x="5701311" y="0"/>
                </a:cubicBezTo>
                <a:cubicBezTo>
                  <a:pt x="5925639" y="-36027"/>
                  <a:pt x="6279816" y="35256"/>
                  <a:pt x="6435143" y="0"/>
                </a:cubicBezTo>
                <a:cubicBezTo>
                  <a:pt x="6590470" y="-35256"/>
                  <a:pt x="6925212" y="4626"/>
                  <a:pt x="7168975" y="0"/>
                </a:cubicBezTo>
                <a:cubicBezTo>
                  <a:pt x="7412738" y="-4626"/>
                  <a:pt x="7580064" y="44125"/>
                  <a:pt x="7818134" y="0"/>
                </a:cubicBezTo>
                <a:cubicBezTo>
                  <a:pt x="8056204" y="-44125"/>
                  <a:pt x="8219557" y="46379"/>
                  <a:pt x="8467293" y="0"/>
                </a:cubicBezTo>
                <a:cubicBezTo>
                  <a:pt x="8505911" y="234517"/>
                  <a:pt x="8443617" y="386559"/>
                  <a:pt x="8467293" y="527485"/>
                </a:cubicBezTo>
                <a:cubicBezTo>
                  <a:pt x="8490969" y="668411"/>
                  <a:pt x="8412412" y="884239"/>
                  <a:pt x="8467293" y="1015267"/>
                </a:cubicBezTo>
                <a:cubicBezTo>
                  <a:pt x="8522174" y="1146295"/>
                  <a:pt x="8446625" y="1270564"/>
                  <a:pt x="8467293" y="1463346"/>
                </a:cubicBezTo>
                <a:cubicBezTo>
                  <a:pt x="8487961" y="1656128"/>
                  <a:pt x="8463597" y="1784850"/>
                  <a:pt x="8467293" y="1911425"/>
                </a:cubicBezTo>
                <a:cubicBezTo>
                  <a:pt x="8470989" y="2038000"/>
                  <a:pt x="8401010" y="2265897"/>
                  <a:pt x="8467293" y="2478613"/>
                </a:cubicBezTo>
                <a:cubicBezTo>
                  <a:pt x="8533576" y="2691329"/>
                  <a:pt x="8431979" y="2865489"/>
                  <a:pt x="8467293" y="3006098"/>
                </a:cubicBezTo>
                <a:cubicBezTo>
                  <a:pt x="8502607" y="3146708"/>
                  <a:pt x="8403178" y="3594925"/>
                  <a:pt x="8467293" y="3970318"/>
                </a:cubicBezTo>
                <a:cubicBezTo>
                  <a:pt x="8229243" y="4022418"/>
                  <a:pt x="8155309" y="3942067"/>
                  <a:pt x="7987480" y="3970318"/>
                </a:cubicBezTo>
                <a:cubicBezTo>
                  <a:pt x="7819651" y="3998569"/>
                  <a:pt x="7615259" y="3968247"/>
                  <a:pt x="7507666" y="3970318"/>
                </a:cubicBezTo>
                <a:cubicBezTo>
                  <a:pt x="7400073" y="3972389"/>
                  <a:pt x="7245671" y="3938507"/>
                  <a:pt x="7027853" y="3970318"/>
                </a:cubicBezTo>
                <a:cubicBezTo>
                  <a:pt x="6810035" y="4002129"/>
                  <a:pt x="6605762" y="3921556"/>
                  <a:pt x="6378694" y="3970318"/>
                </a:cubicBezTo>
                <a:cubicBezTo>
                  <a:pt x="6151626" y="4019080"/>
                  <a:pt x="5949544" y="3948881"/>
                  <a:pt x="5644862" y="3970318"/>
                </a:cubicBezTo>
                <a:cubicBezTo>
                  <a:pt x="5340180" y="3991755"/>
                  <a:pt x="5160756" y="3969870"/>
                  <a:pt x="4911030" y="3970318"/>
                </a:cubicBezTo>
                <a:cubicBezTo>
                  <a:pt x="4661304" y="3970766"/>
                  <a:pt x="4563780" y="3929709"/>
                  <a:pt x="4431217" y="3970318"/>
                </a:cubicBezTo>
                <a:cubicBezTo>
                  <a:pt x="4298654" y="4010927"/>
                  <a:pt x="4127449" y="3930886"/>
                  <a:pt x="3866730" y="3970318"/>
                </a:cubicBezTo>
                <a:cubicBezTo>
                  <a:pt x="3606011" y="4009750"/>
                  <a:pt x="3634464" y="3968786"/>
                  <a:pt x="3556263" y="3970318"/>
                </a:cubicBezTo>
                <a:cubicBezTo>
                  <a:pt x="3478062" y="3971850"/>
                  <a:pt x="3243965" y="3939320"/>
                  <a:pt x="3161123" y="3970318"/>
                </a:cubicBezTo>
                <a:cubicBezTo>
                  <a:pt x="3078281" y="4001316"/>
                  <a:pt x="2807406" y="3959455"/>
                  <a:pt x="2511964" y="3970318"/>
                </a:cubicBezTo>
                <a:cubicBezTo>
                  <a:pt x="2216522" y="3981181"/>
                  <a:pt x="2183781" y="3948721"/>
                  <a:pt x="2032150" y="3970318"/>
                </a:cubicBezTo>
                <a:cubicBezTo>
                  <a:pt x="1880519" y="3991915"/>
                  <a:pt x="1745366" y="3926169"/>
                  <a:pt x="1637010" y="3970318"/>
                </a:cubicBezTo>
                <a:cubicBezTo>
                  <a:pt x="1528654" y="4014467"/>
                  <a:pt x="1210580" y="3936308"/>
                  <a:pt x="1072524" y="3970318"/>
                </a:cubicBezTo>
                <a:cubicBezTo>
                  <a:pt x="934468" y="4004328"/>
                  <a:pt x="861312" y="3967347"/>
                  <a:pt x="762056" y="3970318"/>
                </a:cubicBezTo>
                <a:cubicBezTo>
                  <a:pt x="662800" y="3973289"/>
                  <a:pt x="303955" y="3950638"/>
                  <a:pt x="0" y="3970318"/>
                </a:cubicBezTo>
                <a:cubicBezTo>
                  <a:pt x="-68295" y="3666825"/>
                  <a:pt x="9260" y="3545134"/>
                  <a:pt x="0" y="3323723"/>
                </a:cubicBezTo>
                <a:cubicBezTo>
                  <a:pt x="-9260" y="3102313"/>
                  <a:pt x="22095" y="2866138"/>
                  <a:pt x="0" y="2677129"/>
                </a:cubicBezTo>
                <a:cubicBezTo>
                  <a:pt x="-22095" y="2488120"/>
                  <a:pt x="24883" y="2276432"/>
                  <a:pt x="0" y="2149644"/>
                </a:cubicBezTo>
                <a:cubicBezTo>
                  <a:pt x="-24883" y="2022856"/>
                  <a:pt x="53489" y="1818055"/>
                  <a:pt x="0" y="1701565"/>
                </a:cubicBezTo>
                <a:cubicBezTo>
                  <a:pt x="-53489" y="1585075"/>
                  <a:pt x="14737" y="1436117"/>
                  <a:pt x="0" y="1174080"/>
                </a:cubicBezTo>
                <a:cubicBezTo>
                  <a:pt x="-14737" y="912044"/>
                  <a:pt x="35852" y="846781"/>
                  <a:pt x="0" y="606891"/>
                </a:cubicBezTo>
                <a:cubicBezTo>
                  <a:pt x="-35852" y="367001"/>
                  <a:pt x="23517" y="173687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62000"/>
            </a:schemeClr>
          </a:solidFill>
          <a:ln w="381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000302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lvl="0" indent="511175" algn="just">
              <a:buFont typeface="Wingdings" panose="05000000000000000000" pitchFamily="2" charset="2"/>
              <a:buChar char="ü"/>
            </a:pPr>
            <a:r>
              <a:rPr lang="vi-VN" sz="3600" b="1" dirty="0">
                <a:solidFill>
                  <a:srgbClr val="121212"/>
                </a:solidFill>
              </a:rPr>
              <a:t>Âm thanh mang lại nhiều ích lợi trong cuộc sống của chúng ta. Nhờ có âm thanh, chúng ta có thể nói chuyện được với nhau; nghe được những bài hát, bản nhạc; học tập; truyền tin; báo hiệu những nguy hiểm cần tránh,…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</a:endParaRPr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FA0A2C88-3828-4FE0-8CDF-2A4922A5D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469069" y="-59990"/>
            <a:ext cx="1646425" cy="14079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53AACD-BB3D-3E81-7C36-8241AF40A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3221" y="-566560"/>
            <a:ext cx="10229975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77556E-17 L -0.39193 0.0868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DC80C5-EF90-67B7-B10A-1E053F51B528}"/>
              </a:ext>
            </a:extLst>
          </p:cNvPr>
          <p:cNvGrpSpPr/>
          <p:nvPr/>
        </p:nvGrpSpPr>
        <p:grpSpPr>
          <a:xfrm>
            <a:off x="675361" y="292101"/>
            <a:ext cx="10520907" cy="1822450"/>
            <a:chOff x="761086" y="2540001"/>
            <a:chExt cx="10520907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38A7DC2-14D0-14DA-C8B3-C79A887D06CB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D7B4EB2-5D52-96B8-AC1D-92E2393400CD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219B7B8-1E46-E6E0-68B2-E9D8D836D96A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CE4AB3C-EBA4-E89C-9DF5-E9CA3FAC3BF6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7426103-B848-CB2D-1ACD-DD1B035FE2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8" name="Picture 2" descr="Dấu chấm hỏi png | PNGEgg">
              <a:extLst>
                <a:ext uri="{FF2B5EF4-FFF2-40B4-BE49-F238E27FC236}">
                  <a16:creationId xmlns:a16="http://schemas.microsoft.com/office/drawing/2014/main" id="{46968B1B-C0A6-4721-577D-F852280AC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7D5E15-BCB5-93E6-8D09-8E42A9C37266}"/>
                </a:ext>
              </a:extLst>
            </p:cNvPr>
            <p:cNvSpPr/>
            <p:nvPr/>
          </p:nvSpPr>
          <p:spPr>
            <a:xfrm>
              <a:off x="2288520" y="2666222"/>
              <a:ext cx="8608079" cy="14814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Những người khiếm thính 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hông nghe được âm thanh gặp khó khăn gì trong cuộc sống? Hãy đề xuất cách giúp họ vượt qua khó khăn này.</a:t>
              </a:r>
              <a:endPara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 descr="A person with her thumb up&#10;&#10;Description automatically generated">
            <a:extLst>
              <a:ext uri="{FF2B5EF4-FFF2-40B4-BE49-F238E27FC236}">
                <a16:creationId xmlns:a16="http://schemas.microsoft.com/office/drawing/2014/main" id="{C70CA197-3369-E6F9-9AF5-108CD9F132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2124075"/>
            <a:ext cx="4905375" cy="4905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5D9F5D-797C-C57C-CDF7-B1785B44B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1" y="2955100"/>
            <a:ext cx="4032736" cy="327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1B0A7E-5A09-732F-58BB-D09A2C911FC6}"/>
              </a:ext>
            </a:extLst>
          </p:cNvPr>
          <p:cNvSpPr/>
          <p:nvPr/>
        </p:nvSpPr>
        <p:spPr>
          <a:xfrm>
            <a:off x="400051" y="261539"/>
            <a:ext cx="11035966" cy="255454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fontAlgn="base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khó khăn của người khiếm thính không nghe được mọi người đang nói gì, không nghe được ca nhạc, không nghe được cô giáo giảng bài,…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FCF4D7-8643-2E07-F975-6C5DA88C25B1}"/>
              </a:ext>
            </a:extLst>
          </p:cNvPr>
          <p:cNvGrpSpPr/>
          <p:nvPr/>
        </p:nvGrpSpPr>
        <p:grpSpPr>
          <a:xfrm>
            <a:off x="0" y="3019425"/>
            <a:ext cx="4694070" cy="3631061"/>
            <a:chOff x="163680" y="2817206"/>
            <a:chExt cx="5024721" cy="434763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82E1EE-F2CC-E5BD-A441-155F4600A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id="{5B0E3495-210E-2AE4-A08A-156993655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12DE40FA-631C-3650-F3EC-B140EBDE9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5D0F722-0BDA-1E86-3E1D-EE383FD9B3A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4" b="91633" l="2466" r="91310">
                        <a14:foregroundMark x1="9822" y1="86661" x2="9822" y2="86661"/>
                        <a14:foregroundMark x1="7478" y1="26031" x2="7720" y2="26031"/>
                        <a14:foregroundMark x1="5659" y1="24737" x2="8246" y2="27324"/>
                        <a14:foregroundMark x1="2749" y1="26556" x2="2506" y2="27850"/>
                        <a14:foregroundMark x1="29426" y1="33347" x2="28901" y2="35449"/>
                        <a14:foregroundMark x1="25505" y1="30719" x2="25627" y2="39369"/>
                        <a14:foregroundMark x1="25627" y1="39369" x2="26799" y2="40137"/>
                        <a14:foregroundMark x1="31245" y1="32579" x2="31002" y2="35449"/>
                        <a14:foregroundMark x1="54527" y1="36217" x2="52708" y2="36742"/>
                        <a14:foregroundMark x1="54002" y1="37268" x2="50889" y2="37793"/>
                        <a14:foregroundMark x1="55053" y1="36217" x2="52708" y2="37793"/>
                        <a14:foregroundMark x1="50364" y1="44058" x2="47736" y2="44058"/>
                        <a14:foregroundMark x1="49555" y1="42765" x2="48787" y2="43816"/>
                        <a14:foregroundMark x1="55053" y1="35166" x2="53759" y2="39086"/>
                        <a14:foregroundMark x1="74131" y1="37025" x2="74939" y2="41956"/>
                        <a14:foregroundMark x1="75182" y1="37510" x2="74414" y2="42482"/>
                        <a14:foregroundMark x1="75465" y1="39612" x2="75465" y2="39612"/>
                        <a14:foregroundMark x1="75465" y1="39612" x2="75465" y2="39612"/>
                        <a14:foregroundMark x1="75182" y1="39612" x2="75182" y2="39612"/>
                        <a14:foregroundMark x1="49555" y1="36500" x2="47211" y2="37268"/>
                        <a14:foregroundMark x1="47211" y1="35166" x2="46160" y2="36742"/>
                        <a14:foregroundMark x1="46160" y1="36742" x2="46160" y2="36742"/>
                        <a14:foregroundMark x1="46160" y1="36742" x2="46160" y2="36742"/>
                        <a14:foregroundMark x1="46160" y1="36742" x2="46160" y2="36742"/>
                        <a14:foregroundMark x1="46160" y1="36500" x2="46160" y2="36500"/>
                        <a14:foregroundMark x1="44058" y1="36217" x2="44058" y2="36217"/>
                        <a14:foregroundMark x1="44058" y1="36217" x2="44058" y2="36217"/>
                        <a14:foregroundMark x1="43533" y1="36217" x2="43533" y2="36217"/>
                        <a14:foregroundMark x1="46968" y1="37025" x2="46968" y2="37025"/>
                        <a14:foregroundMark x1="90622" y1="87187" x2="91390" y2="86944"/>
                        <a14:foregroundMark x1="89046" y1="87712" x2="90622" y2="86661"/>
                        <a14:foregroundMark x1="53759" y1="89289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44584" y1="89814" x2="40946" y2="90340"/>
                        <a14:foregroundMark x1="43533" y1="90340" x2="41714" y2="90865"/>
                        <a14:foregroundMark x1="46443" y1="91633" x2="46443" y2="91633"/>
                        <a14:foregroundMark x1="55295" y1="36500" x2="48787" y2="37510"/>
                        <a14:foregroundMark x1="73605" y1="38844" x2="75707" y2="39369"/>
                        <a14:foregroundMark x1="73080" y1="39369" x2="75950" y2="39369"/>
                        <a14:foregroundMark x1="71787" y1="39895" x2="75950" y2="39369"/>
                        <a14:foregroundMark x1="73605" y1="38844" x2="75950" y2="39895"/>
                        <a14:foregroundMark x1="75707" y1="37268" x2="73888" y2="44058"/>
                        <a14:foregroundMark x1="53234" y1="34923" x2="52708" y2="39369"/>
                        <a14:foregroundMark x1="44341" y1="35449" x2="48504" y2="44260"/>
                        <a14:foregroundMark x1="48504" y1="44260" x2="48787" y2="47211"/>
                        <a14:foregroundMark x1="31447" y1="33428" x2="30275" y2="35327"/>
                        <a14:foregroundMark x1="30396" y1="33549" x2="30841" y2="34276"/>
                        <a14:foregroundMark x1="28375" y1="33549" x2="28375" y2="33549"/>
                        <a14:foregroundMark x1="28941" y1="33549" x2="29547" y2="33711"/>
                        <a14:foregroundMark x1="29224" y1="34883" x2="26435" y2="38561"/>
                        <a14:foregroundMark x1="25707" y1="37389" x2="26031" y2="40582"/>
                        <a14:foregroundMark x1="26031" y1="36621" x2="26597" y2="41916"/>
                        <a14:foregroundMark x1="26152" y1="36055" x2="28941" y2="43088"/>
                        <a14:foregroundMark x1="28941" y1="43088" x2="28941" y2="43088"/>
                        <a14:foregroundMark x1="28941" y1="42199" x2="29224" y2="42926"/>
                        <a14:foregroundMark x1="48141" y1="35449" x2="40501" y2="40016"/>
                        <a14:foregroundMark x1="40501" y1="40016" x2="40501" y2="40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87" y="3090112"/>
            <a:ext cx="3872663" cy="3872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44BA44-9869-C4B0-8025-4A17C2BB3A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3379" y="3714750"/>
            <a:ext cx="3550021" cy="250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079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DC80C5-EF90-67B7-B10A-1E053F51B528}"/>
              </a:ext>
            </a:extLst>
          </p:cNvPr>
          <p:cNvGrpSpPr/>
          <p:nvPr/>
        </p:nvGrpSpPr>
        <p:grpSpPr>
          <a:xfrm>
            <a:off x="675361" y="292101"/>
            <a:ext cx="10520907" cy="1822450"/>
            <a:chOff x="761086" y="2540001"/>
            <a:chExt cx="10520907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38A7DC2-14D0-14DA-C8B3-C79A887D06CB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D7B4EB2-5D52-96B8-AC1D-92E2393400CD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219B7B8-1E46-E6E0-68B2-E9D8D836D96A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CE4AB3C-EBA4-E89C-9DF5-E9CA3FAC3BF6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7426103-B848-CB2D-1ACD-DD1B035FE2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8" name="Picture 2" descr="Dấu chấm hỏi png | PNGEgg">
              <a:extLst>
                <a:ext uri="{FF2B5EF4-FFF2-40B4-BE49-F238E27FC236}">
                  <a16:creationId xmlns:a16="http://schemas.microsoft.com/office/drawing/2014/main" id="{46968B1B-C0A6-4721-577D-F852280AC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7D5E15-BCB5-93E6-8D09-8E42A9C37266}"/>
                </a:ext>
              </a:extLst>
            </p:cNvPr>
            <p:cNvSpPr/>
            <p:nvPr/>
          </p:nvSpPr>
          <p:spPr>
            <a:xfrm>
              <a:off x="2288520" y="2764986"/>
              <a:ext cx="8608079" cy="12839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Âm nhạc giúp ích lợi gì cho em? Em biết những loại nhạc cụ nào?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B6C5C06-E933-3FE3-7374-78AF6AC167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1633" l="2466" r="91310">
                        <a14:foregroundMark x1="9822" y1="86661" x2="9822" y2="86661"/>
                        <a14:foregroundMark x1="7478" y1="26031" x2="7720" y2="26031"/>
                        <a14:foregroundMark x1="5659" y1="24737" x2="8246" y2="27324"/>
                        <a14:foregroundMark x1="2749" y1="26556" x2="2506" y2="27850"/>
                        <a14:foregroundMark x1="29426" y1="33347" x2="28901" y2="35449"/>
                        <a14:foregroundMark x1="25505" y1="30719" x2="25627" y2="39369"/>
                        <a14:foregroundMark x1="25627" y1="39369" x2="26799" y2="40137"/>
                        <a14:foregroundMark x1="31245" y1="32579" x2="31002" y2="35449"/>
                        <a14:foregroundMark x1="54527" y1="36217" x2="52708" y2="36742"/>
                        <a14:foregroundMark x1="54002" y1="37268" x2="50889" y2="37793"/>
                        <a14:foregroundMark x1="55053" y1="36217" x2="52708" y2="37793"/>
                        <a14:foregroundMark x1="50364" y1="44058" x2="47736" y2="44058"/>
                        <a14:foregroundMark x1="49555" y1="42765" x2="48787" y2="43816"/>
                        <a14:foregroundMark x1="55053" y1="35166" x2="53759" y2="39086"/>
                        <a14:foregroundMark x1="74131" y1="37025" x2="74939" y2="41956"/>
                        <a14:foregroundMark x1="75182" y1="37510" x2="74414" y2="42482"/>
                        <a14:foregroundMark x1="75465" y1="39612" x2="75465" y2="39612"/>
                        <a14:foregroundMark x1="75465" y1="39612" x2="75465" y2="39612"/>
                        <a14:foregroundMark x1="75182" y1="39612" x2="75182" y2="39612"/>
                        <a14:foregroundMark x1="49555" y1="36500" x2="47211" y2="37268"/>
                        <a14:foregroundMark x1="47211" y1="35166" x2="46160" y2="36742"/>
                        <a14:foregroundMark x1="46160" y1="36742" x2="46160" y2="36742"/>
                        <a14:foregroundMark x1="46160" y1="36742" x2="46160" y2="36742"/>
                        <a14:foregroundMark x1="46160" y1="36742" x2="46160" y2="36742"/>
                        <a14:foregroundMark x1="46160" y1="36500" x2="46160" y2="36500"/>
                        <a14:foregroundMark x1="44058" y1="36217" x2="44058" y2="36217"/>
                        <a14:foregroundMark x1="44058" y1="36217" x2="44058" y2="36217"/>
                        <a14:foregroundMark x1="43533" y1="36217" x2="43533" y2="36217"/>
                        <a14:foregroundMark x1="46968" y1="37025" x2="46968" y2="37025"/>
                        <a14:foregroundMark x1="90622" y1="87187" x2="91390" y2="86944"/>
                        <a14:foregroundMark x1="89046" y1="87712" x2="90622" y2="86661"/>
                        <a14:foregroundMark x1="53759" y1="89289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44584" y1="89814" x2="40946" y2="90340"/>
                        <a14:foregroundMark x1="43533" y1="90340" x2="41714" y2="90865"/>
                        <a14:foregroundMark x1="46443" y1="91633" x2="46443" y2="91633"/>
                        <a14:foregroundMark x1="55295" y1="36500" x2="48787" y2="37510"/>
                        <a14:foregroundMark x1="73605" y1="38844" x2="75707" y2="39369"/>
                        <a14:foregroundMark x1="73080" y1="39369" x2="75950" y2="39369"/>
                        <a14:foregroundMark x1="71787" y1="39895" x2="75950" y2="39369"/>
                        <a14:foregroundMark x1="73605" y1="38844" x2="75950" y2="39895"/>
                        <a14:foregroundMark x1="75707" y1="37268" x2="73888" y2="44058"/>
                        <a14:foregroundMark x1="53234" y1="34923" x2="52708" y2="39369"/>
                        <a14:foregroundMark x1="44341" y1="35449" x2="48504" y2="44260"/>
                        <a14:foregroundMark x1="48504" y1="44260" x2="48787" y2="47211"/>
                        <a14:foregroundMark x1="31447" y1="33428" x2="30275" y2="35327"/>
                        <a14:foregroundMark x1="30396" y1="33549" x2="30841" y2="34276"/>
                        <a14:foregroundMark x1="28375" y1="33549" x2="28375" y2="33549"/>
                        <a14:foregroundMark x1="28941" y1="33549" x2="29547" y2="33711"/>
                        <a14:foregroundMark x1="29224" y1="34883" x2="26435" y2="38561"/>
                        <a14:foregroundMark x1="25707" y1="37389" x2="26031" y2="40582"/>
                        <a14:foregroundMark x1="26031" y1="36621" x2="26597" y2="41916"/>
                        <a14:foregroundMark x1="26152" y1="36055" x2="28941" y2="43088"/>
                        <a14:foregroundMark x1="28941" y1="43088" x2="28941" y2="43088"/>
                        <a14:foregroundMark x1="28941" y1="42199" x2="29224" y2="42926"/>
                        <a14:foregroundMark x1="48141" y1="35449" x2="40501" y2="40016"/>
                        <a14:foregroundMark x1="40501" y1="40016" x2="40501" y2="40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87" y="2251913"/>
            <a:ext cx="5196638" cy="519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2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3">
            <a:extLst>
              <a:ext uri="{FF2B5EF4-FFF2-40B4-BE49-F238E27FC236}">
                <a16:creationId xmlns:a16="http://schemas.microsoft.com/office/drawing/2014/main" id="{F3E8FF01-356A-4F8F-8D4C-27CF699EEB26}"/>
              </a:ext>
            </a:extLst>
          </p:cNvPr>
          <p:cNvSpPr/>
          <p:nvPr/>
        </p:nvSpPr>
        <p:spPr>
          <a:xfrm rot="10800000">
            <a:off x="219" y="59872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Graphic 3">
            <a:extLst>
              <a:ext uri="{FF2B5EF4-FFF2-40B4-BE49-F238E27FC236}">
                <a16:creationId xmlns:a16="http://schemas.microsoft.com/office/drawing/2014/main" id="{616C9890-8A1E-4822-A0AB-D90E94C67381}"/>
              </a:ext>
            </a:extLst>
          </p:cNvPr>
          <p:cNvSpPr/>
          <p:nvPr/>
        </p:nvSpPr>
        <p:spPr>
          <a:xfrm rot="10800000">
            <a:off x="0" y="57078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18D5FE1-1D94-446D-A0EB-F3118780A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69624" y="5087991"/>
            <a:ext cx="1160958" cy="5439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E93F21-EC97-460E-8368-13977FB6D8C1}"/>
              </a:ext>
            </a:extLst>
          </p:cNvPr>
          <p:cNvSpPr txBox="1"/>
          <p:nvPr/>
        </p:nvSpPr>
        <p:spPr>
          <a:xfrm>
            <a:off x="609600" y="279399"/>
            <a:ext cx="11391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-ta,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C20E3-79ED-21BD-BAFB-099946F52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012" y="2352675"/>
            <a:ext cx="4448175" cy="426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49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1B0A7E-5A09-732F-58BB-D09A2C911FC6}"/>
              </a:ext>
            </a:extLst>
          </p:cNvPr>
          <p:cNvSpPr/>
          <p:nvPr/>
        </p:nvSpPr>
        <p:spPr>
          <a:xfrm>
            <a:off x="400051" y="261539"/>
            <a:ext cx="11035966" cy="830997"/>
          </a:xfrm>
          <a:prstGeom prst="rect">
            <a:avLst/>
          </a:prstGeom>
          <a:solidFill>
            <a:schemeClr val="accent3">
              <a:lumMod val="20000"/>
              <a:lumOff val="80000"/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4A6D3-E1C3-B1BE-FB8D-ECAA4653A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184" y="1876799"/>
            <a:ext cx="2162175" cy="4029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3FCA2A83-DC76-7D21-EF37-7E0E36289755}"/>
              </a:ext>
            </a:extLst>
          </p:cNvPr>
          <p:cNvSpPr/>
          <p:nvPr/>
        </p:nvSpPr>
        <p:spPr>
          <a:xfrm flipH="1">
            <a:off x="4097218" y="2124542"/>
            <a:ext cx="5423989" cy="20699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7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7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1B0A7E-5A09-732F-58BB-D09A2C911FC6}"/>
              </a:ext>
            </a:extLst>
          </p:cNvPr>
          <p:cNvSpPr/>
          <p:nvPr/>
        </p:nvSpPr>
        <p:spPr>
          <a:xfrm>
            <a:off x="400051" y="261539"/>
            <a:ext cx="11035966" cy="830997"/>
          </a:xfrm>
          <a:prstGeom prst="rect">
            <a:avLst/>
          </a:prstGeom>
          <a:solidFill>
            <a:schemeClr val="accent3">
              <a:lumMod val="20000"/>
              <a:lumOff val="80000"/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3FCA2A83-DC76-7D21-EF37-7E0E36289755}"/>
              </a:ext>
            </a:extLst>
          </p:cNvPr>
          <p:cNvSpPr/>
          <p:nvPr/>
        </p:nvSpPr>
        <p:spPr>
          <a:xfrm flipH="1">
            <a:off x="4097218" y="2124542"/>
            <a:ext cx="5423989" cy="20699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trống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9E703-01DD-EBA3-2A20-21F4E2DA5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16" y="2506895"/>
            <a:ext cx="3302801" cy="2956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1207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73A03-A2C0-C8A5-6561-E61E1AE2F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61" y="296312"/>
            <a:ext cx="10278747" cy="145707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67AA34-FCB0-B9D3-B55A-A955A608F996}"/>
              </a:ext>
            </a:extLst>
          </p:cNvPr>
          <p:cNvSpPr/>
          <p:nvPr/>
        </p:nvSpPr>
        <p:spPr>
          <a:xfrm>
            <a:off x="472611" y="2239766"/>
            <a:ext cx="7572054" cy="2455524"/>
          </a:xfrm>
          <a:prstGeom prst="roundRect">
            <a:avLst/>
          </a:prstGeom>
          <a:solidFill>
            <a:srgbClr val="EEF8F6"/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 nhóm thu thập thông tin về một số nhạc cụ và ghi kết quả vào bảng phụ (theo mẫu dưới đây). Sau 5 phút nhóm nào nêu được nhiều nhạc cụ nhất thì các thành viên của nhóm đó là nhà thông thái.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9174563-0B79-53F6-B7C9-F29E009BE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50601" y="2568540"/>
            <a:ext cx="3860208" cy="299733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E0B3FAF-8332-FF3D-A155-DF16CD772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785871"/>
              </p:ext>
            </p:extLst>
          </p:nvPr>
        </p:nvGraphicFramePr>
        <p:xfrm>
          <a:off x="2787774" y="5134834"/>
          <a:ext cx="6109646" cy="126991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013986">
                  <a:extLst>
                    <a:ext uri="{9D8B030D-6E8A-4147-A177-3AD203B41FA5}">
                      <a16:colId xmlns:a16="http://schemas.microsoft.com/office/drawing/2014/main" val="4197588660"/>
                    </a:ext>
                  </a:extLst>
                </a:gridCol>
                <a:gridCol w="2059111">
                  <a:extLst>
                    <a:ext uri="{9D8B030D-6E8A-4147-A177-3AD203B41FA5}">
                      <a16:colId xmlns:a16="http://schemas.microsoft.com/office/drawing/2014/main" val="763249063"/>
                    </a:ext>
                  </a:extLst>
                </a:gridCol>
                <a:gridCol w="2036549">
                  <a:extLst>
                    <a:ext uri="{9D8B030D-6E8A-4147-A177-3AD203B41FA5}">
                      <a16:colId xmlns:a16="http://schemas.microsoft.com/office/drawing/2014/main" val="1420550052"/>
                    </a:ext>
                  </a:extLst>
                </a:gridCol>
              </a:tblGrid>
              <a:tr h="7830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Tên nhạc cụ 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Cách làm phát ra âm thanh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</a:rPr>
                        <a:t>Bộ phận phát ra âm thanh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185541"/>
                  </a:ext>
                </a:extLst>
              </a:tr>
              <a:tr h="4868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752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29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" y="2627312"/>
            <a:ext cx="12191781" cy="4230688"/>
          </a:xfrm>
          <a:prstGeom prst="rect">
            <a:avLst/>
          </a:prstGeom>
        </p:spPr>
      </p:pic>
      <p:sp>
        <p:nvSpPr>
          <p:cNvPr id="5" name="Graphic 3">
            <a:extLst>
              <a:ext uri="{FF2B5EF4-FFF2-40B4-BE49-F238E27FC236}">
                <a16:creationId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0" name="Graphic 143">
            <a:extLst>
              <a:ext uri="{FF2B5EF4-FFF2-40B4-BE49-F238E27FC236}">
                <a16:creationId xmlns:a16="http://schemas.microsoft.com/office/drawing/2014/main" id="{E9B75939-462F-4EDE-9F90-CDD8BB3919BD}"/>
              </a:ext>
            </a:extLst>
          </p:cNvPr>
          <p:cNvGrpSpPr/>
          <p:nvPr/>
        </p:nvGrpSpPr>
        <p:grpSpPr>
          <a:xfrm>
            <a:off x="10534594" y="3283412"/>
            <a:ext cx="1876002" cy="3664187"/>
            <a:chOff x="10445531" y="3270549"/>
            <a:chExt cx="1876002" cy="366418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C9AA2E6-3972-4EAF-A71B-3E2223C37EA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4F92EFD-AE72-4141-BF6B-F9560E21C1F8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2DF677-BCD5-4571-A847-E97BDA26E22E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818E3A-B7E0-4111-B976-92E9D31FC5E9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8539B0D-C992-4ABF-8F8D-ABD462EFB5E8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E5FDF8-9617-49CD-9751-A80FFF290B9B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546BA0-7172-4179-9723-141C606D245B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22B3B9-DC65-46E7-923F-AE1EF007AF04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9" name="Graphic 153">
            <a:extLst>
              <a:ext uri="{FF2B5EF4-FFF2-40B4-BE49-F238E27FC236}">
                <a16:creationId xmlns:a16="http://schemas.microsoft.com/office/drawing/2014/main" id="{9AF86EE5-700D-410A-A89B-32EBF3C114B3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B356B4D-3784-43F2-A28E-F75020CB9D06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7B476EC-8FCE-440C-A1E7-2768425702BE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31C83-9929-4985-BEEA-C1C535C3D6CF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ECD860E-64BE-4740-B45E-DF93D446DF4F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FDC15BE-3AC2-40FC-BDCB-95D853ADCDFE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5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9FEF3030-06E7-4044-AE60-FEAC52AF4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7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39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40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0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4E125F4B-7A9D-4C42-B965-30BF58A30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619354" y="313264"/>
            <a:ext cx="1460633" cy="684352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653348" y="817618"/>
            <a:ext cx="2444487" cy="1145318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sp>
        <p:nvSpPr>
          <p:cNvPr id="114" name="Rectangles 77828">
            <a:extLst>
              <a:ext uri="{FF2B5EF4-FFF2-40B4-BE49-F238E27FC236}">
                <a16:creationId xmlns:a16="http://schemas.microsoft.com/office/drawing/2014/main" id="{3D737733-7F78-45C6-9A09-9CE878241082}"/>
              </a:ext>
            </a:extLst>
          </p:cNvPr>
          <p:cNvSpPr/>
          <p:nvPr/>
        </p:nvSpPr>
        <p:spPr>
          <a:xfrm>
            <a:off x="1963963" y="1885777"/>
            <a:ext cx="8467293" cy="3785652"/>
          </a:xfrm>
          <a:custGeom>
            <a:avLst/>
            <a:gdLst>
              <a:gd name="connsiteX0" fmla="*/ 0 w 8467293"/>
              <a:gd name="connsiteY0" fmla="*/ 0 h 3785652"/>
              <a:gd name="connsiteX1" fmla="*/ 564486 w 8467293"/>
              <a:gd name="connsiteY1" fmla="*/ 0 h 3785652"/>
              <a:gd name="connsiteX2" fmla="*/ 874954 w 8467293"/>
              <a:gd name="connsiteY2" fmla="*/ 0 h 3785652"/>
              <a:gd name="connsiteX3" fmla="*/ 1354767 w 8467293"/>
              <a:gd name="connsiteY3" fmla="*/ 0 h 3785652"/>
              <a:gd name="connsiteX4" fmla="*/ 2088599 w 8467293"/>
              <a:gd name="connsiteY4" fmla="*/ 0 h 3785652"/>
              <a:gd name="connsiteX5" fmla="*/ 2737758 w 8467293"/>
              <a:gd name="connsiteY5" fmla="*/ 0 h 3785652"/>
              <a:gd name="connsiteX6" fmla="*/ 3048225 w 8467293"/>
              <a:gd name="connsiteY6" fmla="*/ 0 h 3785652"/>
              <a:gd name="connsiteX7" fmla="*/ 3612712 w 8467293"/>
              <a:gd name="connsiteY7" fmla="*/ 0 h 3785652"/>
              <a:gd name="connsiteX8" fmla="*/ 3923179 w 8467293"/>
              <a:gd name="connsiteY8" fmla="*/ 0 h 3785652"/>
              <a:gd name="connsiteX9" fmla="*/ 4572338 w 8467293"/>
              <a:gd name="connsiteY9" fmla="*/ 0 h 3785652"/>
              <a:gd name="connsiteX10" fmla="*/ 5136824 w 8467293"/>
              <a:gd name="connsiteY10" fmla="*/ 0 h 3785652"/>
              <a:gd name="connsiteX11" fmla="*/ 5531965 w 8467293"/>
              <a:gd name="connsiteY11" fmla="*/ 0 h 3785652"/>
              <a:gd name="connsiteX12" fmla="*/ 6011778 w 8467293"/>
              <a:gd name="connsiteY12" fmla="*/ 0 h 3785652"/>
              <a:gd name="connsiteX13" fmla="*/ 6491591 w 8467293"/>
              <a:gd name="connsiteY13" fmla="*/ 0 h 3785652"/>
              <a:gd name="connsiteX14" fmla="*/ 6886732 w 8467293"/>
              <a:gd name="connsiteY14" fmla="*/ 0 h 3785652"/>
              <a:gd name="connsiteX15" fmla="*/ 7535891 w 8467293"/>
              <a:gd name="connsiteY15" fmla="*/ 0 h 3785652"/>
              <a:gd name="connsiteX16" fmla="*/ 8467293 w 8467293"/>
              <a:gd name="connsiteY16" fmla="*/ 0 h 3785652"/>
              <a:gd name="connsiteX17" fmla="*/ 8467293 w 8467293"/>
              <a:gd name="connsiteY17" fmla="*/ 502951 h 3785652"/>
              <a:gd name="connsiteX18" fmla="*/ 8467293 w 8467293"/>
              <a:gd name="connsiteY18" fmla="*/ 1043758 h 3785652"/>
              <a:gd name="connsiteX19" fmla="*/ 8467293 w 8467293"/>
              <a:gd name="connsiteY19" fmla="*/ 1470996 h 3785652"/>
              <a:gd name="connsiteX20" fmla="*/ 8467293 w 8467293"/>
              <a:gd name="connsiteY20" fmla="*/ 2011804 h 3785652"/>
              <a:gd name="connsiteX21" fmla="*/ 8467293 w 8467293"/>
              <a:gd name="connsiteY21" fmla="*/ 2476898 h 3785652"/>
              <a:gd name="connsiteX22" fmla="*/ 8467293 w 8467293"/>
              <a:gd name="connsiteY22" fmla="*/ 2941992 h 3785652"/>
              <a:gd name="connsiteX23" fmla="*/ 8467293 w 8467293"/>
              <a:gd name="connsiteY23" fmla="*/ 3785652 h 3785652"/>
              <a:gd name="connsiteX24" fmla="*/ 7902807 w 8467293"/>
              <a:gd name="connsiteY24" fmla="*/ 3785652 h 3785652"/>
              <a:gd name="connsiteX25" fmla="*/ 7253648 w 8467293"/>
              <a:gd name="connsiteY25" fmla="*/ 3785652 h 3785652"/>
              <a:gd name="connsiteX26" fmla="*/ 6773834 w 8467293"/>
              <a:gd name="connsiteY26" fmla="*/ 3785652 h 3785652"/>
              <a:gd name="connsiteX27" fmla="*/ 6294021 w 8467293"/>
              <a:gd name="connsiteY27" fmla="*/ 3785652 h 3785652"/>
              <a:gd name="connsiteX28" fmla="*/ 5983554 w 8467293"/>
              <a:gd name="connsiteY28" fmla="*/ 3785652 h 3785652"/>
              <a:gd name="connsiteX29" fmla="*/ 5419068 w 8467293"/>
              <a:gd name="connsiteY29" fmla="*/ 3785652 h 3785652"/>
              <a:gd name="connsiteX30" fmla="*/ 4685235 w 8467293"/>
              <a:gd name="connsiteY30" fmla="*/ 3785652 h 3785652"/>
              <a:gd name="connsiteX31" fmla="*/ 4036076 w 8467293"/>
              <a:gd name="connsiteY31" fmla="*/ 3785652 h 3785652"/>
              <a:gd name="connsiteX32" fmla="*/ 3640936 w 8467293"/>
              <a:gd name="connsiteY32" fmla="*/ 3785652 h 3785652"/>
              <a:gd name="connsiteX33" fmla="*/ 3161123 w 8467293"/>
              <a:gd name="connsiteY33" fmla="*/ 3785652 h 3785652"/>
              <a:gd name="connsiteX34" fmla="*/ 2427291 w 8467293"/>
              <a:gd name="connsiteY34" fmla="*/ 3785652 h 3785652"/>
              <a:gd name="connsiteX35" fmla="*/ 1778132 w 8467293"/>
              <a:gd name="connsiteY35" fmla="*/ 3785652 h 3785652"/>
              <a:gd name="connsiteX36" fmla="*/ 1213645 w 8467293"/>
              <a:gd name="connsiteY36" fmla="*/ 3785652 h 3785652"/>
              <a:gd name="connsiteX37" fmla="*/ 733832 w 8467293"/>
              <a:gd name="connsiteY37" fmla="*/ 3785652 h 3785652"/>
              <a:gd name="connsiteX38" fmla="*/ 0 w 8467293"/>
              <a:gd name="connsiteY38" fmla="*/ 3785652 h 3785652"/>
              <a:gd name="connsiteX39" fmla="*/ 0 w 8467293"/>
              <a:gd name="connsiteY39" fmla="*/ 3206988 h 3785652"/>
              <a:gd name="connsiteX40" fmla="*/ 0 w 8467293"/>
              <a:gd name="connsiteY40" fmla="*/ 2779750 h 3785652"/>
              <a:gd name="connsiteX41" fmla="*/ 0 w 8467293"/>
              <a:gd name="connsiteY41" fmla="*/ 2201086 h 3785652"/>
              <a:gd name="connsiteX42" fmla="*/ 0 w 8467293"/>
              <a:gd name="connsiteY42" fmla="*/ 1622422 h 3785652"/>
              <a:gd name="connsiteX43" fmla="*/ 0 w 8467293"/>
              <a:gd name="connsiteY43" fmla="*/ 1043758 h 3785652"/>
              <a:gd name="connsiteX44" fmla="*/ 0 w 8467293"/>
              <a:gd name="connsiteY44" fmla="*/ 540807 h 3785652"/>
              <a:gd name="connsiteX45" fmla="*/ 0 w 8467293"/>
              <a:gd name="connsiteY45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467293" h="3785652" fill="none" extrusionOk="0">
                <a:moveTo>
                  <a:pt x="0" y="0"/>
                </a:moveTo>
                <a:cubicBezTo>
                  <a:pt x="267655" y="-38906"/>
                  <a:pt x="415005" y="32780"/>
                  <a:pt x="564486" y="0"/>
                </a:cubicBezTo>
                <a:cubicBezTo>
                  <a:pt x="713967" y="-32780"/>
                  <a:pt x="806356" y="29055"/>
                  <a:pt x="874954" y="0"/>
                </a:cubicBezTo>
                <a:cubicBezTo>
                  <a:pt x="943552" y="-29055"/>
                  <a:pt x="1244000" y="44402"/>
                  <a:pt x="1354767" y="0"/>
                </a:cubicBezTo>
                <a:cubicBezTo>
                  <a:pt x="1465534" y="-44402"/>
                  <a:pt x="1871252" y="33436"/>
                  <a:pt x="2088599" y="0"/>
                </a:cubicBezTo>
                <a:cubicBezTo>
                  <a:pt x="2305946" y="-33436"/>
                  <a:pt x="2604851" y="10927"/>
                  <a:pt x="2737758" y="0"/>
                </a:cubicBezTo>
                <a:cubicBezTo>
                  <a:pt x="2870665" y="-10927"/>
                  <a:pt x="2899869" y="30948"/>
                  <a:pt x="3048225" y="0"/>
                </a:cubicBezTo>
                <a:cubicBezTo>
                  <a:pt x="3196581" y="-30948"/>
                  <a:pt x="3436027" y="40759"/>
                  <a:pt x="3612712" y="0"/>
                </a:cubicBezTo>
                <a:cubicBezTo>
                  <a:pt x="3789397" y="-40759"/>
                  <a:pt x="3807897" y="8900"/>
                  <a:pt x="3923179" y="0"/>
                </a:cubicBezTo>
                <a:cubicBezTo>
                  <a:pt x="4038461" y="-8900"/>
                  <a:pt x="4335772" y="73258"/>
                  <a:pt x="4572338" y="0"/>
                </a:cubicBezTo>
                <a:cubicBezTo>
                  <a:pt x="4808904" y="-73258"/>
                  <a:pt x="4955005" y="61198"/>
                  <a:pt x="5136824" y="0"/>
                </a:cubicBezTo>
                <a:cubicBezTo>
                  <a:pt x="5318643" y="-61198"/>
                  <a:pt x="5437741" y="19669"/>
                  <a:pt x="5531965" y="0"/>
                </a:cubicBezTo>
                <a:cubicBezTo>
                  <a:pt x="5626189" y="-19669"/>
                  <a:pt x="5855605" y="48376"/>
                  <a:pt x="6011778" y="0"/>
                </a:cubicBezTo>
                <a:cubicBezTo>
                  <a:pt x="6167951" y="-48376"/>
                  <a:pt x="6322302" y="6195"/>
                  <a:pt x="6491591" y="0"/>
                </a:cubicBezTo>
                <a:cubicBezTo>
                  <a:pt x="6660880" y="-6195"/>
                  <a:pt x="6705625" y="17119"/>
                  <a:pt x="6886732" y="0"/>
                </a:cubicBezTo>
                <a:cubicBezTo>
                  <a:pt x="7067839" y="-17119"/>
                  <a:pt x="7279375" y="65135"/>
                  <a:pt x="7535891" y="0"/>
                </a:cubicBezTo>
                <a:cubicBezTo>
                  <a:pt x="7792407" y="-65135"/>
                  <a:pt x="8182318" y="36855"/>
                  <a:pt x="8467293" y="0"/>
                </a:cubicBezTo>
                <a:cubicBezTo>
                  <a:pt x="8474858" y="214590"/>
                  <a:pt x="8437037" y="362660"/>
                  <a:pt x="8467293" y="502951"/>
                </a:cubicBezTo>
                <a:cubicBezTo>
                  <a:pt x="8497549" y="643242"/>
                  <a:pt x="8417263" y="800541"/>
                  <a:pt x="8467293" y="1043758"/>
                </a:cubicBezTo>
                <a:cubicBezTo>
                  <a:pt x="8517323" y="1286975"/>
                  <a:pt x="8445710" y="1339066"/>
                  <a:pt x="8467293" y="1470996"/>
                </a:cubicBezTo>
                <a:cubicBezTo>
                  <a:pt x="8488876" y="1602926"/>
                  <a:pt x="8411756" y="1747793"/>
                  <a:pt x="8467293" y="2011804"/>
                </a:cubicBezTo>
                <a:cubicBezTo>
                  <a:pt x="8522830" y="2275815"/>
                  <a:pt x="8430586" y="2379435"/>
                  <a:pt x="8467293" y="2476898"/>
                </a:cubicBezTo>
                <a:cubicBezTo>
                  <a:pt x="8504000" y="2574361"/>
                  <a:pt x="8422875" y="2798567"/>
                  <a:pt x="8467293" y="2941992"/>
                </a:cubicBezTo>
                <a:cubicBezTo>
                  <a:pt x="8511711" y="3085417"/>
                  <a:pt x="8407344" y="3386430"/>
                  <a:pt x="8467293" y="3785652"/>
                </a:cubicBezTo>
                <a:cubicBezTo>
                  <a:pt x="8277519" y="3827935"/>
                  <a:pt x="8131269" y="3756747"/>
                  <a:pt x="7902807" y="3785652"/>
                </a:cubicBezTo>
                <a:cubicBezTo>
                  <a:pt x="7674345" y="3814557"/>
                  <a:pt x="7553539" y="3758912"/>
                  <a:pt x="7253648" y="3785652"/>
                </a:cubicBezTo>
                <a:cubicBezTo>
                  <a:pt x="6953757" y="3812392"/>
                  <a:pt x="6887769" y="3745960"/>
                  <a:pt x="6773834" y="3785652"/>
                </a:cubicBezTo>
                <a:cubicBezTo>
                  <a:pt x="6659899" y="3825344"/>
                  <a:pt x="6441844" y="3743776"/>
                  <a:pt x="6294021" y="3785652"/>
                </a:cubicBezTo>
                <a:cubicBezTo>
                  <a:pt x="6146198" y="3827528"/>
                  <a:pt x="6117235" y="3781662"/>
                  <a:pt x="5983554" y="3785652"/>
                </a:cubicBezTo>
                <a:cubicBezTo>
                  <a:pt x="5849873" y="3789642"/>
                  <a:pt x="5578933" y="3754296"/>
                  <a:pt x="5419068" y="3785652"/>
                </a:cubicBezTo>
                <a:cubicBezTo>
                  <a:pt x="5259203" y="3817008"/>
                  <a:pt x="5039729" y="3782953"/>
                  <a:pt x="4685235" y="3785652"/>
                </a:cubicBezTo>
                <a:cubicBezTo>
                  <a:pt x="4330741" y="3788351"/>
                  <a:pt x="4319607" y="3753684"/>
                  <a:pt x="4036076" y="3785652"/>
                </a:cubicBezTo>
                <a:cubicBezTo>
                  <a:pt x="3752545" y="3817620"/>
                  <a:pt x="3729677" y="3742440"/>
                  <a:pt x="3640936" y="3785652"/>
                </a:cubicBezTo>
                <a:cubicBezTo>
                  <a:pt x="3552195" y="3828864"/>
                  <a:pt x="3369375" y="3745794"/>
                  <a:pt x="3161123" y="3785652"/>
                </a:cubicBezTo>
                <a:cubicBezTo>
                  <a:pt x="2952871" y="3825510"/>
                  <a:pt x="2676639" y="3753606"/>
                  <a:pt x="2427291" y="3785652"/>
                </a:cubicBezTo>
                <a:cubicBezTo>
                  <a:pt x="2177943" y="3817698"/>
                  <a:pt x="2077981" y="3774566"/>
                  <a:pt x="1778132" y="3785652"/>
                </a:cubicBezTo>
                <a:cubicBezTo>
                  <a:pt x="1478283" y="3796738"/>
                  <a:pt x="1477587" y="3757855"/>
                  <a:pt x="1213645" y="3785652"/>
                </a:cubicBezTo>
                <a:cubicBezTo>
                  <a:pt x="949703" y="3813449"/>
                  <a:pt x="925157" y="3784151"/>
                  <a:pt x="733832" y="3785652"/>
                </a:cubicBezTo>
                <a:cubicBezTo>
                  <a:pt x="542507" y="3787153"/>
                  <a:pt x="331916" y="3754178"/>
                  <a:pt x="0" y="3785652"/>
                </a:cubicBezTo>
                <a:cubicBezTo>
                  <a:pt x="-60765" y="3572070"/>
                  <a:pt x="37979" y="3460274"/>
                  <a:pt x="0" y="3206988"/>
                </a:cubicBezTo>
                <a:cubicBezTo>
                  <a:pt x="-37979" y="2953702"/>
                  <a:pt x="4429" y="2967460"/>
                  <a:pt x="0" y="2779750"/>
                </a:cubicBezTo>
                <a:cubicBezTo>
                  <a:pt x="-4429" y="2592040"/>
                  <a:pt x="13133" y="2399385"/>
                  <a:pt x="0" y="2201086"/>
                </a:cubicBezTo>
                <a:cubicBezTo>
                  <a:pt x="-13133" y="2002787"/>
                  <a:pt x="3624" y="1791754"/>
                  <a:pt x="0" y="1622422"/>
                </a:cubicBezTo>
                <a:cubicBezTo>
                  <a:pt x="-3624" y="1453090"/>
                  <a:pt x="25043" y="1311807"/>
                  <a:pt x="0" y="1043758"/>
                </a:cubicBezTo>
                <a:cubicBezTo>
                  <a:pt x="-25043" y="775709"/>
                  <a:pt x="45801" y="777506"/>
                  <a:pt x="0" y="540807"/>
                </a:cubicBezTo>
                <a:cubicBezTo>
                  <a:pt x="-45801" y="304108"/>
                  <a:pt x="40717" y="193388"/>
                  <a:pt x="0" y="0"/>
                </a:cubicBezTo>
                <a:close/>
              </a:path>
              <a:path w="8467293" h="3785652" stroke="0" extrusionOk="0">
                <a:moveTo>
                  <a:pt x="0" y="0"/>
                </a:moveTo>
                <a:cubicBezTo>
                  <a:pt x="232976" y="-1604"/>
                  <a:pt x="332059" y="7650"/>
                  <a:pt x="479813" y="0"/>
                </a:cubicBezTo>
                <a:cubicBezTo>
                  <a:pt x="627567" y="-7650"/>
                  <a:pt x="779953" y="44205"/>
                  <a:pt x="874954" y="0"/>
                </a:cubicBezTo>
                <a:cubicBezTo>
                  <a:pt x="969955" y="-44205"/>
                  <a:pt x="1174988" y="13021"/>
                  <a:pt x="1270094" y="0"/>
                </a:cubicBezTo>
                <a:cubicBezTo>
                  <a:pt x="1365200" y="-13021"/>
                  <a:pt x="1562521" y="31716"/>
                  <a:pt x="1665234" y="0"/>
                </a:cubicBezTo>
                <a:cubicBezTo>
                  <a:pt x="1767947" y="-31716"/>
                  <a:pt x="1863450" y="26"/>
                  <a:pt x="1975702" y="0"/>
                </a:cubicBezTo>
                <a:cubicBezTo>
                  <a:pt x="2087954" y="-26"/>
                  <a:pt x="2369789" y="24525"/>
                  <a:pt x="2540188" y="0"/>
                </a:cubicBezTo>
                <a:cubicBezTo>
                  <a:pt x="2710587" y="-24525"/>
                  <a:pt x="3006135" y="24340"/>
                  <a:pt x="3189347" y="0"/>
                </a:cubicBezTo>
                <a:cubicBezTo>
                  <a:pt x="3372559" y="-24340"/>
                  <a:pt x="3474782" y="23644"/>
                  <a:pt x="3753833" y="0"/>
                </a:cubicBezTo>
                <a:cubicBezTo>
                  <a:pt x="4032884" y="-23644"/>
                  <a:pt x="4219376" y="63199"/>
                  <a:pt x="4402992" y="0"/>
                </a:cubicBezTo>
                <a:cubicBezTo>
                  <a:pt x="4586608" y="-63199"/>
                  <a:pt x="4811532" y="26390"/>
                  <a:pt x="4967479" y="0"/>
                </a:cubicBezTo>
                <a:cubicBezTo>
                  <a:pt x="5123426" y="-26390"/>
                  <a:pt x="5476983" y="36027"/>
                  <a:pt x="5701311" y="0"/>
                </a:cubicBezTo>
                <a:cubicBezTo>
                  <a:pt x="5925639" y="-36027"/>
                  <a:pt x="6279816" y="35256"/>
                  <a:pt x="6435143" y="0"/>
                </a:cubicBezTo>
                <a:cubicBezTo>
                  <a:pt x="6590470" y="-35256"/>
                  <a:pt x="6925212" y="4626"/>
                  <a:pt x="7168975" y="0"/>
                </a:cubicBezTo>
                <a:cubicBezTo>
                  <a:pt x="7412738" y="-4626"/>
                  <a:pt x="7580064" y="44125"/>
                  <a:pt x="7818134" y="0"/>
                </a:cubicBezTo>
                <a:cubicBezTo>
                  <a:pt x="8056204" y="-44125"/>
                  <a:pt x="8219557" y="46379"/>
                  <a:pt x="8467293" y="0"/>
                </a:cubicBezTo>
                <a:cubicBezTo>
                  <a:pt x="8525764" y="170416"/>
                  <a:pt x="8461653" y="324174"/>
                  <a:pt x="8467293" y="502951"/>
                </a:cubicBezTo>
                <a:cubicBezTo>
                  <a:pt x="8472933" y="681728"/>
                  <a:pt x="8414951" y="829894"/>
                  <a:pt x="8467293" y="968045"/>
                </a:cubicBezTo>
                <a:cubicBezTo>
                  <a:pt x="8519635" y="1106196"/>
                  <a:pt x="8436146" y="1215764"/>
                  <a:pt x="8467293" y="1395283"/>
                </a:cubicBezTo>
                <a:cubicBezTo>
                  <a:pt x="8498440" y="1574802"/>
                  <a:pt x="8416621" y="1724996"/>
                  <a:pt x="8467293" y="1822521"/>
                </a:cubicBezTo>
                <a:cubicBezTo>
                  <a:pt x="8517965" y="1920046"/>
                  <a:pt x="8429367" y="2124291"/>
                  <a:pt x="8467293" y="2363328"/>
                </a:cubicBezTo>
                <a:cubicBezTo>
                  <a:pt x="8505219" y="2602365"/>
                  <a:pt x="8409608" y="2755151"/>
                  <a:pt x="8467293" y="2866279"/>
                </a:cubicBezTo>
                <a:cubicBezTo>
                  <a:pt x="8524978" y="2977407"/>
                  <a:pt x="8389921" y="3565953"/>
                  <a:pt x="8467293" y="3785652"/>
                </a:cubicBezTo>
                <a:cubicBezTo>
                  <a:pt x="8229243" y="3837752"/>
                  <a:pt x="8155309" y="3757401"/>
                  <a:pt x="7987480" y="3785652"/>
                </a:cubicBezTo>
                <a:cubicBezTo>
                  <a:pt x="7819651" y="3813903"/>
                  <a:pt x="7615259" y="3783581"/>
                  <a:pt x="7507666" y="3785652"/>
                </a:cubicBezTo>
                <a:cubicBezTo>
                  <a:pt x="7400073" y="3787723"/>
                  <a:pt x="7245671" y="3753841"/>
                  <a:pt x="7027853" y="3785652"/>
                </a:cubicBezTo>
                <a:cubicBezTo>
                  <a:pt x="6810035" y="3817463"/>
                  <a:pt x="6605762" y="3736890"/>
                  <a:pt x="6378694" y="3785652"/>
                </a:cubicBezTo>
                <a:cubicBezTo>
                  <a:pt x="6151626" y="3834414"/>
                  <a:pt x="5949544" y="3764215"/>
                  <a:pt x="5644862" y="3785652"/>
                </a:cubicBezTo>
                <a:cubicBezTo>
                  <a:pt x="5340180" y="3807089"/>
                  <a:pt x="5160756" y="3785204"/>
                  <a:pt x="4911030" y="3785652"/>
                </a:cubicBezTo>
                <a:cubicBezTo>
                  <a:pt x="4661304" y="3786100"/>
                  <a:pt x="4563780" y="3745043"/>
                  <a:pt x="4431217" y="3785652"/>
                </a:cubicBezTo>
                <a:cubicBezTo>
                  <a:pt x="4298654" y="3826261"/>
                  <a:pt x="4127449" y="3746220"/>
                  <a:pt x="3866730" y="3785652"/>
                </a:cubicBezTo>
                <a:cubicBezTo>
                  <a:pt x="3606011" y="3825084"/>
                  <a:pt x="3634464" y="3784120"/>
                  <a:pt x="3556263" y="3785652"/>
                </a:cubicBezTo>
                <a:cubicBezTo>
                  <a:pt x="3478062" y="3787184"/>
                  <a:pt x="3243965" y="3754654"/>
                  <a:pt x="3161123" y="3785652"/>
                </a:cubicBezTo>
                <a:cubicBezTo>
                  <a:pt x="3078281" y="3816650"/>
                  <a:pt x="2807406" y="3774789"/>
                  <a:pt x="2511964" y="3785652"/>
                </a:cubicBezTo>
                <a:cubicBezTo>
                  <a:pt x="2216522" y="3796515"/>
                  <a:pt x="2183781" y="3764055"/>
                  <a:pt x="2032150" y="3785652"/>
                </a:cubicBezTo>
                <a:cubicBezTo>
                  <a:pt x="1880519" y="3807249"/>
                  <a:pt x="1745366" y="3741503"/>
                  <a:pt x="1637010" y="3785652"/>
                </a:cubicBezTo>
                <a:cubicBezTo>
                  <a:pt x="1528654" y="3829801"/>
                  <a:pt x="1210580" y="3751642"/>
                  <a:pt x="1072524" y="3785652"/>
                </a:cubicBezTo>
                <a:cubicBezTo>
                  <a:pt x="934468" y="3819662"/>
                  <a:pt x="861312" y="3782681"/>
                  <a:pt x="762056" y="3785652"/>
                </a:cubicBezTo>
                <a:cubicBezTo>
                  <a:pt x="662800" y="3788623"/>
                  <a:pt x="303955" y="3765972"/>
                  <a:pt x="0" y="3785652"/>
                </a:cubicBezTo>
                <a:cubicBezTo>
                  <a:pt x="-22736" y="3489689"/>
                  <a:pt x="44353" y="3349298"/>
                  <a:pt x="0" y="3169132"/>
                </a:cubicBezTo>
                <a:cubicBezTo>
                  <a:pt x="-44353" y="2988966"/>
                  <a:pt x="3526" y="2711786"/>
                  <a:pt x="0" y="2552611"/>
                </a:cubicBezTo>
                <a:cubicBezTo>
                  <a:pt x="-3526" y="2393436"/>
                  <a:pt x="24486" y="2221206"/>
                  <a:pt x="0" y="2049660"/>
                </a:cubicBezTo>
                <a:cubicBezTo>
                  <a:pt x="-24486" y="1878114"/>
                  <a:pt x="5998" y="1816328"/>
                  <a:pt x="0" y="1622422"/>
                </a:cubicBezTo>
                <a:cubicBezTo>
                  <a:pt x="-5998" y="1428516"/>
                  <a:pt x="24052" y="1257386"/>
                  <a:pt x="0" y="1119471"/>
                </a:cubicBezTo>
                <a:cubicBezTo>
                  <a:pt x="-24052" y="981556"/>
                  <a:pt x="55581" y="839604"/>
                  <a:pt x="0" y="578664"/>
                </a:cubicBezTo>
                <a:cubicBezTo>
                  <a:pt x="-55581" y="317724"/>
                  <a:pt x="6174" y="138203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62000"/>
            </a:schemeClr>
          </a:solidFill>
          <a:ln w="381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000302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lvl="0" algn="just"/>
            <a:r>
              <a:rPr lang="vi-VN" sz="4000" b="1" dirty="0">
                <a:solidFill>
                  <a:srgbClr val="121212"/>
                </a:solidFill>
              </a:rPr>
              <a:t>Cách làm phát ra âm thanh của nhạc cụ dây là tạo sự rung động của dây; của nhạc cụ gõ là tạo sự rung động của bề mặt bị gõ; của nhạc cụ hơi là thổi làm không khí trong ống rung động.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3AACD-BB3D-3E81-7C36-8241AF40AE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3221" y="-566560"/>
            <a:ext cx="10229975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2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D465AFC0-AA0F-440E-98EC-E9321EF10E2E}"/>
              </a:ext>
            </a:extLst>
          </p:cNvPr>
          <p:cNvSpPr/>
          <p:nvPr/>
        </p:nvSpPr>
        <p:spPr>
          <a:xfrm rot="20589086">
            <a:off x="-2297312" y="2897570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7EEBD52A-2B21-4D11-A567-CC7B165518D4}"/>
              </a:ext>
            </a:extLst>
          </p:cNvPr>
          <p:cNvSpPr/>
          <p:nvPr/>
        </p:nvSpPr>
        <p:spPr>
          <a:xfrm rot="21068396">
            <a:off x="2943490" y="1576091"/>
            <a:ext cx="871704" cy="835689"/>
          </a:xfrm>
          <a:custGeom>
            <a:avLst/>
            <a:gdLst>
              <a:gd name="connsiteX0" fmla="*/ 565922 w 573858"/>
              <a:gd name="connsiteY0" fmla="*/ 375577 h 550149"/>
              <a:gd name="connsiteX1" fmla="*/ 215056 w 573858"/>
              <a:gd name="connsiteY1" fmla="*/ 540653 h 550149"/>
              <a:gd name="connsiteX2" fmla="*/ 6813 w 573858"/>
              <a:gd name="connsiteY2" fmla="*/ 223308 h 550149"/>
              <a:gd name="connsiteX3" fmla="*/ 379816 w 573858"/>
              <a:gd name="connsiteY3" fmla="*/ 6369 h 550149"/>
              <a:gd name="connsiteX4" fmla="*/ 565922 w 573858"/>
              <a:gd name="connsiteY4" fmla="*/ 375577 h 55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858" h="550149">
                <a:moveTo>
                  <a:pt x="565922" y="375577"/>
                </a:moveTo>
                <a:cubicBezTo>
                  <a:pt x="530187" y="511243"/>
                  <a:pt x="348983" y="575914"/>
                  <a:pt x="215056" y="540653"/>
                </a:cubicBezTo>
                <a:cubicBezTo>
                  <a:pt x="81129" y="505392"/>
                  <a:pt x="-28922" y="358816"/>
                  <a:pt x="6813" y="223308"/>
                </a:cubicBezTo>
                <a:cubicBezTo>
                  <a:pt x="42548" y="87642"/>
                  <a:pt x="245889" y="-28892"/>
                  <a:pt x="379816" y="6369"/>
                </a:cubicBezTo>
                <a:cubicBezTo>
                  <a:pt x="513585" y="41471"/>
                  <a:pt x="601499" y="239910"/>
                  <a:pt x="565922" y="375577"/>
                </a:cubicBezTo>
                <a:close/>
              </a:path>
            </a:pathLst>
          </a:custGeom>
          <a:solidFill>
            <a:srgbClr val="97D3C9"/>
          </a:solidFill>
          <a:ln w="157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F8E90760-490A-41C4-AA81-741B3171687C}"/>
              </a:ext>
            </a:extLst>
          </p:cNvPr>
          <p:cNvSpPr/>
          <p:nvPr/>
        </p:nvSpPr>
        <p:spPr>
          <a:xfrm rot="21068396">
            <a:off x="3428391" y="-54403"/>
            <a:ext cx="1829104" cy="1753533"/>
          </a:xfrm>
          <a:custGeom>
            <a:avLst/>
            <a:gdLst>
              <a:gd name="connsiteX0" fmla="*/ 565922 w 573858"/>
              <a:gd name="connsiteY0" fmla="*/ 375577 h 550149"/>
              <a:gd name="connsiteX1" fmla="*/ 215056 w 573858"/>
              <a:gd name="connsiteY1" fmla="*/ 540653 h 550149"/>
              <a:gd name="connsiteX2" fmla="*/ 6813 w 573858"/>
              <a:gd name="connsiteY2" fmla="*/ 223308 h 550149"/>
              <a:gd name="connsiteX3" fmla="*/ 379816 w 573858"/>
              <a:gd name="connsiteY3" fmla="*/ 6369 h 550149"/>
              <a:gd name="connsiteX4" fmla="*/ 565922 w 573858"/>
              <a:gd name="connsiteY4" fmla="*/ 375577 h 55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858" h="550149">
                <a:moveTo>
                  <a:pt x="565922" y="375577"/>
                </a:moveTo>
                <a:cubicBezTo>
                  <a:pt x="530187" y="511243"/>
                  <a:pt x="348983" y="575914"/>
                  <a:pt x="215056" y="540653"/>
                </a:cubicBezTo>
                <a:cubicBezTo>
                  <a:pt x="81129" y="505392"/>
                  <a:pt x="-28922" y="358816"/>
                  <a:pt x="6813" y="223308"/>
                </a:cubicBezTo>
                <a:cubicBezTo>
                  <a:pt x="42548" y="87642"/>
                  <a:pt x="245889" y="-28892"/>
                  <a:pt x="379816" y="6369"/>
                </a:cubicBezTo>
                <a:cubicBezTo>
                  <a:pt x="513585" y="41471"/>
                  <a:pt x="601499" y="239910"/>
                  <a:pt x="565922" y="375577"/>
                </a:cubicBezTo>
                <a:close/>
              </a:path>
            </a:pathLst>
          </a:custGeom>
          <a:solidFill>
            <a:srgbClr val="CBD5CD"/>
          </a:solidFill>
          <a:ln w="157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4" name="Graphic 200">
            <a:extLst>
              <a:ext uri="{FF2B5EF4-FFF2-40B4-BE49-F238E27FC236}">
                <a16:creationId xmlns:a16="http://schemas.microsoft.com/office/drawing/2014/main" id="{DDF24249-78B1-4745-A2A5-62C47193BBCC}"/>
              </a:ext>
            </a:extLst>
          </p:cNvPr>
          <p:cNvSpPr/>
          <p:nvPr/>
        </p:nvSpPr>
        <p:spPr>
          <a:xfrm rot="-2299724">
            <a:off x="10402440" y="5002339"/>
            <a:ext cx="2422941" cy="242294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rgbClr val="97D3C9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85" name="Graphic 7">
            <a:extLst>
              <a:ext uri="{FF2B5EF4-FFF2-40B4-BE49-F238E27FC236}">
                <a16:creationId xmlns:a16="http://schemas.microsoft.com/office/drawing/2014/main" id="{7E3F8691-FABE-46D3-B09D-E49E4D46538C}"/>
              </a:ext>
            </a:extLst>
          </p:cNvPr>
          <p:cNvGrpSpPr/>
          <p:nvPr/>
        </p:nvGrpSpPr>
        <p:grpSpPr>
          <a:xfrm>
            <a:off x="1309628" y="265553"/>
            <a:ext cx="3233143" cy="6344712"/>
            <a:chOff x="0" y="2213069"/>
            <a:chExt cx="2613113" cy="4606687"/>
          </a:xfrm>
        </p:grpSpPr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D40F48B-7796-4FD1-819B-64F0A5C4BDEC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87" name="Graphic 7">
              <a:extLst>
                <a:ext uri="{FF2B5EF4-FFF2-40B4-BE49-F238E27FC236}">
                  <a16:creationId xmlns:a16="http://schemas.microsoft.com/office/drawing/2014/main" id="{6DDCE3C3-CB3E-4453-B55F-80D44271A353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1A8E5E35-4B50-41DA-A278-D6307622E8C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09EBCC41-2FF6-4536-A17D-CE46A9781822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C04B2C87-012E-487E-8FC5-3D9A48BE757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823B03BA-50D6-4428-B8D0-6638B46DDBB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97E362C-B171-41B2-85E7-39FEFD2AB4B8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0595C816-887E-445B-84CB-99282104C42C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9EEDD42C-3AA3-4E61-BDA6-F8974ECC05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BBF8553-EA71-4B1B-BA47-78AC979C6B5C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BB1CB6A-1761-4A53-8FC8-A89677E7B9BA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C9F4EE32-6E96-4B72-952D-D5491D93EC06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7951720A-5AFE-40A1-A650-D0AA07B59BF0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4B5AED42-4539-4FF3-A281-99025CE18E5D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88" name="Graphic 7">
              <a:extLst>
                <a:ext uri="{FF2B5EF4-FFF2-40B4-BE49-F238E27FC236}">
                  <a16:creationId xmlns:a16="http://schemas.microsoft.com/office/drawing/2014/main" id="{2B8232CD-A0C1-4B6D-BAE9-FA99F2F11AC3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F9EDC935-CC77-4764-9F85-1BD7D7847F57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05F66D6-1CF2-4620-BE37-489C082F81C6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E2451EAA-501C-463C-80DC-21BEA8A83109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3EECE99-2AF5-4D15-8383-9B8D7676A3E2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16BF943-AAE7-493B-9E4A-51285DA757AB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1C5FC803-E23D-41D1-8AFD-693FA08FE8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C60255A-3B19-4A0C-9F5A-136D0C7C5849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F866063-7130-44DE-A85C-A12872128250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71DAE54-CA7C-42F3-A900-51341209F57A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778ACFDA-B5B7-4739-B9EF-97F86BC69A3E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0AD68A4-FD4D-415A-AE0C-FB30AE325452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D2F0D2C3-85B7-434C-B6D5-9CE677423D65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486" name="Graphic 143">
            <a:extLst>
              <a:ext uri="{FF2B5EF4-FFF2-40B4-BE49-F238E27FC236}">
                <a16:creationId xmlns:a16="http://schemas.microsoft.com/office/drawing/2014/main" id="{D43C46DA-F6DD-4F60-B580-DFC4FBBACB3A}"/>
              </a:ext>
            </a:extLst>
          </p:cNvPr>
          <p:cNvGrpSpPr/>
          <p:nvPr/>
        </p:nvGrpSpPr>
        <p:grpSpPr>
          <a:xfrm rot="2645555">
            <a:off x="2012264" y="3702702"/>
            <a:ext cx="1876002" cy="3664187"/>
            <a:chOff x="10445531" y="3270549"/>
            <a:chExt cx="1876002" cy="3664187"/>
          </a:xfrm>
        </p:grpSpPr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51DEBC54-76B6-4E60-B3F9-6FE78FF0BB1F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F97C4979-F1BC-4E4A-8A9E-3DEAA36CC655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3325B5C8-5EB6-4376-8F87-72008AC73C9E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A711D5DA-DC61-432E-9B1C-ECA426F6BE50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C04F0DA8-920A-4E03-A887-D136296C5534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1A64FE1C-40E8-4FE8-94DF-1D4E136B2401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9C366151-3461-456F-8FDF-8BCB6B223368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BD05E7B1-C8E4-44FB-9228-0E0474B27EDB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95" name="Graphic 153">
            <a:extLst>
              <a:ext uri="{FF2B5EF4-FFF2-40B4-BE49-F238E27FC236}">
                <a16:creationId xmlns:a16="http://schemas.microsoft.com/office/drawing/2014/main" id="{D0A6371B-D1E3-4E31-971B-428A1F9B339F}"/>
              </a:ext>
            </a:extLst>
          </p:cNvPr>
          <p:cNvGrpSpPr/>
          <p:nvPr/>
        </p:nvGrpSpPr>
        <p:grpSpPr>
          <a:xfrm rot="5229554">
            <a:off x="2630702" y="5294588"/>
            <a:ext cx="1488064" cy="1783685"/>
            <a:chOff x="11161825" y="3187825"/>
            <a:chExt cx="1068908" cy="1281259"/>
          </a:xfrm>
        </p:grpSpPr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2460A369-FB46-4FEE-AF3D-58EC5321C566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AFBDEF1B-4664-42AB-B9FC-43F1DBF28335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0A6E2C65-0DB7-4C54-9864-EBA7F339789F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47589131-ED86-4F4B-AE69-10E7B0C93A88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05DA89C4-DE8A-483B-AE08-9CF067ABC7B2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01" name="Graphic 154">
            <a:extLst>
              <a:ext uri="{FF2B5EF4-FFF2-40B4-BE49-F238E27FC236}">
                <a16:creationId xmlns:a16="http://schemas.microsoft.com/office/drawing/2014/main" id="{3C0A5AFE-FFE8-4E92-8ABC-19DF6DC4FCB7}"/>
              </a:ext>
            </a:extLst>
          </p:cNvPr>
          <p:cNvGrpSpPr/>
          <p:nvPr/>
        </p:nvGrpSpPr>
        <p:grpSpPr>
          <a:xfrm>
            <a:off x="8508245" y="1161767"/>
            <a:ext cx="869341" cy="692051"/>
            <a:chOff x="9167261" y="3475651"/>
            <a:chExt cx="1734184" cy="1380521"/>
          </a:xfrm>
        </p:grpSpPr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E04D1EBA-5308-419F-95F6-51F61CE65CA7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88963658-2F10-4BA2-B65B-C46B1E6EA97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1D8B7365-2401-498C-BC58-5C8D6D37A617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FA9DE98C-1D9A-42FA-BA95-18064690338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49DB1137-0DC0-482F-AD7E-C483B5FDF904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30CB1C45-DDAC-4A33-BCFA-D2D7A3A84350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D8965DD7-71B0-4AE1-B70F-E3231D488FD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E06AB017-9D0B-412D-92BF-9F90E3D555D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409B41C9-4741-410F-A0EE-77BC325A4CB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17243F39-A683-4BC5-ADD3-5DA83FE58FFF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B011766A-98F5-497D-8D16-CC8FD7B2571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A5E00C70-3E4C-4E71-A1DB-09DD368E8A8F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87C86EB2-5C1C-45FB-B8C7-25C8857B442B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6CE1FEB0-1346-4ADA-86EA-D1BA6ECE3C67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33A22BD1-030E-4543-830B-D969126837A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C6FAA1C4-4E7D-4D28-A96F-DADD86BB5F11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5D91CB00-3E87-45DA-8236-DE850527DED5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9E8FAB5E-8286-4ACF-B7C5-F7246C319CE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08E96B57-B5AF-4DC8-AC97-D163748EE3D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21" name="Graphic 520">
            <a:extLst>
              <a:ext uri="{FF2B5EF4-FFF2-40B4-BE49-F238E27FC236}">
                <a16:creationId xmlns:a16="http://schemas.microsoft.com/office/drawing/2014/main" id="{0C9373E2-57AC-4916-BE93-1AA2041AE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605535">
            <a:off x="210583" y="4691020"/>
            <a:ext cx="2279413" cy="1529227"/>
          </a:xfrm>
          <a:prstGeom prst="rect">
            <a:avLst/>
          </a:prstGeom>
        </p:spPr>
      </p:pic>
      <p:grpSp>
        <p:nvGrpSpPr>
          <p:cNvPr id="522" name="Graphic 243">
            <a:extLst>
              <a:ext uri="{FF2B5EF4-FFF2-40B4-BE49-F238E27FC236}">
                <a16:creationId xmlns:a16="http://schemas.microsoft.com/office/drawing/2014/main" id="{8F22A5F3-E398-47BB-9E17-3D4B4206587F}"/>
              </a:ext>
            </a:extLst>
          </p:cNvPr>
          <p:cNvGrpSpPr/>
          <p:nvPr/>
        </p:nvGrpSpPr>
        <p:grpSpPr>
          <a:xfrm>
            <a:off x="548885" y="5926037"/>
            <a:ext cx="1630724" cy="1255170"/>
            <a:chOff x="7982733" y="5589867"/>
            <a:chExt cx="1630724" cy="1255170"/>
          </a:xfrm>
        </p:grpSpPr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B84964E4-D92E-4483-836E-6BD46F041C6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43FCC752-4231-486F-A1AF-D318738A7A8B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2C6DF430-0646-47ED-A21D-F53F7957CB4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F00DFA68-C85F-41F9-A374-881939D2D9A8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C39A555B-A3C0-4AC7-8F4F-4D222E76F9DA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E2130ADE-C4B8-4BAC-AC60-F7413B185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1337971" y="3668240"/>
            <a:ext cx="2143304" cy="3000626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6E07A595-DA80-4FAA-921E-28CF55419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115887" y="3922943"/>
            <a:ext cx="1378932" cy="1930505"/>
          </a:xfrm>
          <a:prstGeom prst="rect">
            <a:avLst/>
          </a:prstGeom>
        </p:spPr>
      </p:pic>
      <p:pic>
        <p:nvPicPr>
          <p:cNvPr id="178" name="Graphic 177">
            <a:extLst>
              <a:ext uri="{FF2B5EF4-FFF2-40B4-BE49-F238E27FC236}">
                <a16:creationId xmlns:a16="http://schemas.microsoft.com/office/drawing/2014/main" id="{64078804-9DEF-4477-890F-A13E99EA6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2108856" y="5875767"/>
            <a:ext cx="576493" cy="807090"/>
          </a:xfrm>
          <a:prstGeom prst="rect">
            <a:avLst/>
          </a:prstGeom>
        </p:spPr>
      </p:pic>
      <p:pic>
        <p:nvPicPr>
          <p:cNvPr id="611" name="Graphic 610">
            <a:extLst>
              <a:ext uri="{FF2B5EF4-FFF2-40B4-BE49-F238E27FC236}">
                <a16:creationId xmlns:a16="http://schemas.microsoft.com/office/drawing/2014/main" id="{A54A8BB8-0F53-472E-8143-5CCF6A884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672815" y="1612058"/>
            <a:ext cx="2444487" cy="1145318"/>
          </a:xfrm>
          <a:prstGeom prst="rect">
            <a:avLst/>
          </a:prstGeom>
        </p:spPr>
      </p:pic>
      <p:pic>
        <p:nvPicPr>
          <p:cNvPr id="613" name="Graphic 612">
            <a:extLst>
              <a:ext uri="{FF2B5EF4-FFF2-40B4-BE49-F238E27FC236}">
                <a16:creationId xmlns:a16="http://schemas.microsoft.com/office/drawing/2014/main" id="{55CE4F4D-15B3-4455-8ACE-368C7FA5A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79212" y="319208"/>
            <a:ext cx="1460633" cy="684352"/>
          </a:xfrm>
          <a:prstGeom prst="rect">
            <a:avLst/>
          </a:prstGeom>
        </p:spPr>
      </p:pic>
      <p:pic>
        <p:nvPicPr>
          <p:cNvPr id="615" name="Graphic 614">
            <a:extLst>
              <a:ext uri="{FF2B5EF4-FFF2-40B4-BE49-F238E27FC236}">
                <a16:creationId xmlns:a16="http://schemas.microsoft.com/office/drawing/2014/main" id="{03B2A22E-220C-4D6A-8044-A698725D2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908969" y="5829743"/>
            <a:ext cx="1090936" cy="511137"/>
          </a:xfrm>
          <a:prstGeom prst="rect">
            <a:avLst/>
          </a:prstGeom>
        </p:spPr>
      </p:pic>
      <p:pic>
        <p:nvPicPr>
          <p:cNvPr id="617" name="Graphic 616">
            <a:extLst>
              <a:ext uri="{FF2B5EF4-FFF2-40B4-BE49-F238E27FC236}">
                <a16:creationId xmlns:a16="http://schemas.microsoft.com/office/drawing/2014/main" id="{612410AA-B8D4-42CF-A76D-5079AF686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35813" y="4791695"/>
            <a:ext cx="1090936" cy="511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CA15A1-7505-C71C-CCD7-2844BC6ADF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5132" y="2004121"/>
            <a:ext cx="8272989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8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42A8AFC-5C3E-47F0-A877-31F86402897D}"/>
              </a:ext>
            </a:extLst>
          </p:cNvPr>
          <p:cNvGrpSpPr/>
          <p:nvPr/>
        </p:nvGrpSpPr>
        <p:grpSpPr>
          <a:xfrm>
            <a:off x="6385516" y="82507"/>
            <a:ext cx="5022879" cy="3346493"/>
            <a:chOff x="6541592" y="390660"/>
            <a:chExt cx="5022879" cy="3346493"/>
          </a:xfrm>
        </p:grpSpPr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0A1E4899-482A-47F3-882E-2AFED3C33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541592" y="390660"/>
              <a:ext cx="5022879" cy="334649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A59FBD-9BC8-46B5-82F2-4318353DC0C6}"/>
                </a:ext>
              </a:extLst>
            </p:cNvPr>
            <p:cNvSpPr txBox="1"/>
            <p:nvPr/>
          </p:nvSpPr>
          <p:spPr>
            <a:xfrm>
              <a:off x="7830581" y="1230103"/>
              <a:ext cx="26433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12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Trò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212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12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chơi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AF636F-D6F7-4360-BA9C-F48CBCB1AB1E}"/>
              </a:ext>
            </a:extLst>
          </p:cNvPr>
          <p:cNvGrpSpPr/>
          <p:nvPr/>
        </p:nvGrpSpPr>
        <p:grpSpPr>
          <a:xfrm>
            <a:off x="4530849" y="2733675"/>
            <a:ext cx="8185026" cy="4737973"/>
            <a:chOff x="4578474" y="3423388"/>
            <a:chExt cx="7694585" cy="3895860"/>
          </a:xfrm>
        </p:grpSpPr>
        <p:pic>
          <p:nvPicPr>
            <p:cNvPr id="20" name="Picture 1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A3F9B7A-F65A-43C2-BBD6-7BA4F71E0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9" b="34815"/>
            <a:stretch/>
          </p:blipFill>
          <p:spPr>
            <a:xfrm>
              <a:off x="4578474" y="3423388"/>
              <a:ext cx="7694585" cy="389586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19974D-A3D5-444F-AA43-5195C1DE3C86}"/>
                </a:ext>
              </a:extLst>
            </p:cNvPr>
            <p:cNvSpPr txBox="1"/>
            <p:nvPr/>
          </p:nvSpPr>
          <p:spPr>
            <a:xfrm>
              <a:off x="5806486" y="4072414"/>
              <a:ext cx="5220860" cy="235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Chia lớp thành 2 nhóm: </a:t>
              </a:r>
              <a:r>
                <a:rPr lang="nl-NL" sz="3600" b="1" i="1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nl-NL" sz="3600" b="1" i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ột nhóm nêu tên nguồn phát ra âm thanh, nhóm kia tìm từ phù hợp để diễn tả âm thanh.</a:t>
              </a:r>
              <a:endPara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80D88A-AED0-F097-8B35-22C8D3B22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29" y="239894"/>
            <a:ext cx="5633192" cy="3139712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F32957F-E952-5647-7432-51E7337CA5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1633" l="2466" r="91310">
                        <a14:foregroundMark x1="9822" y1="86661" x2="9822" y2="86661"/>
                        <a14:foregroundMark x1="7478" y1="26031" x2="7720" y2="26031"/>
                        <a14:foregroundMark x1="5659" y1="24737" x2="8246" y2="27324"/>
                        <a14:foregroundMark x1="2749" y1="26556" x2="2506" y2="27850"/>
                        <a14:foregroundMark x1="29426" y1="33347" x2="28901" y2="35449"/>
                        <a14:foregroundMark x1="25505" y1="30719" x2="25627" y2="39369"/>
                        <a14:foregroundMark x1="25627" y1="39369" x2="26799" y2="40137"/>
                        <a14:foregroundMark x1="31245" y1="32579" x2="31002" y2="35449"/>
                        <a14:foregroundMark x1="54527" y1="36217" x2="52708" y2="36742"/>
                        <a14:foregroundMark x1="54002" y1="37268" x2="50889" y2="37793"/>
                        <a14:foregroundMark x1="55053" y1="36217" x2="52708" y2="37793"/>
                        <a14:foregroundMark x1="50364" y1="44058" x2="47736" y2="44058"/>
                        <a14:foregroundMark x1="49555" y1="42765" x2="48787" y2="43816"/>
                        <a14:foregroundMark x1="55053" y1="35166" x2="53759" y2="39086"/>
                        <a14:foregroundMark x1="74131" y1="37025" x2="74939" y2="41956"/>
                        <a14:foregroundMark x1="75182" y1="37510" x2="74414" y2="42482"/>
                        <a14:foregroundMark x1="75465" y1="39612" x2="75465" y2="39612"/>
                        <a14:foregroundMark x1="75465" y1="39612" x2="75465" y2="39612"/>
                        <a14:foregroundMark x1="75182" y1="39612" x2="75182" y2="39612"/>
                        <a14:foregroundMark x1="49555" y1="36500" x2="47211" y2="37268"/>
                        <a14:foregroundMark x1="47211" y1="35166" x2="46160" y2="36742"/>
                        <a14:foregroundMark x1="46160" y1="36742" x2="46160" y2="36742"/>
                        <a14:foregroundMark x1="46160" y1="36742" x2="46160" y2="36742"/>
                        <a14:foregroundMark x1="46160" y1="36742" x2="46160" y2="36742"/>
                        <a14:foregroundMark x1="46160" y1="36500" x2="46160" y2="36500"/>
                        <a14:foregroundMark x1="44058" y1="36217" x2="44058" y2="36217"/>
                        <a14:foregroundMark x1="44058" y1="36217" x2="44058" y2="36217"/>
                        <a14:foregroundMark x1="43533" y1="36217" x2="43533" y2="36217"/>
                        <a14:foregroundMark x1="46968" y1="37025" x2="46968" y2="37025"/>
                        <a14:foregroundMark x1="90622" y1="87187" x2="91390" y2="86944"/>
                        <a14:foregroundMark x1="89046" y1="87712" x2="90622" y2="86661"/>
                        <a14:foregroundMark x1="53759" y1="89289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44584" y1="89814" x2="40946" y2="90340"/>
                        <a14:foregroundMark x1="43533" y1="90340" x2="41714" y2="90865"/>
                        <a14:foregroundMark x1="46443" y1="91633" x2="46443" y2="91633"/>
                        <a14:foregroundMark x1="55295" y1="36500" x2="48787" y2="37510"/>
                        <a14:foregroundMark x1="73605" y1="38844" x2="75707" y2="39369"/>
                        <a14:foregroundMark x1="73080" y1="39369" x2="75950" y2="39369"/>
                        <a14:foregroundMark x1="71787" y1="39895" x2="75950" y2="39369"/>
                        <a14:foregroundMark x1="73605" y1="38844" x2="75950" y2="39895"/>
                        <a14:foregroundMark x1="75707" y1="37268" x2="73888" y2="44058"/>
                        <a14:foregroundMark x1="53234" y1="34923" x2="52708" y2="39369"/>
                        <a14:foregroundMark x1="44341" y1="35449" x2="48504" y2="44260"/>
                        <a14:foregroundMark x1="48504" y1="44260" x2="48787" y2="47211"/>
                        <a14:foregroundMark x1="31447" y1="33428" x2="30275" y2="35327"/>
                        <a14:foregroundMark x1="30396" y1="33549" x2="30841" y2="34276"/>
                        <a14:foregroundMark x1="28375" y1="33549" x2="28375" y2="33549"/>
                        <a14:foregroundMark x1="28941" y1="33549" x2="29547" y2="33711"/>
                        <a14:foregroundMark x1="29224" y1="34883" x2="26435" y2="38561"/>
                        <a14:foregroundMark x1="25707" y1="37389" x2="26031" y2="40582"/>
                        <a14:foregroundMark x1="26031" y1="36621" x2="26597" y2="41916"/>
                        <a14:foregroundMark x1="26152" y1="36055" x2="28941" y2="43088"/>
                        <a14:foregroundMark x1="28941" y1="43088" x2="28941" y2="43088"/>
                        <a14:foregroundMark x1="28941" y1="42199" x2="29224" y2="42926"/>
                        <a14:foregroundMark x1="48141" y1="35449" x2="40501" y2="40016"/>
                        <a14:foregroundMark x1="40501" y1="40016" x2="40501" y2="40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7" y="3038475"/>
            <a:ext cx="4081309" cy="40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1">
            <a:extLst>
              <a:ext uri="{FF2B5EF4-FFF2-40B4-BE49-F238E27FC236}">
                <a16:creationId xmlns:a16="http://schemas.microsoft.com/office/drawing/2014/main" id="{AB84DC2A-C0A2-4AB8-8421-2F756CF4E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4" r="6004" b="-3571"/>
          <a:stretch/>
        </p:blipFill>
        <p:spPr>
          <a:xfrm>
            <a:off x="-337050" y="2191695"/>
            <a:ext cx="7188839" cy="4516732"/>
          </a:xfrm>
          <a:prstGeom prst="rect">
            <a:avLst/>
          </a:prstGeom>
        </p:spPr>
      </p:pic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A1247A99-73BF-4B75-9BAC-9D25D9849E43}"/>
              </a:ext>
            </a:extLst>
          </p:cNvPr>
          <p:cNvSpPr txBox="1"/>
          <p:nvPr/>
        </p:nvSpPr>
        <p:spPr>
          <a:xfrm>
            <a:off x="5481314" y="1412264"/>
            <a:ext cx="6994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https://www.youtube.com/watch?v=qgT1sModryA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9918FB-04B8-4FCF-A396-8809A482B183}"/>
              </a:ext>
            </a:extLst>
          </p:cNvPr>
          <p:cNvSpPr/>
          <p:nvPr/>
        </p:nvSpPr>
        <p:spPr>
          <a:xfrm>
            <a:off x="1341210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aphic 154">
            <a:extLst>
              <a:ext uri="{FF2B5EF4-FFF2-40B4-BE49-F238E27FC236}">
                <a16:creationId xmlns:a16="http://schemas.microsoft.com/office/drawing/2014/main" id="{B12269AF-3C29-49C3-9C05-CB62977B2C91}"/>
              </a:ext>
            </a:extLst>
          </p:cNvPr>
          <p:cNvGrpSpPr/>
          <p:nvPr/>
        </p:nvGrpSpPr>
        <p:grpSpPr>
          <a:xfrm rot="5241908">
            <a:off x="1978326" y="4004052"/>
            <a:ext cx="1734184" cy="1380521"/>
            <a:chOff x="9167261" y="3475651"/>
            <a:chExt cx="1734184" cy="138052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AF7CEF-673C-4467-9C14-5F4473784B86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68EA8C-D0AD-4ED4-8552-F9AEE7AFD66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D616AB4-57B9-4527-8D10-66E3E225047D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9448980-2EEF-4043-BAD9-4D477F21727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2E73826-12F7-4FF5-B4DE-35FF6EE3CE7D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ABD69B-DA4E-4F53-A244-C47B7C3A4E36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AA3D80-4447-4CC8-8813-9091CC7E31C4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5F235A4-89E8-4024-BAE5-66EFD88751A7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619D72F-57BB-410F-AF18-AEAD8069793C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C1142DA-A40D-4876-A639-310374FA830C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1B47990-7C9F-4794-9E08-F1450A1C37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9D9C780-7624-4072-823B-193DAA68BC7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9178AD-DA9D-4DF3-BF24-602984ECEB2E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66641DF-D184-4E1E-97EE-3C6727E1923F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F7C681-CCE9-419A-943B-2BA2AE562F45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DBD3658-26BB-475E-8974-242F3BB6731F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6723BEC-A56D-499C-9661-A73FA2232D9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F4AA182-D4C4-4D61-BB8D-58FD322DAB5B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99BF16C-7AC6-4095-A7D0-DFEB0305931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9" name="Graphic 170">
            <a:extLst>
              <a:ext uri="{FF2B5EF4-FFF2-40B4-BE49-F238E27FC236}">
                <a16:creationId xmlns:a16="http://schemas.microsoft.com/office/drawing/2014/main" id="{C8830C5D-2750-4727-A08F-7734341FFEFC}"/>
              </a:ext>
            </a:extLst>
          </p:cNvPr>
          <p:cNvSpPr/>
          <p:nvPr/>
        </p:nvSpPr>
        <p:spPr>
          <a:xfrm>
            <a:off x="4243867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Graphic 7">
            <a:extLst>
              <a:ext uri="{FF2B5EF4-FFF2-40B4-BE49-F238E27FC236}">
                <a16:creationId xmlns:a16="http://schemas.microsoft.com/office/drawing/2014/main" id="{15459CE9-C8E4-475E-ACE5-78CEEDF76979}"/>
              </a:ext>
            </a:extLst>
          </p:cNvPr>
          <p:cNvGrpSpPr/>
          <p:nvPr/>
        </p:nvGrpSpPr>
        <p:grpSpPr>
          <a:xfrm>
            <a:off x="1959935" y="285234"/>
            <a:ext cx="3012906" cy="5311487"/>
            <a:chOff x="0" y="2213069"/>
            <a:chExt cx="2613113" cy="4606687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2E806C7-EC45-4A9E-9C58-381B130CDC7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33" name="Graphic 7">
              <a:extLst>
                <a:ext uri="{FF2B5EF4-FFF2-40B4-BE49-F238E27FC236}">
                  <a16:creationId xmlns:a16="http://schemas.microsoft.com/office/drawing/2014/main" id="{6DDF595B-05F2-41E5-9DDB-92333E5DBFB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01E5884-1FBF-4010-9040-A421EA83C27D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06C5C0E-1C3B-49F6-98DF-FBF1E94C0AAE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C424F1F-8C68-44F1-B704-319747A0B7F5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51ED339-8398-4C37-B769-B4D96D325385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131AC9B-E574-4B82-8CF3-3B3A6912F081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8530B23-BBE3-4B62-A978-58D913E6166E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D8E36E8-3AE2-4771-A011-0CBD7BD9A8F1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F88F791-A05E-46C9-BA68-2BF3A4344426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FEF319F-F255-4769-9D31-D652DE7F2FFF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37C8EB8-B21F-4710-8F84-14C084D773EF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CEC55CA-75ED-4E40-82AE-D8DC9FB91F2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6802639-C80C-4428-9F70-30FD47E2C9BF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34" name="Graphic 7">
              <a:extLst>
                <a:ext uri="{FF2B5EF4-FFF2-40B4-BE49-F238E27FC236}">
                  <a16:creationId xmlns:a16="http://schemas.microsoft.com/office/drawing/2014/main" id="{6E767763-76D6-4289-BB0B-11FB31957B08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9C39837-2AA0-423F-8112-67662165CBE0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DF5A798-85F9-4CBF-8AF5-EE4C4164A9FC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A18D42C-FABD-43A1-883C-6763B47E4F6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F03F70A-992D-485D-9E96-2AEE6B308209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9DB5AC5-0B50-468B-A45F-F3B7A974374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DC2C3DC-8030-4A62-9685-F1326F7AD810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AF0CED5-3EFB-4556-AD33-ED7D9641649F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AC3F2E9-28A3-4523-836E-0950FA0F7498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CBB62D9-07A7-40F6-9F5E-AE9493300CF0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DC21467-1D2B-48C6-8296-EFD6372B288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0CC784C-4F85-4800-B761-523345F484D6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0E56606-6F1E-4B8E-8598-77C473C9914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59" name="Graphic 243">
            <a:extLst>
              <a:ext uri="{FF2B5EF4-FFF2-40B4-BE49-F238E27FC236}">
                <a16:creationId xmlns:a16="http://schemas.microsoft.com/office/drawing/2014/main" id="{6B905C58-6553-419B-91C9-E2DF9DCB0A4D}"/>
              </a:ext>
            </a:extLst>
          </p:cNvPr>
          <p:cNvGrpSpPr/>
          <p:nvPr/>
        </p:nvGrpSpPr>
        <p:grpSpPr>
          <a:xfrm rot="1263797">
            <a:off x="813306" y="4130664"/>
            <a:ext cx="1630724" cy="1255170"/>
            <a:chOff x="7982733" y="5589867"/>
            <a:chExt cx="1630724" cy="1255170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703BD13-6EE1-490A-BB3C-3E441219729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0061931-0EA8-46E4-AD56-7EC1B00AC20C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8962035-8F9F-44E1-97EA-52B67DCAEBEB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7B44B3-FFBD-4D9A-A532-31911284CC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EA8716F-C295-4684-A108-6FBFF72824DD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65" name="Graphic 233">
            <a:extLst>
              <a:ext uri="{FF2B5EF4-FFF2-40B4-BE49-F238E27FC236}">
                <a16:creationId xmlns:a16="http://schemas.microsoft.com/office/drawing/2014/main" id="{CF44395F-F9CD-4C09-826B-6FEB51F8F518}"/>
              </a:ext>
            </a:extLst>
          </p:cNvPr>
          <p:cNvGrpSpPr/>
          <p:nvPr/>
        </p:nvGrpSpPr>
        <p:grpSpPr>
          <a:xfrm>
            <a:off x="2595002" y="4098686"/>
            <a:ext cx="1484013" cy="1429614"/>
            <a:chOff x="2651548" y="5448024"/>
            <a:chExt cx="1484013" cy="1429614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6123111-2BAF-4F08-94C0-00A6C6A79CF1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75D9D36-A7AC-45A2-A62A-2823622A0291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0299CC0-9E6F-4D14-AAD3-0CBDB5B947FF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CA5C882-1AB8-46AE-A4F7-C4B4A6E641AE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1750172-A12E-48F4-A616-F4F73D85BC92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2D7D591-7D5F-4282-945D-EE069BA10E3E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39DBD3-6C68-446F-B1A3-87EDA613B5FB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618ECB7-1DEC-4B7E-9458-04156521B9CE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74" name="Graphic 73">
            <a:extLst>
              <a:ext uri="{FF2B5EF4-FFF2-40B4-BE49-F238E27FC236}">
                <a16:creationId xmlns:a16="http://schemas.microsoft.com/office/drawing/2014/main" id="{9FA64D6B-F15C-4BDA-8C12-08689D154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74288" y="3317284"/>
            <a:ext cx="2458445" cy="2970622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699458AA-EC23-46FF-952D-B6677EAC1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02601" y="613320"/>
            <a:ext cx="1000125" cy="1085850"/>
          </a:xfrm>
          <a:prstGeom prst="rect">
            <a:avLst/>
          </a:prstGeom>
        </p:spPr>
      </p:pic>
      <p:sp>
        <p:nvSpPr>
          <p:cNvPr id="77" name="mmprod_title">
            <a:extLst>
              <a:ext uri="{FF2B5EF4-FFF2-40B4-BE49-F238E27FC236}">
                <a16:creationId xmlns:a16="http://schemas.microsoft.com/office/drawing/2014/main" id="{132D8A01-6D9A-4257-BF91-BF38C678D201}"/>
              </a:ext>
            </a:extLst>
          </p:cNvPr>
          <p:cNvSpPr>
            <a:spLocks noGrp="1"/>
          </p:cNvSpPr>
          <p:nvPr/>
        </p:nvSpPr>
        <p:spPr>
          <a:xfrm>
            <a:off x="3031009" y="143405"/>
            <a:ext cx="11576493" cy="159897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900" b="1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6717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Hướng dẫn làm nhạc cụ</a:t>
            </a:r>
            <a:endParaRPr kumimoji="0" sz="4000" b="1" i="0" u="none" strike="noStrike" kern="1200" cap="none" spc="0" normalizeH="0" baseline="0" noProof="0">
              <a:ln>
                <a:noFill/>
              </a:ln>
              <a:solidFill>
                <a:srgbClr val="76717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9" name="Picture 78" descr="A row of glasses with liquid in them&#10;&#10;Description automatically generated with low confidence">
            <a:extLst>
              <a:ext uri="{FF2B5EF4-FFF2-40B4-BE49-F238E27FC236}">
                <a16:creationId xmlns:a16="http://schemas.microsoft.com/office/drawing/2014/main" id="{5750DCD4-D37A-4169-97C5-C4553EF425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696" y="2782043"/>
            <a:ext cx="7095020" cy="370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D87FA130-F458-4B5C-BC61-D7CAB95924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03646" y="5528299"/>
            <a:ext cx="1712149" cy="9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12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31">
            <a:extLst>
              <a:ext uri="{FF2B5EF4-FFF2-40B4-BE49-F238E27FC236}">
                <a16:creationId xmlns:a16="http://schemas.microsoft.com/office/drawing/2014/main" id="{770530AB-2A7F-16B2-B58F-268F91FD9BC4}"/>
              </a:ext>
            </a:extLst>
          </p:cNvPr>
          <p:cNvSpPr/>
          <p:nvPr/>
        </p:nvSpPr>
        <p:spPr>
          <a:xfrm rot="10800000" flipH="1">
            <a:off x="220394" y="1038224"/>
            <a:ext cx="4599256" cy="208403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Hộp Văn bản 23">
            <a:extLst>
              <a:ext uri="{FF2B5EF4-FFF2-40B4-BE49-F238E27FC236}">
                <a16:creationId xmlns:a16="http://schemas.microsoft.com/office/drawing/2014/main" id="{41A16393-4949-CF13-4D08-F3A05C71053C}"/>
              </a:ext>
            </a:extLst>
          </p:cNvPr>
          <p:cNvSpPr txBox="1"/>
          <p:nvPr/>
        </p:nvSpPr>
        <p:spPr>
          <a:xfrm>
            <a:off x="220405" y="1474721"/>
            <a:ext cx="4456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44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4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4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4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endParaRPr kumimoji="0" lang="en-US" sz="44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7A62682-DAB3-B650-0A0A-5C1F1C0EF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0806" y="2636745"/>
            <a:ext cx="3690110" cy="4691391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3FEFFFEA-E09C-CC25-DF6E-C63614984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208" y="2005991"/>
            <a:ext cx="3355433" cy="4852009"/>
          </a:xfrm>
          <a:prstGeom prst="rect">
            <a:avLst/>
          </a:prstGeom>
        </p:spPr>
      </p:pic>
      <p:sp>
        <p:nvSpPr>
          <p:cNvPr id="7" name="椭圆 31">
            <a:extLst>
              <a:ext uri="{FF2B5EF4-FFF2-40B4-BE49-F238E27FC236}">
                <a16:creationId xmlns:a16="http://schemas.microsoft.com/office/drawing/2014/main" id="{4B4012A8-6438-00A5-2C42-D53DB5CD17E1}"/>
              </a:ext>
            </a:extLst>
          </p:cNvPr>
          <p:cNvSpPr/>
          <p:nvPr/>
        </p:nvSpPr>
        <p:spPr>
          <a:xfrm rot="10800000" flipH="1">
            <a:off x="5925869" y="819149"/>
            <a:ext cx="4599256" cy="145538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Hộp Văn bản 23">
            <a:extLst>
              <a:ext uri="{FF2B5EF4-FFF2-40B4-BE49-F238E27FC236}">
                <a16:creationId xmlns:a16="http://schemas.microsoft.com/office/drawing/2014/main" id="{D83232FF-F2C7-D391-7F5B-EC4FCD705F4D}"/>
              </a:ext>
            </a:extLst>
          </p:cNvPr>
          <p:cNvSpPr txBox="1"/>
          <p:nvPr/>
        </p:nvSpPr>
        <p:spPr>
          <a:xfrm>
            <a:off x="5925880" y="1093721"/>
            <a:ext cx="4456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6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6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endParaRPr kumimoji="0" lang="en-US" sz="60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F199EED1-7AA3-8969-6429-FAF8E3C22F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598" y="3160994"/>
            <a:ext cx="4696099" cy="35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8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2627312"/>
            <a:ext cx="12191781" cy="4230688"/>
          </a:xfrm>
          <a:prstGeom prst="rect">
            <a:avLst/>
          </a:prstGeom>
        </p:spPr>
      </p:pic>
      <p:sp>
        <p:nvSpPr>
          <p:cNvPr id="5" name="Graphic 3">
            <a:extLst>
              <a:ext uri="{FF2B5EF4-FFF2-40B4-BE49-F238E27FC236}">
                <a16:creationId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0" name="Graphic 143">
            <a:extLst>
              <a:ext uri="{FF2B5EF4-FFF2-40B4-BE49-F238E27FC236}">
                <a16:creationId xmlns:a16="http://schemas.microsoft.com/office/drawing/2014/main" id="{E9B75939-462F-4EDE-9F90-CDD8BB3919BD}"/>
              </a:ext>
            </a:extLst>
          </p:cNvPr>
          <p:cNvGrpSpPr/>
          <p:nvPr/>
        </p:nvGrpSpPr>
        <p:grpSpPr>
          <a:xfrm>
            <a:off x="10534594" y="3283412"/>
            <a:ext cx="1876002" cy="3664187"/>
            <a:chOff x="10445531" y="3270549"/>
            <a:chExt cx="1876002" cy="366418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C9AA2E6-3972-4EAF-A71B-3E2223C37EA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4F92EFD-AE72-4141-BF6B-F9560E21C1F8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2DF677-BCD5-4571-A847-E97BDA26E22E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818E3A-B7E0-4111-B976-92E9D31FC5E9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8539B0D-C992-4ABF-8F8D-ABD462EFB5E8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E5FDF8-9617-49CD-9751-A80FFF290B9B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546BA0-7172-4179-9723-141C606D245B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22B3B9-DC65-46E7-923F-AE1EF007AF04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9" name="Graphic 153">
            <a:extLst>
              <a:ext uri="{FF2B5EF4-FFF2-40B4-BE49-F238E27FC236}">
                <a16:creationId xmlns:a16="http://schemas.microsoft.com/office/drawing/2014/main" id="{9AF86EE5-700D-410A-A89B-32EBF3C114B3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B356B4D-3784-43F2-A28E-F75020CB9D06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7B476EC-8FCE-440C-A1E7-2768425702BE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31C83-9929-4985-BEEA-C1C535C3D6CF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ECD860E-64BE-4740-B45E-DF93D446DF4F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FDC15BE-3AC2-40FC-BDCB-95D853ADCDFE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5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9FEF3030-06E7-4044-AE60-FEAC52AF4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7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39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40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48" name="Graphic 147">
            <a:extLst>
              <a:ext uri="{FF2B5EF4-FFF2-40B4-BE49-F238E27FC236}">
                <a16:creationId xmlns:a16="http://schemas.microsoft.com/office/drawing/2014/main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45958" y="717127"/>
            <a:ext cx="1460633" cy="684352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254392" y="1864201"/>
            <a:ext cx="1090936" cy="511137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4E125F4B-7A9D-4C42-B965-30BF58A30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19354" y="313264"/>
            <a:ext cx="1460633" cy="684352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653348" y="817618"/>
            <a:ext cx="2444487" cy="1145318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sp>
        <p:nvSpPr>
          <p:cNvPr id="114" name="Rectangles 77828">
            <a:extLst>
              <a:ext uri="{FF2B5EF4-FFF2-40B4-BE49-F238E27FC236}">
                <a16:creationId xmlns:a16="http://schemas.microsoft.com/office/drawing/2014/main" id="{3D737733-7F78-45C6-9A09-9CE878241082}"/>
              </a:ext>
            </a:extLst>
          </p:cNvPr>
          <p:cNvSpPr/>
          <p:nvPr/>
        </p:nvSpPr>
        <p:spPr>
          <a:xfrm>
            <a:off x="1497518" y="1822400"/>
            <a:ext cx="8824879" cy="1569660"/>
          </a:xfrm>
          <a:custGeom>
            <a:avLst/>
            <a:gdLst>
              <a:gd name="connsiteX0" fmla="*/ 0 w 8824879"/>
              <a:gd name="connsiteY0" fmla="*/ 0 h 1569660"/>
              <a:gd name="connsiteX1" fmla="*/ 764823 w 8824879"/>
              <a:gd name="connsiteY1" fmla="*/ 0 h 1569660"/>
              <a:gd name="connsiteX2" fmla="*/ 1264899 w 8824879"/>
              <a:gd name="connsiteY2" fmla="*/ 0 h 1569660"/>
              <a:gd name="connsiteX3" fmla="*/ 1676727 w 8824879"/>
              <a:gd name="connsiteY3" fmla="*/ 0 h 1569660"/>
              <a:gd name="connsiteX4" fmla="*/ 2000306 w 8824879"/>
              <a:gd name="connsiteY4" fmla="*/ 0 h 1569660"/>
              <a:gd name="connsiteX5" fmla="*/ 2412134 w 8824879"/>
              <a:gd name="connsiteY5" fmla="*/ 0 h 1569660"/>
              <a:gd name="connsiteX6" fmla="*/ 2735712 w 8824879"/>
              <a:gd name="connsiteY6" fmla="*/ 0 h 1569660"/>
              <a:gd name="connsiteX7" fmla="*/ 3412287 w 8824879"/>
              <a:gd name="connsiteY7" fmla="*/ 0 h 1569660"/>
              <a:gd name="connsiteX8" fmla="*/ 3735865 w 8824879"/>
              <a:gd name="connsiteY8" fmla="*/ 0 h 1569660"/>
              <a:gd name="connsiteX9" fmla="*/ 4059444 w 8824879"/>
              <a:gd name="connsiteY9" fmla="*/ 0 h 1569660"/>
              <a:gd name="connsiteX10" fmla="*/ 4383023 w 8824879"/>
              <a:gd name="connsiteY10" fmla="*/ 0 h 1569660"/>
              <a:gd name="connsiteX11" fmla="*/ 4883100 w 8824879"/>
              <a:gd name="connsiteY11" fmla="*/ 0 h 1569660"/>
              <a:gd name="connsiteX12" fmla="*/ 5647923 w 8824879"/>
              <a:gd name="connsiteY12" fmla="*/ 0 h 1569660"/>
              <a:gd name="connsiteX13" fmla="*/ 6324497 w 8824879"/>
              <a:gd name="connsiteY13" fmla="*/ 0 h 1569660"/>
              <a:gd name="connsiteX14" fmla="*/ 6648076 w 8824879"/>
              <a:gd name="connsiteY14" fmla="*/ 0 h 1569660"/>
              <a:gd name="connsiteX15" fmla="*/ 7236401 w 8824879"/>
              <a:gd name="connsiteY15" fmla="*/ 0 h 1569660"/>
              <a:gd name="connsiteX16" fmla="*/ 7559980 w 8824879"/>
              <a:gd name="connsiteY16" fmla="*/ 0 h 1569660"/>
              <a:gd name="connsiteX17" fmla="*/ 8236554 w 8824879"/>
              <a:gd name="connsiteY17" fmla="*/ 0 h 1569660"/>
              <a:gd name="connsiteX18" fmla="*/ 8824879 w 8824879"/>
              <a:gd name="connsiteY18" fmla="*/ 0 h 1569660"/>
              <a:gd name="connsiteX19" fmla="*/ 8824879 w 8824879"/>
              <a:gd name="connsiteY19" fmla="*/ 491827 h 1569660"/>
              <a:gd name="connsiteX20" fmla="*/ 8824879 w 8824879"/>
              <a:gd name="connsiteY20" fmla="*/ 1046440 h 1569660"/>
              <a:gd name="connsiteX21" fmla="*/ 8824879 w 8824879"/>
              <a:gd name="connsiteY21" fmla="*/ 1569660 h 1569660"/>
              <a:gd name="connsiteX22" fmla="*/ 8413051 w 8824879"/>
              <a:gd name="connsiteY22" fmla="*/ 1569660 h 1569660"/>
              <a:gd name="connsiteX23" fmla="*/ 7736477 w 8824879"/>
              <a:gd name="connsiteY23" fmla="*/ 1569660 h 1569660"/>
              <a:gd name="connsiteX24" fmla="*/ 7059903 w 8824879"/>
              <a:gd name="connsiteY24" fmla="*/ 1569660 h 1569660"/>
              <a:gd name="connsiteX25" fmla="*/ 6736324 w 8824879"/>
              <a:gd name="connsiteY25" fmla="*/ 1569660 h 1569660"/>
              <a:gd name="connsiteX26" fmla="*/ 5971501 w 8824879"/>
              <a:gd name="connsiteY26" fmla="*/ 1569660 h 1569660"/>
              <a:gd name="connsiteX27" fmla="*/ 5471425 w 8824879"/>
              <a:gd name="connsiteY27" fmla="*/ 1569660 h 1569660"/>
              <a:gd name="connsiteX28" fmla="*/ 5059597 w 8824879"/>
              <a:gd name="connsiteY28" fmla="*/ 1569660 h 1569660"/>
              <a:gd name="connsiteX29" fmla="*/ 4647770 w 8824879"/>
              <a:gd name="connsiteY29" fmla="*/ 1569660 h 1569660"/>
              <a:gd name="connsiteX30" fmla="*/ 4059444 w 8824879"/>
              <a:gd name="connsiteY30" fmla="*/ 1569660 h 1569660"/>
              <a:gd name="connsiteX31" fmla="*/ 3471119 w 8824879"/>
              <a:gd name="connsiteY31" fmla="*/ 1569660 h 1569660"/>
              <a:gd name="connsiteX32" fmla="*/ 2971043 w 8824879"/>
              <a:gd name="connsiteY32" fmla="*/ 1569660 h 1569660"/>
              <a:gd name="connsiteX33" fmla="*/ 2294469 w 8824879"/>
              <a:gd name="connsiteY33" fmla="*/ 1569660 h 1569660"/>
              <a:gd name="connsiteX34" fmla="*/ 1794392 w 8824879"/>
              <a:gd name="connsiteY34" fmla="*/ 1569660 h 1569660"/>
              <a:gd name="connsiteX35" fmla="*/ 1294316 w 8824879"/>
              <a:gd name="connsiteY35" fmla="*/ 1569660 h 1569660"/>
              <a:gd name="connsiteX36" fmla="*/ 970737 w 8824879"/>
              <a:gd name="connsiteY36" fmla="*/ 1569660 h 1569660"/>
              <a:gd name="connsiteX37" fmla="*/ 0 w 8824879"/>
              <a:gd name="connsiteY37" fmla="*/ 1569660 h 1569660"/>
              <a:gd name="connsiteX38" fmla="*/ 0 w 8824879"/>
              <a:gd name="connsiteY38" fmla="*/ 1015047 h 1569660"/>
              <a:gd name="connsiteX39" fmla="*/ 0 w 8824879"/>
              <a:gd name="connsiteY39" fmla="*/ 538917 h 1569660"/>
              <a:gd name="connsiteX40" fmla="*/ 0 w 8824879"/>
              <a:gd name="connsiteY40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824879" h="1569660" fill="none" extrusionOk="0">
                <a:moveTo>
                  <a:pt x="0" y="0"/>
                </a:moveTo>
                <a:cubicBezTo>
                  <a:pt x="287286" y="-91652"/>
                  <a:pt x="393402" y="4500"/>
                  <a:pt x="764823" y="0"/>
                </a:cubicBezTo>
                <a:cubicBezTo>
                  <a:pt x="1136244" y="-4500"/>
                  <a:pt x="1131324" y="34582"/>
                  <a:pt x="1264899" y="0"/>
                </a:cubicBezTo>
                <a:cubicBezTo>
                  <a:pt x="1398474" y="-34582"/>
                  <a:pt x="1504282" y="5324"/>
                  <a:pt x="1676727" y="0"/>
                </a:cubicBezTo>
                <a:cubicBezTo>
                  <a:pt x="1849172" y="-5324"/>
                  <a:pt x="1847128" y="5387"/>
                  <a:pt x="2000306" y="0"/>
                </a:cubicBezTo>
                <a:cubicBezTo>
                  <a:pt x="2153484" y="-5387"/>
                  <a:pt x="2300554" y="19738"/>
                  <a:pt x="2412134" y="0"/>
                </a:cubicBezTo>
                <a:cubicBezTo>
                  <a:pt x="2523714" y="-19738"/>
                  <a:pt x="2622535" y="9889"/>
                  <a:pt x="2735712" y="0"/>
                </a:cubicBezTo>
                <a:cubicBezTo>
                  <a:pt x="2848889" y="-9889"/>
                  <a:pt x="3263626" y="70121"/>
                  <a:pt x="3412287" y="0"/>
                </a:cubicBezTo>
                <a:cubicBezTo>
                  <a:pt x="3560949" y="-70121"/>
                  <a:pt x="3593448" y="3671"/>
                  <a:pt x="3735865" y="0"/>
                </a:cubicBezTo>
                <a:cubicBezTo>
                  <a:pt x="3878282" y="-3671"/>
                  <a:pt x="3957121" y="23838"/>
                  <a:pt x="4059444" y="0"/>
                </a:cubicBezTo>
                <a:cubicBezTo>
                  <a:pt x="4161767" y="-23838"/>
                  <a:pt x="4288523" y="28567"/>
                  <a:pt x="4383023" y="0"/>
                </a:cubicBezTo>
                <a:cubicBezTo>
                  <a:pt x="4477523" y="-28567"/>
                  <a:pt x="4720396" y="39232"/>
                  <a:pt x="4883100" y="0"/>
                </a:cubicBezTo>
                <a:cubicBezTo>
                  <a:pt x="5045804" y="-39232"/>
                  <a:pt x="5400951" y="29731"/>
                  <a:pt x="5647923" y="0"/>
                </a:cubicBezTo>
                <a:cubicBezTo>
                  <a:pt x="5894895" y="-29731"/>
                  <a:pt x="6077886" y="78591"/>
                  <a:pt x="6324497" y="0"/>
                </a:cubicBezTo>
                <a:cubicBezTo>
                  <a:pt x="6571108" y="-78591"/>
                  <a:pt x="6546013" y="11955"/>
                  <a:pt x="6648076" y="0"/>
                </a:cubicBezTo>
                <a:cubicBezTo>
                  <a:pt x="6750139" y="-11955"/>
                  <a:pt x="6977841" y="23458"/>
                  <a:pt x="7236401" y="0"/>
                </a:cubicBezTo>
                <a:cubicBezTo>
                  <a:pt x="7494961" y="-23458"/>
                  <a:pt x="7482468" y="7502"/>
                  <a:pt x="7559980" y="0"/>
                </a:cubicBezTo>
                <a:cubicBezTo>
                  <a:pt x="7637492" y="-7502"/>
                  <a:pt x="7928336" y="40638"/>
                  <a:pt x="8236554" y="0"/>
                </a:cubicBezTo>
                <a:cubicBezTo>
                  <a:pt x="8544772" y="-40638"/>
                  <a:pt x="8659742" y="46522"/>
                  <a:pt x="8824879" y="0"/>
                </a:cubicBezTo>
                <a:cubicBezTo>
                  <a:pt x="8836707" y="135319"/>
                  <a:pt x="8782358" y="269387"/>
                  <a:pt x="8824879" y="491827"/>
                </a:cubicBezTo>
                <a:cubicBezTo>
                  <a:pt x="8867400" y="714267"/>
                  <a:pt x="8802914" y="910597"/>
                  <a:pt x="8824879" y="1046440"/>
                </a:cubicBezTo>
                <a:cubicBezTo>
                  <a:pt x="8846844" y="1182283"/>
                  <a:pt x="8805307" y="1447820"/>
                  <a:pt x="8824879" y="1569660"/>
                </a:cubicBezTo>
                <a:cubicBezTo>
                  <a:pt x="8725191" y="1607193"/>
                  <a:pt x="8574115" y="1520257"/>
                  <a:pt x="8413051" y="1569660"/>
                </a:cubicBezTo>
                <a:cubicBezTo>
                  <a:pt x="8251987" y="1619063"/>
                  <a:pt x="7988681" y="1555713"/>
                  <a:pt x="7736477" y="1569660"/>
                </a:cubicBezTo>
                <a:cubicBezTo>
                  <a:pt x="7484273" y="1583607"/>
                  <a:pt x="7285218" y="1509897"/>
                  <a:pt x="7059903" y="1569660"/>
                </a:cubicBezTo>
                <a:cubicBezTo>
                  <a:pt x="6834588" y="1629423"/>
                  <a:pt x="6867835" y="1555615"/>
                  <a:pt x="6736324" y="1569660"/>
                </a:cubicBezTo>
                <a:cubicBezTo>
                  <a:pt x="6604813" y="1583705"/>
                  <a:pt x="6215332" y="1479364"/>
                  <a:pt x="5971501" y="1569660"/>
                </a:cubicBezTo>
                <a:cubicBezTo>
                  <a:pt x="5727670" y="1659956"/>
                  <a:pt x="5664336" y="1510492"/>
                  <a:pt x="5471425" y="1569660"/>
                </a:cubicBezTo>
                <a:cubicBezTo>
                  <a:pt x="5278514" y="1628828"/>
                  <a:pt x="5220188" y="1534338"/>
                  <a:pt x="5059597" y="1569660"/>
                </a:cubicBezTo>
                <a:cubicBezTo>
                  <a:pt x="4899006" y="1604982"/>
                  <a:pt x="4798543" y="1538418"/>
                  <a:pt x="4647770" y="1569660"/>
                </a:cubicBezTo>
                <a:cubicBezTo>
                  <a:pt x="4496997" y="1600902"/>
                  <a:pt x="4342096" y="1560738"/>
                  <a:pt x="4059444" y="1569660"/>
                </a:cubicBezTo>
                <a:cubicBezTo>
                  <a:pt x="3776792" y="1578582"/>
                  <a:pt x="3626791" y="1510257"/>
                  <a:pt x="3471119" y="1569660"/>
                </a:cubicBezTo>
                <a:cubicBezTo>
                  <a:pt x="3315447" y="1629063"/>
                  <a:pt x="3108801" y="1525682"/>
                  <a:pt x="2971043" y="1569660"/>
                </a:cubicBezTo>
                <a:cubicBezTo>
                  <a:pt x="2833285" y="1613638"/>
                  <a:pt x="2521328" y="1563607"/>
                  <a:pt x="2294469" y="1569660"/>
                </a:cubicBezTo>
                <a:cubicBezTo>
                  <a:pt x="2067610" y="1575713"/>
                  <a:pt x="1959628" y="1526322"/>
                  <a:pt x="1794392" y="1569660"/>
                </a:cubicBezTo>
                <a:cubicBezTo>
                  <a:pt x="1629156" y="1612998"/>
                  <a:pt x="1394761" y="1540255"/>
                  <a:pt x="1294316" y="1569660"/>
                </a:cubicBezTo>
                <a:cubicBezTo>
                  <a:pt x="1193871" y="1599065"/>
                  <a:pt x="1109072" y="1546252"/>
                  <a:pt x="970737" y="1569660"/>
                </a:cubicBezTo>
                <a:cubicBezTo>
                  <a:pt x="832402" y="1593068"/>
                  <a:pt x="226125" y="1533424"/>
                  <a:pt x="0" y="1569660"/>
                </a:cubicBezTo>
                <a:cubicBezTo>
                  <a:pt x="-144" y="1424923"/>
                  <a:pt x="17867" y="1243211"/>
                  <a:pt x="0" y="1015047"/>
                </a:cubicBezTo>
                <a:cubicBezTo>
                  <a:pt x="-17867" y="786883"/>
                  <a:pt x="19341" y="716847"/>
                  <a:pt x="0" y="538917"/>
                </a:cubicBezTo>
                <a:cubicBezTo>
                  <a:pt x="-19341" y="360987"/>
                  <a:pt x="29866" y="166234"/>
                  <a:pt x="0" y="0"/>
                </a:cubicBezTo>
                <a:close/>
              </a:path>
              <a:path w="8824879" h="1569660" stroke="0" extrusionOk="0">
                <a:moveTo>
                  <a:pt x="0" y="0"/>
                </a:moveTo>
                <a:cubicBezTo>
                  <a:pt x="196216" y="-52668"/>
                  <a:pt x="380653" y="37491"/>
                  <a:pt x="500076" y="0"/>
                </a:cubicBezTo>
                <a:cubicBezTo>
                  <a:pt x="619499" y="-37491"/>
                  <a:pt x="800708" y="18947"/>
                  <a:pt x="911904" y="0"/>
                </a:cubicBezTo>
                <a:cubicBezTo>
                  <a:pt x="1023100" y="-18947"/>
                  <a:pt x="1172021" y="2352"/>
                  <a:pt x="1323732" y="0"/>
                </a:cubicBezTo>
                <a:cubicBezTo>
                  <a:pt x="1475443" y="-2352"/>
                  <a:pt x="1544914" y="6027"/>
                  <a:pt x="1735560" y="0"/>
                </a:cubicBezTo>
                <a:cubicBezTo>
                  <a:pt x="1926206" y="-6027"/>
                  <a:pt x="1984926" y="25218"/>
                  <a:pt x="2059138" y="0"/>
                </a:cubicBezTo>
                <a:cubicBezTo>
                  <a:pt x="2133350" y="-25218"/>
                  <a:pt x="2460548" y="8413"/>
                  <a:pt x="2647464" y="0"/>
                </a:cubicBezTo>
                <a:cubicBezTo>
                  <a:pt x="2834380" y="-8413"/>
                  <a:pt x="3150369" y="15688"/>
                  <a:pt x="3324038" y="0"/>
                </a:cubicBezTo>
                <a:cubicBezTo>
                  <a:pt x="3497707" y="-15688"/>
                  <a:pt x="3664812" y="46718"/>
                  <a:pt x="3912363" y="0"/>
                </a:cubicBezTo>
                <a:cubicBezTo>
                  <a:pt x="4159915" y="-46718"/>
                  <a:pt x="4426594" y="49992"/>
                  <a:pt x="4588937" y="0"/>
                </a:cubicBezTo>
                <a:cubicBezTo>
                  <a:pt x="4751280" y="-49992"/>
                  <a:pt x="5019225" y="66251"/>
                  <a:pt x="5177262" y="0"/>
                </a:cubicBezTo>
                <a:cubicBezTo>
                  <a:pt x="5335300" y="-66251"/>
                  <a:pt x="5595626" y="27516"/>
                  <a:pt x="5942085" y="0"/>
                </a:cubicBezTo>
                <a:cubicBezTo>
                  <a:pt x="6288544" y="-27516"/>
                  <a:pt x="6460456" y="47212"/>
                  <a:pt x="6706908" y="0"/>
                </a:cubicBezTo>
                <a:cubicBezTo>
                  <a:pt x="6953360" y="-47212"/>
                  <a:pt x="7235594" y="35226"/>
                  <a:pt x="7471731" y="0"/>
                </a:cubicBezTo>
                <a:cubicBezTo>
                  <a:pt x="7707868" y="-35226"/>
                  <a:pt x="7839718" y="58135"/>
                  <a:pt x="8148305" y="0"/>
                </a:cubicBezTo>
                <a:cubicBezTo>
                  <a:pt x="8456892" y="-58135"/>
                  <a:pt x="8660679" y="58919"/>
                  <a:pt x="8824879" y="0"/>
                </a:cubicBezTo>
                <a:cubicBezTo>
                  <a:pt x="8829053" y="105771"/>
                  <a:pt x="8810452" y="265426"/>
                  <a:pt x="8824879" y="507523"/>
                </a:cubicBezTo>
                <a:cubicBezTo>
                  <a:pt x="8839306" y="749620"/>
                  <a:pt x="8768646" y="788284"/>
                  <a:pt x="8824879" y="999350"/>
                </a:cubicBezTo>
                <a:cubicBezTo>
                  <a:pt x="8881112" y="1210416"/>
                  <a:pt x="8815616" y="1340268"/>
                  <a:pt x="8824879" y="1569660"/>
                </a:cubicBezTo>
                <a:cubicBezTo>
                  <a:pt x="8663147" y="1596780"/>
                  <a:pt x="8578487" y="1557172"/>
                  <a:pt x="8501300" y="1569660"/>
                </a:cubicBezTo>
                <a:cubicBezTo>
                  <a:pt x="8424113" y="1582148"/>
                  <a:pt x="8311030" y="1541306"/>
                  <a:pt x="8177721" y="1569660"/>
                </a:cubicBezTo>
                <a:cubicBezTo>
                  <a:pt x="8044412" y="1598014"/>
                  <a:pt x="7961305" y="1558192"/>
                  <a:pt x="7854142" y="1569660"/>
                </a:cubicBezTo>
                <a:cubicBezTo>
                  <a:pt x="7746979" y="1581128"/>
                  <a:pt x="7443270" y="1553508"/>
                  <a:pt x="7265817" y="1569660"/>
                </a:cubicBezTo>
                <a:cubicBezTo>
                  <a:pt x="7088365" y="1585812"/>
                  <a:pt x="6691291" y="1524928"/>
                  <a:pt x="6500994" y="1569660"/>
                </a:cubicBezTo>
                <a:cubicBezTo>
                  <a:pt x="6310697" y="1614392"/>
                  <a:pt x="6184487" y="1529642"/>
                  <a:pt x="6000918" y="1569660"/>
                </a:cubicBezTo>
                <a:cubicBezTo>
                  <a:pt x="5817349" y="1609678"/>
                  <a:pt x="5743098" y="1547052"/>
                  <a:pt x="5500841" y="1569660"/>
                </a:cubicBezTo>
                <a:cubicBezTo>
                  <a:pt x="5258584" y="1592268"/>
                  <a:pt x="5024796" y="1558431"/>
                  <a:pt x="4824267" y="1569660"/>
                </a:cubicBezTo>
                <a:cubicBezTo>
                  <a:pt x="4623738" y="1580889"/>
                  <a:pt x="4334585" y="1514215"/>
                  <a:pt x="4059444" y="1569660"/>
                </a:cubicBezTo>
                <a:cubicBezTo>
                  <a:pt x="3784303" y="1625105"/>
                  <a:pt x="3631373" y="1480698"/>
                  <a:pt x="3294621" y="1569660"/>
                </a:cubicBezTo>
                <a:cubicBezTo>
                  <a:pt x="2957869" y="1658622"/>
                  <a:pt x="2980216" y="1530237"/>
                  <a:pt x="2794545" y="1569660"/>
                </a:cubicBezTo>
                <a:cubicBezTo>
                  <a:pt x="2608874" y="1609083"/>
                  <a:pt x="2444364" y="1527878"/>
                  <a:pt x="2206220" y="1569660"/>
                </a:cubicBezTo>
                <a:cubicBezTo>
                  <a:pt x="1968076" y="1611442"/>
                  <a:pt x="1980293" y="1541158"/>
                  <a:pt x="1882641" y="1569660"/>
                </a:cubicBezTo>
                <a:cubicBezTo>
                  <a:pt x="1784989" y="1598162"/>
                  <a:pt x="1654911" y="1560137"/>
                  <a:pt x="1470813" y="1569660"/>
                </a:cubicBezTo>
                <a:cubicBezTo>
                  <a:pt x="1286715" y="1579183"/>
                  <a:pt x="990522" y="1526044"/>
                  <a:pt x="794239" y="1569660"/>
                </a:cubicBezTo>
                <a:cubicBezTo>
                  <a:pt x="597956" y="1613276"/>
                  <a:pt x="296224" y="1485323"/>
                  <a:pt x="0" y="1569660"/>
                </a:cubicBezTo>
                <a:cubicBezTo>
                  <a:pt x="-15769" y="1352329"/>
                  <a:pt x="26675" y="1208376"/>
                  <a:pt x="0" y="1077833"/>
                </a:cubicBezTo>
                <a:cubicBezTo>
                  <a:pt x="-26675" y="947290"/>
                  <a:pt x="34368" y="704502"/>
                  <a:pt x="0" y="586006"/>
                </a:cubicBezTo>
                <a:cubicBezTo>
                  <a:pt x="-34368" y="467510"/>
                  <a:pt x="62311" y="241145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62000"/>
            </a:schemeClr>
          </a:solidFill>
          <a:ln w="381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000302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lvl="0" algn="ctr"/>
            <a:r>
              <a:rPr lang="en-US" sz="4800" b="1" dirty="0" err="1">
                <a:solidFill>
                  <a:srgbClr val="121212"/>
                </a:solidFill>
              </a:rPr>
              <a:t>Hoạt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r>
              <a:rPr lang="en-US" sz="4800" b="1" dirty="0" err="1">
                <a:solidFill>
                  <a:srgbClr val="121212"/>
                </a:solidFill>
              </a:rPr>
              <a:t>động</a:t>
            </a:r>
            <a:r>
              <a:rPr lang="en-US" sz="4800" b="1" dirty="0">
                <a:solidFill>
                  <a:srgbClr val="121212"/>
                </a:solidFill>
              </a:rPr>
              <a:t> 1: Vai </a:t>
            </a:r>
            <a:r>
              <a:rPr lang="en-US" sz="4800" b="1" dirty="0" err="1">
                <a:solidFill>
                  <a:srgbClr val="121212"/>
                </a:solidFill>
              </a:rPr>
              <a:t>trò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r>
              <a:rPr lang="en-US" sz="4800" b="1" dirty="0" err="1">
                <a:solidFill>
                  <a:srgbClr val="121212"/>
                </a:solidFill>
              </a:rPr>
              <a:t>của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r>
              <a:rPr lang="en-US" sz="4800" b="1" dirty="0" err="1">
                <a:solidFill>
                  <a:srgbClr val="121212"/>
                </a:solidFill>
              </a:rPr>
              <a:t>âm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r>
              <a:rPr lang="en-US" sz="4800" b="1" dirty="0" err="1">
                <a:solidFill>
                  <a:srgbClr val="121212"/>
                </a:solidFill>
              </a:rPr>
              <a:t>thanh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r>
              <a:rPr lang="en-US" sz="4800" b="1" dirty="0" err="1">
                <a:solidFill>
                  <a:srgbClr val="121212"/>
                </a:solidFill>
              </a:rPr>
              <a:t>trong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r>
              <a:rPr lang="en-US" sz="4800" b="1" dirty="0" err="1">
                <a:solidFill>
                  <a:srgbClr val="121212"/>
                </a:solidFill>
              </a:rPr>
              <a:t>cuộc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r>
              <a:rPr lang="en-US" sz="4800" b="1" dirty="0" err="1">
                <a:solidFill>
                  <a:srgbClr val="121212"/>
                </a:solidFill>
              </a:rPr>
              <a:t>sống</a:t>
            </a:r>
            <a:r>
              <a:rPr lang="en-US" sz="4800" b="1" dirty="0">
                <a:solidFill>
                  <a:srgbClr val="121212"/>
                </a:solidFill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ADD1A2F-7C13-6146-9602-25CB293B65F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4" b="91633" l="2466" r="91310">
                        <a14:foregroundMark x1="9822" y1="86661" x2="9822" y2="86661"/>
                        <a14:foregroundMark x1="7478" y1="26031" x2="7720" y2="26031"/>
                        <a14:foregroundMark x1="5659" y1="24737" x2="8246" y2="27324"/>
                        <a14:foregroundMark x1="2749" y1="26556" x2="2506" y2="27850"/>
                        <a14:foregroundMark x1="29426" y1="33347" x2="28901" y2="35449"/>
                        <a14:foregroundMark x1="25505" y1="30719" x2="25627" y2="39369"/>
                        <a14:foregroundMark x1="25627" y1="39369" x2="26799" y2="40137"/>
                        <a14:foregroundMark x1="31245" y1="32579" x2="31002" y2="35449"/>
                        <a14:foregroundMark x1="54527" y1="36217" x2="52708" y2="36742"/>
                        <a14:foregroundMark x1="54002" y1="37268" x2="50889" y2="37793"/>
                        <a14:foregroundMark x1="55053" y1="36217" x2="52708" y2="37793"/>
                        <a14:foregroundMark x1="50364" y1="44058" x2="47736" y2="44058"/>
                        <a14:foregroundMark x1="49555" y1="42765" x2="48787" y2="43816"/>
                        <a14:foregroundMark x1="55053" y1="35166" x2="53759" y2="39086"/>
                        <a14:foregroundMark x1="74131" y1="37025" x2="74939" y2="41956"/>
                        <a14:foregroundMark x1="75182" y1="37510" x2="74414" y2="42482"/>
                        <a14:foregroundMark x1="75465" y1="39612" x2="75465" y2="39612"/>
                        <a14:foregroundMark x1="75465" y1="39612" x2="75465" y2="39612"/>
                        <a14:foregroundMark x1="75182" y1="39612" x2="75182" y2="39612"/>
                        <a14:foregroundMark x1="49555" y1="36500" x2="47211" y2="37268"/>
                        <a14:foregroundMark x1="47211" y1="35166" x2="46160" y2="36742"/>
                        <a14:foregroundMark x1="46160" y1="36742" x2="46160" y2="36742"/>
                        <a14:foregroundMark x1="46160" y1="36742" x2="46160" y2="36742"/>
                        <a14:foregroundMark x1="46160" y1="36742" x2="46160" y2="36742"/>
                        <a14:foregroundMark x1="46160" y1="36500" x2="46160" y2="36500"/>
                        <a14:foregroundMark x1="44058" y1="36217" x2="44058" y2="36217"/>
                        <a14:foregroundMark x1="44058" y1="36217" x2="44058" y2="36217"/>
                        <a14:foregroundMark x1="43533" y1="36217" x2="43533" y2="36217"/>
                        <a14:foregroundMark x1="46968" y1="37025" x2="46968" y2="37025"/>
                        <a14:foregroundMark x1="90622" y1="87187" x2="91390" y2="86944"/>
                        <a14:foregroundMark x1="89046" y1="87712" x2="90622" y2="86661"/>
                        <a14:foregroundMark x1="53759" y1="89289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52183" y1="90865" x2="52183" y2="90865"/>
                        <a14:foregroundMark x1="44584" y1="89814" x2="40946" y2="90340"/>
                        <a14:foregroundMark x1="43533" y1="90340" x2="41714" y2="90865"/>
                        <a14:foregroundMark x1="46443" y1="91633" x2="46443" y2="91633"/>
                        <a14:foregroundMark x1="55295" y1="36500" x2="48787" y2="37510"/>
                        <a14:foregroundMark x1="73605" y1="38844" x2="75707" y2="39369"/>
                        <a14:foregroundMark x1="73080" y1="39369" x2="75950" y2="39369"/>
                        <a14:foregroundMark x1="71787" y1="39895" x2="75950" y2="39369"/>
                        <a14:foregroundMark x1="73605" y1="38844" x2="75950" y2="39895"/>
                        <a14:foregroundMark x1="75707" y1="37268" x2="73888" y2="44058"/>
                        <a14:foregroundMark x1="53234" y1="34923" x2="52708" y2="39369"/>
                        <a14:foregroundMark x1="44341" y1="35449" x2="48504" y2="44260"/>
                        <a14:foregroundMark x1="48504" y1="44260" x2="48787" y2="47211"/>
                        <a14:foregroundMark x1="31447" y1="33428" x2="30275" y2="35327"/>
                        <a14:foregroundMark x1="30396" y1="33549" x2="30841" y2="34276"/>
                        <a14:foregroundMark x1="28375" y1="33549" x2="28375" y2="33549"/>
                        <a14:foregroundMark x1="28941" y1="33549" x2="29547" y2="33711"/>
                        <a14:foregroundMark x1="29224" y1="34883" x2="26435" y2="38561"/>
                        <a14:foregroundMark x1="25707" y1="37389" x2="26031" y2="40582"/>
                        <a14:foregroundMark x1="26031" y1="36621" x2="26597" y2="41916"/>
                        <a14:foregroundMark x1="26152" y1="36055" x2="28941" y2="43088"/>
                        <a14:foregroundMark x1="28941" y1="43088" x2="28941" y2="43088"/>
                        <a14:foregroundMark x1="28941" y1="42199" x2="29224" y2="42926"/>
                        <a14:foregroundMark x1="48141" y1="35449" x2="40501" y2="40016"/>
                        <a14:foregroundMark x1="40501" y1="40016" x2="40501" y2="40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87" y="2981325"/>
            <a:ext cx="4081309" cy="40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3">
            <a:extLst>
              <a:ext uri="{FF2B5EF4-FFF2-40B4-BE49-F238E27FC236}">
                <a16:creationId xmlns:a16="http://schemas.microsoft.com/office/drawing/2014/main" id="{F3E8FF01-356A-4F8F-8D4C-27CF699EEB26}"/>
              </a:ext>
            </a:extLst>
          </p:cNvPr>
          <p:cNvSpPr/>
          <p:nvPr/>
        </p:nvSpPr>
        <p:spPr>
          <a:xfrm rot="10800000">
            <a:off x="219" y="59872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Graphic 3">
            <a:extLst>
              <a:ext uri="{FF2B5EF4-FFF2-40B4-BE49-F238E27FC236}">
                <a16:creationId xmlns:a16="http://schemas.microsoft.com/office/drawing/2014/main" id="{616C9890-8A1E-4822-A0AB-D90E94C67381}"/>
              </a:ext>
            </a:extLst>
          </p:cNvPr>
          <p:cNvSpPr/>
          <p:nvPr/>
        </p:nvSpPr>
        <p:spPr>
          <a:xfrm rot="10800000">
            <a:off x="0" y="57078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18D5FE1-1D94-446D-A0EB-F3118780A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369624" y="5087991"/>
            <a:ext cx="1160958" cy="5439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E93F21-EC97-460E-8368-13977FB6D8C1}"/>
              </a:ext>
            </a:extLst>
          </p:cNvPr>
          <p:cNvSpPr txBox="1"/>
          <p:nvPr/>
        </p:nvSpPr>
        <p:spPr>
          <a:xfrm>
            <a:off x="609600" y="279399"/>
            <a:ext cx="11391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uan sát hình 1 SGK và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những ích lợi của âm thanh đối với con người.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9DC16-0D8D-ABC2-60FB-78F2DB318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87" y="2338387"/>
            <a:ext cx="10625138" cy="3279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149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4684D3E-229A-1C79-E5CF-2B51B059A941}"/>
              </a:ext>
            </a:extLst>
          </p:cNvPr>
          <p:cNvSpPr/>
          <p:nvPr/>
        </p:nvSpPr>
        <p:spPr>
          <a:xfrm>
            <a:off x="129209" y="506896"/>
            <a:ext cx="11837503" cy="5973417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文本框 13">
            <a:extLst>
              <a:ext uri="{FF2B5EF4-FFF2-40B4-BE49-F238E27FC236}">
                <a16:creationId xmlns:a16="http://schemas.microsoft.com/office/drawing/2014/main" id="{5CBA1998-688D-EF3E-50C2-4E86019BF361}"/>
              </a:ext>
            </a:extLst>
          </p:cNvPr>
          <p:cNvSpPr txBox="1"/>
          <p:nvPr/>
        </p:nvSpPr>
        <p:spPr>
          <a:xfrm>
            <a:off x="6349579" y="3388780"/>
            <a:ext cx="5464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</a:t>
            </a:r>
            <a:r>
              <a:rPr lang="vi-VN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êu thêm ví dụ khác về ích lợi của âm thanh.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7" name="文本框 14">
            <a:extLst>
              <a:ext uri="{FF2B5EF4-FFF2-40B4-BE49-F238E27FC236}">
                <a16:creationId xmlns:a16="http://schemas.microsoft.com/office/drawing/2014/main" id="{6844B533-0EEC-51D2-1856-906A4607FE1C}"/>
              </a:ext>
            </a:extLst>
          </p:cNvPr>
          <p:cNvSpPr txBox="1"/>
          <p:nvPr/>
        </p:nvSpPr>
        <p:spPr>
          <a:xfrm>
            <a:off x="6359519" y="1781541"/>
            <a:ext cx="530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5FDB913-9F3A-1039-FDC1-5A8E1F001C1F}"/>
              </a:ext>
            </a:extLst>
          </p:cNvPr>
          <p:cNvSpPr txBox="1"/>
          <p:nvPr/>
        </p:nvSpPr>
        <p:spPr>
          <a:xfrm>
            <a:off x="6379396" y="4643447"/>
            <a:ext cx="56270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kiến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phụ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4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1A9EEB33-48A1-B642-C949-CA1793D3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71" y="163703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89D44C8A-21E9-1714-D9CA-7C493C4DD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31" y="324046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A05B47CB-2AC4-5BE7-1D36-53C379C48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49" y="446213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C5CB4EEB-A02F-49B0-C548-07DAD8665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55" y="1646689"/>
            <a:ext cx="5163760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4684D3E-229A-1C79-E5CF-2B51B059A941}"/>
              </a:ext>
            </a:extLst>
          </p:cNvPr>
          <p:cNvSpPr/>
          <p:nvPr/>
        </p:nvSpPr>
        <p:spPr>
          <a:xfrm>
            <a:off x="129209" y="506896"/>
            <a:ext cx="11837503" cy="5973417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542AAD44-F067-5FF0-FF1E-CD0DCD6F9991}"/>
              </a:ext>
            </a:extLst>
          </p:cNvPr>
          <p:cNvSpPr/>
          <p:nvPr/>
        </p:nvSpPr>
        <p:spPr>
          <a:xfrm flipH="1">
            <a:off x="5679437" y="2206735"/>
            <a:ext cx="5655312" cy="20699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Âm thanh giúp chúng ta nghe hiệu lệnh của cảnh sát giao thông.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1FBB3-AF0B-7442-69CE-22AB4C30F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982411-F178-8F1D-0574-BD345B446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25" y="1828801"/>
            <a:ext cx="3609010" cy="3376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906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58B6D8BD-E2D2-4596-B7B5-4A5C53CBF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61883" y="355674"/>
            <a:ext cx="2444487" cy="114531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A31D248-8BD8-4C00-B94D-48523E5BA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2946" y="721357"/>
            <a:ext cx="1723597" cy="8075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E93F21-EC97-460E-8368-13977FB6D8C1}"/>
              </a:ext>
            </a:extLst>
          </p:cNvPr>
          <p:cNvSpPr txBox="1"/>
          <p:nvPr/>
        </p:nvSpPr>
        <p:spPr>
          <a:xfrm>
            <a:off x="2137100" y="432539"/>
            <a:ext cx="7474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C201EF-5AAE-CCAD-6B63-56DF807D7505}"/>
              </a:ext>
            </a:extLst>
          </p:cNvPr>
          <p:cNvGrpSpPr/>
          <p:nvPr/>
        </p:nvGrpSpPr>
        <p:grpSpPr>
          <a:xfrm>
            <a:off x="6591300" y="2334543"/>
            <a:ext cx="5731495" cy="3818608"/>
            <a:chOff x="6328276" y="280496"/>
            <a:chExt cx="5731495" cy="3818608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FD2707E3-CD23-7E8F-CD8B-A814C1C01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28276" y="280496"/>
              <a:ext cx="5731495" cy="38186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B8B46A-67F2-103C-C421-124E409104F7}"/>
                </a:ext>
              </a:extLst>
            </p:cNvPr>
            <p:cNvSpPr txBox="1"/>
            <p:nvPr/>
          </p:nvSpPr>
          <p:spPr>
            <a:xfrm>
              <a:off x="6852151" y="1166234"/>
              <a:ext cx="507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4000" b="1" dirty="0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4000" b="1" dirty="0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4000" b="1" dirty="0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4000" b="1" dirty="0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4000" b="1" dirty="0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4000" b="1" dirty="0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trống</a:t>
              </a:r>
              <a:r>
                <a:rPr lang="en-US" sz="4000" b="1" dirty="0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44D7CF-C8BA-6B8F-0A7B-B1515F736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13" b="3713"/>
          <a:stretch/>
        </p:blipFill>
        <p:spPr>
          <a:xfrm>
            <a:off x="728408" y="2640107"/>
            <a:ext cx="5497178" cy="2734275"/>
          </a:xfrm>
          <a:prstGeom prst="roundRect">
            <a:avLst>
              <a:gd name="adj" fmla="val 20813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29595E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4700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58B6D8BD-E2D2-4596-B7B5-4A5C53CBF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61883" y="355674"/>
            <a:ext cx="2444487" cy="114531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A31D248-8BD8-4C00-B94D-48523E5BA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2946" y="721357"/>
            <a:ext cx="1723597" cy="8075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E93F21-EC97-460E-8368-13977FB6D8C1}"/>
              </a:ext>
            </a:extLst>
          </p:cNvPr>
          <p:cNvSpPr txBox="1"/>
          <p:nvPr/>
        </p:nvSpPr>
        <p:spPr>
          <a:xfrm>
            <a:off x="2137100" y="432539"/>
            <a:ext cx="7474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C201EF-5AAE-CCAD-6B63-56DF807D7505}"/>
              </a:ext>
            </a:extLst>
          </p:cNvPr>
          <p:cNvGrpSpPr/>
          <p:nvPr/>
        </p:nvGrpSpPr>
        <p:grpSpPr>
          <a:xfrm>
            <a:off x="6591300" y="2334543"/>
            <a:ext cx="5731495" cy="3818608"/>
            <a:chOff x="6328276" y="280496"/>
            <a:chExt cx="5731495" cy="3818608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FD2707E3-CD23-7E8F-CD8B-A814C1C01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28276" y="280496"/>
              <a:ext cx="5731495" cy="38186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B8B46A-67F2-103C-C421-124E409104F7}"/>
                </a:ext>
              </a:extLst>
            </p:cNvPr>
            <p:cNvSpPr txBox="1"/>
            <p:nvPr/>
          </p:nvSpPr>
          <p:spPr>
            <a:xfrm>
              <a:off x="6852151" y="1166234"/>
              <a:ext cx="5076825" cy="1574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Âm thanh giúp chúng ta nói chuyện </a:t>
              </a:r>
              <a:endParaRPr lang="en-US" sz="4000" b="1" dirty="0">
                <a:solidFill>
                  <a:srgbClr val="002060"/>
                </a:solidFill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07C31B-214A-026E-2FA9-3EB83C4278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30676" r="145" b="9474"/>
          <a:stretch/>
        </p:blipFill>
        <p:spPr>
          <a:xfrm>
            <a:off x="217999" y="2611649"/>
            <a:ext cx="5916101" cy="3064310"/>
          </a:xfrm>
          <a:prstGeom prst="roundRect">
            <a:avLst>
              <a:gd name="adj" fmla="val 20813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29595E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900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717</Words>
  <Application>Microsoft Office PowerPoint</Application>
  <PresentationFormat>Widescreen</PresentationFormat>
  <Paragraphs>64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#9Slide03 Arima Madurai Medium</vt:lpstr>
      <vt:lpstr>Arial</vt:lpstr>
      <vt:lpstr>Calibri</vt:lpstr>
      <vt:lpstr>Calibri Light</vt:lpstr>
      <vt:lpstr>Cambria</vt:lpstr>
      <vt:lpstr>Cordia New</vt:lpstr>
      <vt:lpstr>等线</vt:lpstr>
      <vt:lpstr>Times New Roman</vt:lpstr>
      <vt:lpstr>UTM American Sans</vt:lpstr>
      <vt:lpstr>Wingdings</vt:lpstr>
      <vt:lpstr>仓耳章鱼小丸子体 W01</vt:lpstr>
      <vt:lpstr>字魂105号-简雅黑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54</cp:revision>
  <dcterms:created xsi:type="dcterms:W3CDTF">2023-08-28T06:00:30Z</dcterms:created>
  <dcterms:modified xsi:type="dcterms:W3CDTF">2025-11-24T12:43:58Z</dcterms:modified>
</cp:coreProperties>
</file>