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8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4.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3" r:id="rId5"/>
    <p:sldMasterId id="2147483725" r:id="rId6"/>
  </p:sldMasterIdLst>
  <p:notesMasterIdLst>
    <p:notesMasterId r:id="rId34"/>
  </p:notesMasterIdLst>
  <p:sldIdLst>
    <p:sldId id="2007577191" r:id="rId7"/>
    <p:sldId id="328" r:id="rId8"/>
    <p:sldId id="329" r:id="rId9"/>
    <p:sldId id="330" r:id="rId10"/>
    <p:sldId id="2007577189" r:id="rId11"/>
    <p:sldId id="2007577193" r:id="rId12"/>
    <p:sldId id="355" r:id="rId13"/>
    <p:sldId id="356" r:id="rId14"/>
    <p:sldId id="357" r:id="rId15"/>
    <p:sldId id="332" r:id="rId16"/>
    <p:sldId id="336" r:id="rId17"/>
    <p:sldId id="274" r:id="rId18"/>
    <p:sldId id="262" r:id="rId19"/>
    <p:sldId id="366" r:id="rId20"/>
    <p:sldId id="367" r:id="rId21"/>
    <p:sldId id="368" r:id="rId22"/>
    <p:sldId id="369" r:id="rId23"/>
    <p:sldId id="346" r:id="rId24"/>
    <p:sldId id="371" r:id="rId25"/>
    <p:sldId id="372" r:id="rId26"/>
    <p:sldId id="373" r:id="rId27"/>
    <p:sldId id="374" r:id="rId28"/>
    <p:sldId id="2007577186" r:id="rId29"/>
    <p:sldId id="2007577187" r:id="rId30"/>
    <p:sldId id="348" r:id="rId31"/>
    <p:sldId id="2007577188" r:id="rId32"/>
    <p:sldId id="20075771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7145" autoAdjust="0"/>
  </p:normalViewPr>
  <p:slideViewPr>
    <p:cSldViewPr snapToGrid="0">
      <p:cViewPr varScale="1">
        <p:scale>
          <a:sx n="64" d="100"/>
          <a:sy n="64" d="100"/>
        </p:scale>
        <p:origin x="97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A0868-F147-412C-AE80-E55ECA4EFA86}"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09F6-35B1-40E7-B43B-545C7BC1EA69}" type="slidenum">
              <a:rPr lang="en-US" smtClean="0"/>
              <a:t>‹#›</a:t>
            </a:fld>
            <a:endParaRPr lang="en-US"/>
          </a:p>
        </p:txBody>
      </p:sp>
    </p:spTree>
    <p:extLst>
      <p:ext uri="{BB962C8B-B14F-4D97-AF65-F5344CB8AC3E}">
        <p14:creationId xmlns:p14="http://schemas.microsoft.com/office/powerpoint/2010/main" val="140740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AF9EF-69D9-4B7C-B250-E809EFC6F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159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7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6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167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33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18</a:t>
            </a:fld>
            <a:endParaRPr lang="en-US"/>
          </a:p>
        </p:txBody>
      </p:sp>
    </p:spTree>
    <p:extLst>
      <p:ext uri="{BB962C8B-B14F-4D97-AF65-F5344CB8AC3E}">
        <p14:creationId xmlns:p14="http://schemas.microsoft.com/office/powerpoint/2010/main" val="954097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74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25</a:t>
            </a:fld>
            <a:endParaRPr lang="en-US"/>
          </a:p>
        </p:txBody>
      </p:sp>
    </p:spTree>
    <p:extLst>
      <p:ext uri="{BB962C8B-B14F-4D97-AF65-F5344CB8AC3E}">
        <p14:creationId xmlns:p14="http://schemas.microsoft.com/office/powerpoint/2010/main" val="378447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4</a:t>
            </a:fld>
            <a:endParaRPr lang="en-US"/>
          </a:p>
        </p:txBody>
      </p:sp>
    </p:spTree>
    <p:extLst>
      <p:ext uri="{BB962C8B-B14F-4D97-AF65-F5344CB8AC3E}">
        <p14:creationId xmlns:p14="http://schemas.microsoft.com/office/powerpoint/2010/main" val="159836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863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779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611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5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93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186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15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1.xml"/><Relationship Id="rId4" Type="http://schemas.openxmlformats.org/officeDocument/2006/relationships/tags" Target="../tags/tag3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1.xml"/><Relationship Id="rId5" Type="http://schemas.openxmlformats.org/officeDocument/2006/relationships/tags" Target="../tags/tag41.xml"/><Relationship Id="rId4" Type="http://schemas.openxmlformats.org/officeDocument/2006/relationships/tags" Target="../tags/tag4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2.xml"/><Relationship Id="rId4" Type="http://schemas.openxmlformats.org/officeDocument/2006/relationships/tags" Target="../tags/tag5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2.xml"/><Relationship Id="rId4" Type="http://schemas.openxmlformats.org/officeDocument/2006/relationships/tags" Target="../tags/tag7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2.xml"/><Relationship Id="rId5" Type="http://schemas.openxmlformats.org/officeDocument/2006/relationships/tags" Target="../tags/tag82.xml"/><Relationship Id="rId4" Type="http://schemas.openxmlformats.org/officeDocument/2006/relationships/tags" Target="../tags/tag8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09634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5708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338117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066757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40184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73514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942365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628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61526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5137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35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64284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801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10753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970991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18021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01228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0103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3042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2025/11/7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30809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2025/11/7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7359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2025/11/7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70877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942409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45237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56388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0141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66601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07329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2571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312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158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5398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7148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268130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035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4378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3219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2409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026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4670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8715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30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978417544"/>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274749771"/>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7759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837144833"/>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731633602"/>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921868029"/>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18510381"/>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013660645"/>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540456313"/>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248250160"/>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612915832"/>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547354166"/>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99548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9557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6261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2695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4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50539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8221E41-78E9-7E49-CE17-B0BE5EC9480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custDataLst>
      <p:tags r:id="rId13"/>
    </p:custDataLst>
    <p:extLst>
      <p:ext uri="{BB962C8B-B14F-4D97-AF65-F5344CB8AC3E}">
        <p14:creationId xmlns:p14="http://schemas.microsoft.com/office/powerpoint/2010/main" val="1539819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2025/11/7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0476408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384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3688766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11/7/2025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19183971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3.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11.png"/><Relationship Id="rId7" Type="http://schemas.openxmlformats.org/officeDocument/2006/relationships/image" Target="../media/image40.png"/><Relationship Id="rId12"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9.png"/><Relationship Id="rId11" Type="http://schemas.openxmlformats.org/officeDocument/2006/relationships/image" Target="../media/image43.emf"/><Relationship Id="rId5" Type="http://schemas.openxmlformats.org/officeDocument/2006/relationships/image" Target="../media/image18.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49.png"/><Relationship Id="rId18" Type="http://schemas.openxmlformats.org/officeDocument/2006/relationships/image" Target="../media/image52.png"/><Relationship Id="rId3" Type="http://schemas.openxmlformats.org/officeDocument/2006/relationships/image" Target="../media/image46.jpg"/><Relationship Id="rId21" Type="http://schemas.openxmlformats.org/officeDocument/2006/relationships/image" Target="../media/image53.png"/><Relationship Id="rId7" Type="http://schemas.openxmlformats.org/officeDocument/2006/relationships/slide" Target="slide16.xml"/><Relationship Id="rId12" Type="http://schemas.microsoft.com/office/2007/relationships/hdphoto" Target="../media/hdphoto2.wdp"/><Relationship Id="rId17" Type="http://schemas.openxmlformats.org/officeDocument/2006/relationships/image" Target="../media/image51.gif"/><Relationship Id="rId2" Type="http://schemas.openxmlformats.org/officeDocument/2006/relationships/notesSlide" Target="../notesSlides/notesSlide11.xml"/><Relationship Id="rId16" Type="http://schemas.microsoft.com/office/2007/relationships/hdphoto" Target="../media/hdphoto4.wdp"/><Relationship Id="rId20" Type="http://schemas.openxmlformats.org/officeDocument/2006/relationships/slide" Target="slide1.xml"/><Relationship Id="rId1" Type="http://schemas.openxmlformats.org/officeDocument/2006/relationships/slideLayout" Target="../slideLayouts/slideLayout49.xml"/><Relationship Id="rId6" Type="http://schemas.openxmlformats.org/officeDocument/2006/relationships/slide" Target="slide14.xml"/><Relationship Id="rId11" Type="http://schemas.openxmlformats.org/officeDocument/2006/relationships/image" Target="../media/image48.png"/><Relationship Id="rId5" Type="http://schemas.microsoft.com/office/2007/relationships/hdphoto" Target="../media/hdphoto1.wdp"/><Relationship Id="rId15" Type="http://schemas.openxmlformats.org/officeDocument/2006/relationships/image" Target="../media/image50.png"/><Relationship Id="rId10" Type="http://schemas.openxmlformats.org/officeDocument/2006/relationships/slide" Target="slide25.xml"/><Relationship Id="rId19" Type="http://schemas.microsoft.com/office/2007/relationships/hdphoto" Target="../media/hdphoto5.wdp"/><Relationship Id="rId4" Type="http://schemas.openxmlformats.org/officeDocument/2006/relationships/image" Target="../media/image47.png"/><Relationship Id="rId9" Type="http://schemas.openxmlformats.org/officeDocument/2006/relationships/slide" Target="slide17.xml"/><Relationship Id="rId14" Type="http://schemas.microsoft.com/office/2007/relationships/hdphoto" Target="../media/hdphoto3.wdp"/><Relationship Id="rId22" Type="http://schemas.openxmlformats.org/officeDocument/2006/relationships/slide" Target="slide18.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5.jpg"/><Relationship Id="rId7"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2.sv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slide" Target="slide13.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2.svg"/><Relationship Id="rId5" Type="http://schemas.openxmlformats.org/officeDocument/2006/relationships/image" Target="../media/image57.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slide" Target="slide13.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slide" Target="slide13.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72.sv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tags" Target="../tags/tag83.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84.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96.sv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93.sv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1999" cy="6858000"/>
          </a:xfrm>
          <a:custGeom>
            <a:avLst/>
            <a:gdLst/>
            <a:ahLst/>
            <a:cxnLst/>
            <a:rect l="l" t="t" r="r" b="b"/>
            <a:pathLst>
              <a:path w="13292059" h="9869354">
                <a:moveTo>
                  <a:pt x="0" y="0"/>
                </a:moveTo>
                <a:lnTo>
                  <a:pt x="13292059" y="0"/>
                </a:lnTo>
                <a:lnTo>
                  <a:pt x="13292059" y="9869354"/>
                </a:lnTo>
                <a:lnTo>
                  <a:pt x="0" y="986935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3" name="Picture 2">
            <a:extLst>
              <a:ext uri="{FF2B5EF4-FFF2-40B4-BE49-F238E27FC236}">
                <a16:creationId xmlns:a16="http://schemas.microsoft.com/office/drawing/2014/main" id="{0335D2AF-1FBE-918F-8FD3-996F64D506AE}"/>
              </a:ext>
            </a:extLst>
          </p:cNvPr>
          <p:cNvPicPr>
            <a:picLocks noChangeAspect="1"/>
          </p:cNvPicPr>
          <p:nvPr/>
        </p:nvPicPr>
        <p:blipFill>
          <a:blip r:embed="rId3"/>
          <a:stretch>
            <a:fillRect/>
          </a:stretch>
        </p:blipFill>
        <p:spPr>
          <a:xfrm>
            <a:off x="4672755" y="147157"/>
            <a:ext cx="3048549" cy="883855"/>
          </a:xfrm>
          <a:prstGeom prst="rect">
            <a:avLst/>
          </a:prstGeom>
        </p:spPr>
      </p:pic>
      <p:pic>
        <p:nvPicPr>
          <p:cNvPr id="9" name="Picture 8">
            <a:extLst>
              <a:ext uri="{FF2B5EF4-FFF2-40B4-BE49-F238E27FC236}">
                <a16:creationId xmlns:a16="http://schemas.microsoft.com/office/drawing/2014/main" id="{15B17ECE-CE41-71B9-E69A-8711EAADB705}"/>
              </a:ext>
            </a:extLst>
          </p:cNvPr>
          <p:cNvPicPr>
            <a:picLocks noChangeAspect="1"/>
          </p:cNvPicPr>
          <p:nvPr/>
        </p:nvPicPr>
        <p:blipFill>
          <a:blip r:embed="rId4"/>
          <a:stretch>
            <a:fillRect/>
          </a:stretch>
        </p:blipFill>
        <p:spPr>
          <a:xfrm>
            <a:off x="228904" y="1855546"/>
            <a:ext cx="7693819" cy="4359018"/>
          </a:xfrm>
          <a:prstGeom prst="rect">
            <a:avLst/>
          </a:prstGeom>
        </p:spPr>
      </p:pic>
      <p:pic>
        <p:nvPicPr>
          <p:cNvPr id="11" name="Picture 10" descr="A yellow circles with red lines&#10;&#10;AI-generated content may be incorrect.">
            <a:extLst>
              <a:ext uri="{FF2B5EF4-FFF2-40B4-BE49-F238E27FC236}">
                <a16:creationId xmlns:a16="http://schemas.microsoft.com/office/drawing/2014/main" id="{747D91CD-7B6D-1934-7B30-82790FC361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9107" y="265814"/>
            <a:ext cx="2523413" cy="1510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Nhóm 1">
            <a:extLst>
              <a:ext uri="{FF2B5EF4-FFF2-40B4-BE49-F238E27FC236}">
                <a16:creationId xmlns:a16="http://schemas.microsoft.com/office/drawing/2014/main" id="{01B33F4B-B4E8-B47E-2D68-CA494CD4A9D9}"/>
              </a:ext>
            </a:extLst>
          </p:cNvPr>
          <p:cNvGrpSpPr/>
          <p:nvPr/>
        </p:nvGrpSpPr>
        <p:grpSpPr>
          <a:xfrm>
            <a:off x="7602369" y="567204"/>
            <a:ext cx="3674300" cy="1566931"/>
            <a:chOff x="5502282" y="983017"/>
            <a:chExt cx="4034970" cy="851652"/>
          </a:xfrm>
          <a:noFill/>
        </p:grpSpPr>
        <p:sp>
          <p:nvSpPr>
            <p:cNvPr id="73" name="Hình tự do: Hình 10">
              <a:extLst>
                <a:ext uri="{FF2B5EF4-FFF2-40B4-BE49-F238E27FC236}">
                  <a16:creationId xmlns:a16="http://schemas.microsoft.com/office/drawing/2014/main" id="{FDEF3F49-58FB-CC72-D2E2-489F01E6F61F}"/>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74" name="Hộp Văn bản 3">
              <a:extLst>
                <a:ext uri="{FF2B5EF4-FFF2-40B4-BE49-F238E27FC236}">
                  <a16:creationId xmlns:a16="http://schemas.microsoft.com/office/drawing/2014/main" id="{3E216857-C2DB-1C18-7AFB-CDA02C1A9BCD}"/>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75" name="Hình ảnh 4" descr="Ảnh có chứa đồ chơi, búp bê&#10;&#10;Mô tả được tạo tự động">
            <a:extLst>
              <a:ext uri="{FF2B5EF4-FFF2-40B4-BE49-F238E27FC236}">
                <a16:creationId xmlns:a16="http://schemas.microsoft.com/office/drawing/2014/main" id="{74BCE154-CB58-CA1C-4040-AA869800CC85}"/>
              </a:ext>
            </a:extLst>
          </p:cNvPr>
          <p:cNvPicPr>
            <a:picLocks noChangeAspect="1"/>
          </p:cNvPicPr>
          <p:nvPr/>
        </p:nvPicPr>
        <p:blipFill>
          <a:blip r:embed="rId4"/>
          <a:stretch>
            <a:fillRect/>
          </a:stretch>
        </p:blipFill>
        <p:spPr>
          <a:xfrm>
            <a:off x="709491" y="3574417"/>
            <a:ext cx="3380656" cy="1709591"/>
          </a:xfrm>
          <a:prstGeom prst="rect">
            <a:avLst/>
          </a:prstGeom>
          <a:effectLst/>
        </p:spPr>
      </p:pic>
      <p:grpSp>
        <p:nvGrpSpPr>
          <p:cNvPr id="76" name="Nhóm 5">
            <a:extLst>
              <a:ext uri="{FF2B5EF4-FFF2-40B4-BE49-F238E27FC236}">
                <a16:creationId xmlns:a16="http://schemas.microsoft.com/office/drawing/2014/main" id="{F4EF02F2-8104-5930-02A8-4BE78514B7BC}"/>
              </a:ext>
            </a:extLst>
          </p:cNvPr>
          <p:cNvGrpSpPr/>
          <p:nvPr/>
        </p:nvGrpSpPr>
        <p:grpSpPr>
          <a:xfrm>
            <a:off x="3871706" y="2591486"/>
            <a:ext cx="7460323" cy="3533481"/>
            <a:chOff x="3287591" y="2326844"/>
            <a:chExt cx="5595242" cy="2530571"/>
          </a:xfrm>
        </p:grpSpPr>
        <p:grpSp>
          <p:nvGrpSpPr>
            <p:cNvPr id="77" name="Nhóm 6">
              <a:extLst>
                <a:ext uri="{FF2B5EF4-FFF2-40B4-BE49-F238E27FC236}">
                  <a16:creationId xmlns:a16="http://schemas.microsoft.com/office/drawing/2014/main" id="{8D042A33-99C3-91A2-96EE-C850DA5876FD}"/>
                </a:ext>
              </a:extLst>
            </p:cNvPr>
            <p:cNvGrpSpPr/>
            <p:nvPr/>
          </p:nvGrpSpPr>
          <p:grpSpPr>
            <a:xfrm flipH="1">
              <a:off x="3287591" y="2326844"/>
              <a:ext cx="5595242" cy="2530571"/>
              <a:chOff x="549669" y="1441977"/>
              <a:chExt cx="4699756" cy="2155028"/>
            </a:xfrm>
          </p:grpSpPr>
          <p:grpSp>
            <p:nvGrpSpPr>
              <p:cNvPr id="88" name="Nhóm 17">
                <a:extLst>
                  <a:ext uri="{FF2B5EF4-FFF2-40B4-BE49-F238E27FC236}">
                    <a16:creationId xmlns:a16="http://schemas.microsoft.com/office/drawing/2014/main" id="{5D971D67-0848-2AE3-A0C2-B2D3536F59A7}"/>
                  </a:ext>
                </a:extLst>
              </p:cNvPr>
              <p:cNvGrpSpPr/>
              <p:nvPr/>
            </p:nvGrpSpPr>
            <p:grpSpPr>
              <a:xfrm>
                <a:off x="712687" y="1805790"/>
                <a:ext cx="4536738" cy="1791215"/>
                <a:chOff x="871014" y="3415425"/>
                <a:chExt cx="4017971" cy="1791215"/>
              </a:xfrm>
            </p:grpSpPr>
            <p:grpSp>
              <p:nvGrpSpPr>
                <p:cNvPr id="90" name="Nhóm 19">
                  <a:extLst>
                    <a:ext uri="{FF2B5EF4-FFF2-40B4-BE49-F238E27FC236}">
                      <a16:creationId xmlns:a16="http://schemas.microsoft.com/office/drawing/2014/main" id="{C0EE7CBC-102F-6694-6BDE-68981A45F8FD}"/>
                    </a:ext>
                  </a:extLst>
                </p:cNvPr>
                <p:cNvGrpSpPr/>
                <p:nvPr/>
              </p:nvGrpSpPr>
              <p:grpSpPr>
                <a:xfrm>
                  <a:off x="878187" y="3415425"/>
                  <a:ext cx="4010798" cy="1791215"/>
                  <a:chOff x="666377" y="1770293"/>
                  <a:chExt cx="4010798" cy="1791215"/>
                </a:xfrm>
              </p:grpSpPr>
              <p:sp>
                <p:nvSpPr>
                  <p:cNvPr id="95" name="Hình chữ nhật: Góc Tròn 12">
                    <a:extLst>
                      <a:ext uri="{FF2B5EF4-FFF2-40B4-BE49-F238E27FC236}">
                        <a16:creationId xmlns:a16="http://schemas.microsoft.com/office/drawing/2014/main" id="{2049D591-04FD-FB11-A158-8DE944CD872B}"/>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96" name="Hình chữ nhật: Góc Tròn 12">
                    <a:extLst>
                      <a:ext uri="{FF2B5EF4-FFF2-40B4-BE49-F238E27FC236}">
                        <a16:creationId xmlns:a16="http://schemas.microsoft.com/office/drawing/2014/main" id="{7DCC2451-4DD0-ECEF-6468-5568153BB366}"/>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91" name="Nhóm 20">
                  <a:extLst>
                    <a:ext uri="{FF2B5EF4-FFF2-40B4-BE49-F238E27FC236}">
                      <a16:creationId xmlns:a16="http://schemas.microsoft.com/office/drawing/2014/main" id="{8076C9CA-C4B4-BF19-BFD6-8DAB05A373B8}"/>
                    </a:ext>
                  </a:extLst>
                </p:cNvPr>
                <p:cNvGrpSpPr/>
                <p:nvPr/>
              </p:nvGrpSpPr>
              <p:grpSpPr>
                <a:xfrm>
                  <a:off x="871014" y="3638210"/>
                  <a:ext cx="3689420" cy="1136541"/>
                  <a:chOff x="697485" y="1969559"/>
                  <a:chExt cx="3689420" cy="1136541"/>
                </a:xfrm>
              </p:grpSpPr>
              <p:sp>
                <p:nvSpPr>
                  <p:cNvPr id="92" name="Hộp Văn bản 21">
                    <a:extLst>
                      <a:ext uri="{FF2B5EF4-FFF2-40B4-BE49-F238E27FC236}">
                        <a16:creationId xmlns:a16="http://schemas.microsoft.com/office/drawing/2014/main" id="{39507BA0-9064-591B-4227-6613050663FE}"/>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93" name="Hộp Văn bản 22">
                    <a:extLst>
                      <a:ext uri="{FF2B5EF4-FFF2-40B4-BE49-F238E27FC236}">
                        <a16:creationId xmlns:a16="http://schemas.microsoft.com/office/drawing/2014/main" id="{D5A48698-418F-F7FE-C68C-C91AE8FCBB53}"/>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Đọc </a:t>
                    </a:r>
                    <a:r>
                      <a:rPr lang="en-US" sz="3200" b="1" kern="0" dirty="0" err="1">
                        <a:solidFill>
                          <a:srgbClr val="002060"/>
                        </a:solidFill>
                        <a:latin typeface="Calibri"/>
                        <a:cs typeface="Arial"/>
                        <a:sym typeface="Arial"/>
                      </a:rPr>
                      <a:t>diễm</a:t>
                    </a:r>
                    <a:r>
                      <a:rPr lang="en-US" sz="3200" b="1" kern="0" dirty="0">
                        <a:solidFill>
                          <a:srgbClr val="002060"/>
                        </a:solidFill>
                        <a:latin typeface="Calibri"/>
                        <a:cs typeface="Arial"/>
                        <a:sym typeface="Arial"/>
                      </a:rPr>
                      <a:t> </a:t>
                    </a:r>
                    <a:r>
                      <a:rPr lang="en-US" sz="3200" b="1" kern="0" dirty="0" err="1">
                        <a:solidFill>
                          <a:srgbClr val="002060"/>
                        </a:solidFill>
                        <a:latin typeface="Calibri"/>
                        <a:cs typeface="Arial"/>
                        <a:sym typeface="Arial"/>
                      </a:rPr>
                      <a:t>cảm</a:t>
                    </a:r>
                    <a:endParaRPr lang="en-US" sz="3200" b="1" kern="0" dirty="0">
                      <a:solidFill>
                        <a:srgbClr val="002060"/>
                      </a:solidFill>
                      <a:latin typeface="Calibri"/>
                      <a:cs typeface="Arial"/>
                      <a:sym typeface="Arial"/>
                    </a:endParaRPr>
                  </a:p>
                </p:txBody>
              </p:sp>
              <p:sp>
                <p:nvSpPr>
                  <p:cNvPr id="94" name="Hộp Văn bản 23">
                    <a:extLst>
                      <a:ext uri="{FF2B5EF4-FFF2-40B4-BE49-F238E27FC236}">
                        <a16:creationId xmlns:a16="http://schemas.microsoft.com/office/drawing/2014/main" id="{A3965E29-9847-ACF3-F516-0CFB014612C0}"/>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89" name="Hộp Văn bản 18">
                <a:extLst>
                  <a:ext uri="{FF2B5EF4-FFF2-40B4-BE49-F238E27FC236}">
                    <a16:creationId xmlns:a16="http://schemas.microsoft.com/office/drawing/2014/main" id="{6687991B-51D7-7A05-F7FD-78708771BA6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78" name="Nhóm 7">
              <a:extLst>
                <a:ext uri="{FF2B5EF4-FFF2-40B4-BE49-F238E27FC236}">
                  <a16:creationId xmlns:a16="http://schemas.microsoft.com/office/drawing/2014/main" id="{4507C93E-49C9-1C69-5309-11286C48FFFB}"/>
                </a:ext>
              </a:extLst>
            </p:cNvPr>
            <p:cNvGrpSpPr/>
            <p:nvPr/>
          </p:nvGrpSpPr>
          <p:grpSpPr>
            <a:xfrm>
              <a:off x="5475196" y="3044557"/>
              <a:ext cx="1760145" cy="1750423"/>
              <a:chOff x="5475196" y="3044557"/>
              <a:chExt cx="1760145" cy="1750423"/>
            </a:xfrm>
          </p:grpSpPr>
          <p:pic>
            <p:nvPicPr>
              <p:cNvPr id="79" name="Hình ảnh 8">
                <a:extLst>
                  <a:ext uri="{FF2B5EF4-FFF2-40B4-BE49-F238E27FC236}">
                    <a16:creationId xmlns:a16="http://schemas.microsoft.com/office/drawing/2014/main" id="{BB2DCCCE-3D9B-FD89-3E5E-C461A15722AA}"/>
                  </a:ext>
                </a:extLst>
              </p:cNvPr>
              <p:cNvPicPr>
                <a:picLocks noChangeAspect="1"/>
              </p:cNvPicPr>
              <p:nvPr/>
            </p:nvPicPr>
            <p:blipFill rotWithShape="1">
              <a:blip r:embed="rId5"/>
              <a:srcRect l="51268" t="8949" r="19792" b="48444"/>
              <a:stretch/>
            </p:blipFill>
            <p:spPr>
              <a:xfrm rot="20944439">
                <a:off x="5475196" y="3044557"/>
                <a:ext cx="582414" cy="482317"/>
              </a:xfrm>
              <a:prstGeom prst="rect">
                <a:avLst/>
              </a:prstGeom>
            </p:spPr>
          </p:pic>
          <p:pic>
            <p:nvPicPr>
              <p:cNvPr id="80" name="Hình ảnh 9">
                <a:extLst>
                  <a:ext uri="{FF2B5EF4-FFF2-40B4-BE49-F238E27FC236}">
                    <a16:creationId xmlns:a16="http://schemas.microsoft.com/office/drawing/2014/main" id="{3FEC5109-5643-BEFD-C19B-89892B57CC89}"/>
                  </a:ext>
                </a:extLst>
              </p:cNvPr>
              <p:cNvPicPr>
                <a:picLocks noChangeAspect="1"/>
              </p:cNvPicPr>
              <p:nvPr/>
            </p:nvPicPr>
            <p:blipFill rotWithShape="1">
              <a:blip r:embed="rId5"/>
              <a:srcRect l="51268" t="8949" r="19792" b="48444"/>
              <a:stretch/>
            </p:blipFill>
            <p:spPr>
              <a:xfrm rot="20944439">
                <a:off x="5954688" y="3051130"/>
                <a:ext cx="582414" cy="482317"/>
              </a:xfrm>
              <a:prstGeom prst="rect">
                <a:avLst/>
              </a:prstGeom>
            </p:spPr>
          </p:pic>
          <p:pic>
            <p:nvPicPr>
              <p:cNvPr id="81" name="Hình ảnh 10">
                <a:extLst>
                  <a:ext uri="{FF2B5EF4-FFF2-40B4-BE49-F238E27FC236}">
                    <a16:creationId xmlns:a16="http://schemas.microsoft.com/office/drawing/2014/main" id="{A3F3DA66-B6FB-B8AF-C174-05154706BA31}"/>
                  </a:ext>
                </a:extLst>
              </p:cNvPr>
              <p:cNvPicPr>
                <a:picLocks noChangeAspect="1"/>
              </p:cNvPicPr>
              <p:nvPr/>
            </p:nvPicPr>
            <p:blipFill rotWithShape="1">
              <a:blip r:embed="rId5"/>
              <a:srcRect l="51268" t="8949" r="19792" b="48444"/>
              <a:stretch/>
            </p:blipFill>
            <p:spPr>
              <a:xfrm rot="20944439">
                <a:off x="6434181" y="3065233"/>
                <a:ext cx="582414" cy="482317"/>
              </a:xfrm>
              <a:prstGeom prst="rect">
                <a:avLst/>
              </a:prstGeom>
            </p:spPr>
          </p:pic>
          <p:pic>
            <p:nvPicPr>
              <p:cNvPr id="82" name="Hình ảnh 11">
                <a:extLst>
                  <a:ext uri="{FF2B5EF4-FFF2-40B4-BE49-F238E27FC236}">
                    <a16:creationId xmlns:a16="http://schemas.microsoft.com/office/drawing/2014/main" id="{54F91D3D-89FB-0F52-6D6A-D479FA391AE6}"/>
                  </a:ext>
                </a:extLst>
              </p:cNvPr>
              <p:cNvPicPr>
                <a:picLocks noChangeAspect="1"/>
              </p:cNvPicPr>
              <p:nvPr/>
            </p:nvPicPr>
            <p:blipFill rotWithShape="1">
              <a:blip r:embed="rId5"/>
              <a:srcRect l="51268" t="8949" r="19792" b="48444"/>
              <a:stretch/>
            </p:blipFill>
            <p:spPr>
              <a:xfrm rot="20944439">
                <a:off x="5824570" y="3492234"/>
                <a:ext cx="582414" cy="482317"/>
              </a:xfrm>
              <a:prstGeom prst="rect">
                <a:avLst/>
              </a:prstGeom>
            </p:spPr>
          </p:pic>
          <p:pic>
            <p:nvPicPr>
              <p:cNvPr id="83" name="Hình ảnh 12">
                <a:extLst>
                  <a:ext uri="{FF2B5EF4-FFF2-40B4-BE49-F238E27FC236}">
                    <a16:creationId xmlns:a16="http://schemas.microsoft.com/office/drawing/2014/main" id="{9C00CB64-AD79-7174-6153-945D0670AB2F}"/>
                  </a:ext>
                </a:extLst>
              </p:cNvPr>
              <p:cNvPicPr>
                <a:picLocks noChangeAspect="1"/>
              </p:cNvPicPr>
              <p:nvPr/>
            </p:nvPicPr>
            <p:blipFill rotWithShape="1">
              <a:blip r:embed="rId5"/>
              <a:srcRect l="51268" t="8949" r="19792" b="48444"/>
              <a:stretch/>
            </p:blipFill>
            <p:spPr>
              <a:xfrm rot="20944439">
                <a:off x="6230583" y="3514399"/>
                <a:ext cx="582414" cy="482317"/>
              </a:xfrm>
              <a:prstGeom prst="rect">
                <a:avLst/>
              </a:prstGeom>
            </p:spPr>
          </p:pic>
          <p:pic>
            <p:nvPicPr>
              <p:cNvPr id="84" name="Hình ảnh 13">
                <a:extLst>
                  <a:ext uri="{FF2B5EF4-FFF2-40B4-BE49-F238E27FC236}">
                    <a16:creationId xmlns:a16="http://schemas.microsoft.com/office/drawing/2014/main" id="{045BA615-5172-C1C9-7CBD-48CB9772A8DE}"/>
                  </a:ext>
                </a:extLst>
              </p:cNvPr>
              <p:cNvPicPr>
                <a:picLocks noChangeAspect="1"/>
              </p:cNvPicPr>
              <p:nvPr/>
            </p:nvPicPr>
            <p:blipFill rotWithShape="1">
              <a:blip r:embed="rId5"/>
              <a:srcRect l="51268" t="8949" r="19792" b="48444"/>
              <a:stretch/>
            </p:blipFill>
            <p:spPr>
              <a:xfrm rot="20944439">
                <a:off x="6652927" y="3528502"/>
                <a:ext cx="582414" cy="482317"/>
              </a:xfrm>
              <a:prstGeom prst="rect">
                <a:avLst/>
              </a:prstGeom>
            </p:spPr>
          </p:pic>
          <p:pic>
            <p:nvPicPr>
              <p:cNvPr id="85" name="Hình ảnh 14">
                <a:extLst>
                  <a:ext uri="{FF2B5EF4-FFF2-40B4-BE49-F238E27FC236}">
                    <a16:creationId xmlns:a16="http://schemas.microsoft.com/office/drawing/2014/main" id="{A17AB027-7E85-6FB0-BBE3-9D4A4AEC2C16}"/>
                  </a:ext>
                </a:extLst>
              </p:cNvPr>
              <p:cNvPicPr>
                <a:picLocks noChangeAspect="1"/>
              </p:cNvPicPr>
              <p:nvPr/>
            </p:nvPicPr>
            <p:blipFill rotWithShape="1">
              <a:blip r:embed="rId5"/>
              <a:srcRect l="51268" t="8949" r="19792" b="48444"/>
              <a:stretch/>
            </p:blipFill>
            <p:spPr>
              <a:xfrm rot="20944439">
                <a:off x="5548246" y="4291989"/>
                <a:ext cx="582414" cy="482317"/>
              </a:xfrm>
              <a:prstGeom prst="rect">
                <a:avLst/>
              </a:prstGeom>
            </p:spPr>
          </p:pic>
          <p:pic>
            <p:nvPicPr>
              <p:cNvPr id="86" name="Hình ảnh 15">
                <a:extLst>
                  <a:ext uri="{FF2B5EF4-FFF2-40B4-BE49-F238E27FC236}">
                    <a16:creationId xmlns:a16="http://schemas.microsoft.com/office/drawing/2014/main" id="{75391E4E-A4EE-C356-101B-7F12FEFDC8A8}"/>
                  </a:ext>
                </a:extLst>
              </p:cNvPr>
              <p:cNvPicPr>
                <a:picLocks noChangeAspect="1"/>
              </p:cNvPicPr>
              <p:nvPr/>
            </p:nvPicPr>
            <p:blipFill rotWithShape="1">
              <a:blip r:embed="rId5"/>
              <a:srcRect l="51268" t="8949" r="19792" b="48444"/>
              <a:stretch/>
            </p:blipFill>
            <p:spPr>
              <a:xfrm rot="20944439">
                <a:off x="6027738" y="4298561"/>
                <a:ext cx="582414" cy="482317"/>
              </a:xfrm>
              <a:prstGeom prst="rect">
                <a:avLst/>
              </a:prstGeom>
            </p:spPr>
          </p:pic>
          <p:pic>
            <p:nvPicPr>
              <p:cNvPr id="87" name="Hình ảnh 16">
                <a:extLst>
                  <a:ext uri="{FF2B5EF4-FFF2-40B4-BE49-F238E27FC236}">
                    <a16:creationId xmlns:a16="http://schemas.microsoft.com/office/drawing/2014/main" id="{AABB0A42-1971-D47F-43EC-4842EEFAED28}"/>
                  </a:ext>
                </a:extLst>
              </p:cNvPr>
              <p:cNvPicPr>
                <a:picLocks noChangeAspect="1"/>
              </p:cNvPicPr>
              <p:nvPr/>
            </p:nvPicPr>
            <p:blipFill rotWithShape="1">
              <a:blip r:embed="rId5"/>
              <a:srcRect l="51268" t="8949" r="19792" b="48444"/>
              <a:stretch/>
            </p:blipFill>
            <p:spPr>
              <a:xfrm rot="20944439">
                <a:off x="6507231" y="4312663"/>
                <a:ext cx="582414" cy="482317"/>
              </a:xfrm>
              <a:prstGeom prst="rect">
                <a:avLst/>
              </a:prstGeom>
            </p:spPr>
          </p:pic>
        </p:grpSp>
      </p:grpSp>
      <p:grpSp>
        <p:nvGrpSpPr>
          <p:cNvPr id="97" name="Nhóm 26">
            <a:extLst>
              <a:ext uri="{FF2B5EF4-FFF2-40B4-BE49-F238E27FC236}">
                <a16:creationId xmlns:a16="http://schemas.microsoft.com/office/drawing/2014/main" id="{778A8A4E-E03A-1BC1-69FA-5B1740AE910C}"/>
              </a:ext>
            </a:extLst>
          </p:cNvPr>
          <p:cNvGrpSpPr/>
          <p:nvPr/>
        </p:nvGrpSpPr>
        <p:grpSpPr>
          <a:xfrm>
            <a:off x="915332" y="369052"/>
            <a:ext cx="7220405" cy="2805141"/>
            <a:chOff x="716691" y="229309"/>
            <a:chExt cx="5676051" cy="2188967"/>
          </a:xfrm>
        </p:grpSpPr>
        <p:grpSp>
          <p:nvGrpSpPr>
            <p:cNvPr id="98" name="Nhóm 27">
              <a:extLst>
                <a:ext uri="{FF2B5EF4-FFF2-40B4-BE49-F238E27FC236}">
                  <a16:creationId xmlns:a16="http://schemas.microsoft.com/office/drawing/2014/main" id="{A01E6743-B564-3BF7-B7AF-F9515D857ACB}"/>
                </a:ext>
              </a:extLst>
            </p:cNvPr>
            <p:cNvGrpSpPr/>
            <p:nvPr/>
          </p:nvGrpSpPr>
          <p:grpSpPr>
            <a:xfrm>
              <a:off x="716691" y="229309"/>
              <a:ext cx="5676051" cy="2188967"/>
              <a:chOff x="734678" y="1497298"/>
              <a:chExt cx="5288217" cy="2188967"/>
            </a:xfrm>
          </p:grpSpPr>
          <p:grpSp>
            <p:nvGrpSpPr>
              <p:cNvPr id="120" name="Nhóm 49">
                <a:extLst>
                  <a:ext uri="{FF2B5EF4-FFF2-40B4-BE49-F238E27FC236}">
                    <a16:creationId xmlns:a16="http://schemas.microsoft.com/office/drawing/2014/main" id="{929E4319-AD63-D11F-27A3-F67826E12066}"/>
                  </a:ext>
                </a:extLst>
              </p:cNvPr>
              <p:cNvGrpSpPr/>
              <p:nvPr/>
            </p:nvGrpSpPr>
            <p:grpSpPr>
              <a:xfrm>
                <a:off x="734678" y="1913416"/>
                <a:ext cx="5288217" cy="1772849"/>
                <a:chOff x="890490" y="3523051"/>
                <a:chExt cx="4683520" cy="1772849"/>
              </a:xfrm>
            </p:grpSpPr>
            <p:sp>
              <p:nvSpPr>
                <p:cNvPr id="122" name="Hình chữ nhật: Góc Tròn 12">
                  <a:extLst>
                    <a:ext uri="{FF2B5EF4-FFF2-40B4-BE49-F238E27FC236}">
                      <a16:creationId xmlns:a16="http://schemas.microsoft.com/office/drawing/2014/main" id="{CCABF4CA-AA9E-543F-13A2-39C9A11B30CB}"/>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123" name="Hình chữ nhật: Góc Tròn 12">
                  <a:extLst>
                    <a:ext uri="{FF2B5EF4-FFF2-40B4-BE49-F238E27FC236}">
                      <a16:creationId xmlns:a16="http://schemas.microsoft.com/office/drawing/2014/main" id="{ABE3E8B4-B0CF-1A50-9258-2644C132ED3B}"/>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124" name="Nhóm 53">
                  <a:extLst>
                    <a:ext uri="{FF2B5EF4-FFF2-40B4-BE49-F238E27FC236}">
                      <a16:creationId xmlns:a16="http://schemas.microsoft.com/office/drawing/2014/main" id="{76D4D6E0-7115-7A83-43CE-C757CB5482B3}"/>
                    </a:ext>
                  </a:extLst>
                </p:cNvPr>
                <p:cNvGrpSpPr/>
                <p:nvPr/>
              </p:nvGrpSpPr>
              <p:grpSpPr>
                <a:xfrm>
                  <a:off x="1871779" y="3690935"/>
                  <a:ext cx="3702231" cy="1252129"/>
                  <a:chOff x="1698250" y="2022284"/>
                  <a:chExt cx="3702231" cy="1252129"/>
                </a:xfrm>
              </p:grpSpPr>
              <p:sp>
                <p:nvSpPr>
                  <p:cNvPr id="125" name="Hộp Văn bản 54">
                    <a:extLst>
                      <a:ext uri="{FF2B5EF4-FFF2-40B4-BE49-F238E27FC236}">
                        <a16:creationId xmlns:a16="http://schemas.microsoft.com/office/drawing/2014/main" id="{5B1442EC-E60C-AB53-8202-401C1A12FF9F}"/>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126" name="Hộp Văn bản 55">
                    <a:extLst>
                      <a:ext uri="{FF2B5EF4-FFF2-40B4-BE49-F238E27FC236}">
                        <a16:creationId xmlns:a16="http://schemas.microsoft.com/office/drawing/2014/main" id="{74A5B275-AA85-2DCD-B8AD-E0E1E42DE0AC}"/>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127" name="Hộp Văn bản 56">
                    <a:extLst>
                      <a:ext uri="{FF2B5EF4-FFF2-40B4-BE49-F238E27FC236}">
                        <a16:creationId xmlns:a16="http://schemas.microsoft.com/office/drawing/2014/main" id="{EB3336E9-D016-002C-2238-5D42ADECC0E1}"/>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121" name="Hộp Văn bản 50">
                <a:extLst>
                  <a:ext uri="{FF2B5EF4-FFF2-40B4-BE49-F238E27FC236}">
                    <a16:creationId xmlns:a16="http://schemas.microsoft.com/office/drawing/2014/main" id="{C97FC2B7-58EE-2948-9556-FC9A85E5D7AF}"/>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99" name="Nhóm 28">
              <a:extLst>
                <a:ext uri="{FF2B5EF4-FFF2-40B4-BE49-F238E27FC236}">
                  <a16:creationId xmlns:a16="http://schemas.microsoft.com/office/drawing/2014/main" id="{4789CE47-2301-EA99-32C7-EE5B84831E36}"/>
                </a:ext>
              </a:extLst>
            </p:cNvPr>
            <p:cNvGrpSpPr/>
            <p:nvPr/>
          </p:nvGrpSpPr>
          <p:grpSpPr>
            <a:xfrm>
              <a:off x="1451675" y="780445"/>
              <a:ext cx="495116" cy="556163"/>
              <a:chOff x="1357497" y="832266"/>
              <a:chExt cx="656208" cy="847339"/>
            </a:xfrm>
          </p:grpSpPr>
          <p:grpSp>
            <p:nvGrpSpPr>
              <p:cNvPr id="114" name="Nhóm 43">
                <a:extLst>
                  <a:ext uri="{FF2B5EF4-FFF2-40B4-BE49-F238E27FC236}">
                    <a16:creationId xmlns:a16="http://schemas.microsoft.com/office/drawing/2014/main" id="{5A698323-F2B5-4885-5AAD-AEBBE23294F5}"/>
                  </a:ext>
                </a:extLst>
              </p:cNvPr>
              <p:cNvGrpSpPr/>
              <p:nvPr/>
            </p:nvGrpSpPr>
            <p:grpSpPr>
              <a:xfrm>
                <a:off x="1357497" y="916633"/>
                <a:ext cx="607120" cy="762972"/>
                <a:chOff x="4234875" y="1979179"/>
                <a:chExt cx="607120" cy="762972"/>
              </a:xfrm>
            </p:grpSpPr>
            <p:grpSp>
              <p:nvGrpSpPr>
                <p:cNvPr id="116" name="Nhóm 45">
                  <a:extLst>
                    <a:ext uri="{FF2B5EF4-FFF2-40B4-BE49-F238E27FC236}">
                      <a16:creationId xmlns:a16="http://schemas.microsoft.com/office/drawing/2014/main" id="{5819D634-7CA0-4AC0-F94B-D59BE3E84AB7}"/>
                    </a:ext>
                  </a:extLst>
                </p:cNvPr>
                <p:cNvGrpSpPr/>
                <p:nvPr/>
              </p:nvGrpSpPr>
              <p:grpSpPr>
                <a:xfrm>
                  <a:off x="4234875" y="1979179"/>
                  <a:ext cx="607120" cy="577549"/>
                  <a:chOff x="4297137" y="1963045"/>
                  <a:chExt cx="607120" cy="577549"/>
                </a:xfrm>
              </p:grpSpPr>
              <p:sp>
                <p:nvSpPr>
                  <p:cNvPr id="118" name="Hình Bầu dục 47">
                    <a:extLst>
                      <a:ext uri="{FF2B5EF4-FFF2-40B4-BE49-F238E27FC236}">
                        <a16:creationId xmlns:a16="http://schemas.microsoft.com/office/drawing/2014/main" id="{1BE07B89-47A2-F180-74CA-0388C24E4FB4}"/>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9" name="Hình Bầu dục 48">
                    <a:extLst>
                      <a:ext uri="{FF2B5EF4-FFF2-40B4-BE49-F238E27FC236}">
                        <a16:creationId xmlns:a16="http://schemas.microsoft.com/office/drawing/2014/main" id="{6D82ED3C-546A-6F2C-BE7C-9B6EA559BFF3}"/>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7" name="Hộp Văn bản 46">
                  <a:extLst>
                    <a:ext uri="{FF2B5EF4-FFF2-40B4-BE49-F238E27FC236}">
                      <a16:creationId xmlns:a16="http://schemas.microsoft.com/office/drawing/2014/main" id="{F3DAAA1F-2FD1-D3D9-58CA-8455FD2816EF}"/>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15" name="Hình ảnh 44" descr="Ảnh có chứa đồng hồ, tối&#10;&#10;Mô tả được tạo tự động">
                <a:extLst>
                  <a:ext uri="{FF2B5EF4-FFF2-40B4-BE49-F238E27FC236}">
                    <a16:creationId xmlns:a16="http://schemas.microsoft.com/office/drawing/2014/main" id="{08235288-EF24-45EE-79A3-3C4A5E388AD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0" name="Nhóm 29">
              <a:extLst>
                <a:ext uri="{FF2B5EF4-FFF2-40B4-BE49-F238E27FC236}">
                  <a16:creationId xmlns:a16="http://schemas.microsoft.com/office/drawing/2014/main" id="{3D0EBC8A-6DB9-8B18-8AF0-1892F34074BB}"/>
                </a:ext>
              </a:extLst>
            </p:cNvPr>
            <p:cNvGrpSpPr/>
            <p:nvPr/>
          </p:nvGrpSpPr>
          <p:grpSpPr>
            <a:xfrm>
              <a:off x="1425586" y="1227510"/>
              <a:ext cx="495116" cy="556163"/>
              <a:chOff x="1357497" y="832266"/>
              <a:chExt cx="656208" cy="847339"/>
            </a:xfrm>
          </p:grpSpPr>
          <p:grpSp>
            <p:nvGrpSpPr>
              <p:cNvPr id="108" name="Nhóm 37">
                <a:extLst>
                  <a:ext uri="{FF2B5EF4-FFF2-40B4-BE49-F238E27FC236}">
                    <a16:creationId xmlns:a16="http://schemas.microsoft.com/office/drawing/2014/main" id="{3050B2FD-5615-D024-8AEA-C9A8A6C631C8}"/>
                  </a:ext>
                </a:extLst>
              </p:cNvPr>
              <p:cNvGrpSpPr/>
              <p:nvPr/>
            </p:nvGrpSpPr>
            <p:grpSpPr>
              <a:xfrm>
                <a:off x="1357497" y="916633"/>
                <a:ext cx="607120" cy="762972"/>
                <a:chOff x="4234875" y="1979179"/>
                <a:chExt cx="607120" cy="762972"/>
              </a:xfrm>
            </p:grpSpPr>
            <p:grpSp>
              <p:nvGrpSpPr>
                <p:cNvPr id="110" name="Nhóm 39">
                  <a:extLst>
                    <a:ext uri="{FF2B5EF4-FFF2-40B4-BE49-F238E27FC236}">
                      <a16:creationId xmlns:a16="http://schemas.microsoft.com/office/drawing/2014/main" id="{C0951ACD-B8FA-8129-047B-888CE4B8C6E2}"/>
                    </a:ext>
                  </a:extLst>
                </p:cNvPr>
                <p:cNvGrpSpPr/>
                <p:nvPr/>
              </p:nvGrpSpPr>
              <p:grpSpPr>
                <a:xfrm>
                  <a:off x="4234875" y="1979179"/>
                  <a:ext cx="607120" cy="577549"/>
                  <a:chOff x="4297137" y="1963045"/>
                  <a:chExt cx="607120" cy="577549"/>
                </a:xfrm>
              </p:grpSpPr>
              <p:sp>
                <p:nvSpPr>
                  <p:cNvPr id="112" name="Hình Bầu dục 41">
                    <a:extLst>
                      <a:ext uri="{FF2B5EF4-FFF2-40B4-BE49-F238E27FC236}">
                        <a16:creationId xmlns:a16="http://schemas.microsoft.com/office/drawing/2014/main" id="{BF77A1FD-1C79-0ED9-0F63-D0A56C338E12}"/>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3" name="Hình Bầu dục 42">
                    <a:extLst>
                      <a:ext uri="{FF2B5EF4-FFF2-40B4-BE49-F238E27FC236}">
                        <a16:creationId xmlns:a16="http://schemas.microsoft.com/office/drawing/2014/main" id="{B4CC4EA9-310E-4D13-BAE2-D1D92CBFD78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1" name="Hộp Văn bản 40">
                  <a:extLst>
                    <a:ext uri="{FF2B5EF4-FFF2-40B4-BE49-F238E27FC236}">
                      <a16:creationId xmlns:a16="http://schemas.microsoft.com/office/drawing/2014/main" id="{C94CE783-F57C-9694-F7D9-09F6D9AA85C6}"/>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9" name="Hình ảnh 38" descr="Ảnh có chứa đồng hồ, tối&#10;&#10;Mô tả được tạo tự động">
                <a:extLst>
                  <a:ext uri="{FF2B5EF4-FFF2-40B4-BE49-F238E27FC236}">
                    <a16:creationId xmlns:a16="http://schemas.microsoft.com/office/drawing/2014/main" id="{C547D192-149E-809E-1B7B-28E65EF3FD6B}"/>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1" name="Nhóm 30">
              <a:extLst>
                <a:ext uri="{FF2B5EF4-FFF2-40B4-BE49-F238E27FC236}">
                  <a16:creationId xmlns:a16="http://schemas.microsoft.com/office/drawing/2014/main" id="{E6F358D0-1109-88F2-DE5C-2427B080C156}"/>
                </a:ext>
              </a:extLst>
            </p:cNvPr>
            <p:cNvGrpSpPr/>
            <p:nvPr/>
          </p:nvGrpSpPr>
          <p:grpSpPr>
            <a:xfrm>
              <a:off x="1411504" y="1707605"/>
              <a:ext cx="495116" cy="556163"/>
              <a:chOff x="1357497" y="832266"/>
              <a:chExt cx="656208" cy="847339"/>
            </a:xfrm>
          </p:grpSpPr>
          <p:grpSp>
            <p:nvGrpSpPr>
              <p:cNvPr id="102" name="Nhóm 31">
                <a:extLst>
                  <a:ext uri="{FF2B5EF4-FFF2-40B4-BE49-F238E27FC236}">
                    <a16:creationId xmlns:a16="http://schemas.microsoft.com/office/drawing/2014/main" id="{F2543833-D735-DF25-80B7-4C51342D5DA8}"/>
                  </a:ext>
                </a:extLst>
              </p:cNvPr>
              <p:cNvGrpSpPr/>
              <p:nvPr/>
            </p:nvGrpSpPr>
            <p:grpSpPr>
              <a:xfrm>
                <a:off x="1357497" y="916633"/>
                <a:ext cx="607120" cy="762972"/>
                <a:chOff x="4234875" y="1979179"/>
                <a:chExt cx="607120" cy="762972"/>
              </a:xfrm>
            </p:grpSpPr>
            <p:grpSp>
              <p:nvGrpSpPr>
                <p:cNvPr id="104" name="Nhóm 33">
                  <a:extLst>
                    <a:ext uri="{FF2B5EF4-FFF2-40B4-BE49-F238E27FC236}">
                      <a16:creationId xmlns:a16="http://schemas.microsoft.com/office/drawing/2014/main" id="{F61A660F-8565-E7E3-9EE5-325BB1A46A69}"/>
                    </a:ext>
                  </a:extLst>
                </p:cNvPr>
                <p:cNvGrpSpPr/>
                <p:nvPr/>
              </p:nvGrpSpPr>
              <p:grpSpPr>
                <a:xfrm>
                  <a:off x="4234875" y="1979179"/>
                  <a:ext cx="607120" cy="577549"/>
                  <a:chOff x="4297137" y="1963045"/>
                  <a:chExt cx="607120" cy="577549"/>
                </a:xfrm>
              </p:grpSpPr>
              <p:sp>
                <p:nvSpPr>
                  <p:cNvPr id="106" name="Hình Bầu dục 35">
                    <a:extLst>
                      <a:ext uri="{FF2B5EF4-FFF2-40B4-BE49-F238E27FC236}">
                        <a16:creationId xmlns:a16="http://schemas.microsoft.com/office/drawing/2014/main" id="{3CA45E44-23C6-44F8-36AB-226DA2264AE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07" name="Hình Bầu dục 36">
                    <a:extLst>
                      <a:ext uri="{FF2B5EF4-FFF2-40B4-BE49-F238E27FC236}">
                        <a16:creationId xmlns:a16="http://schemas.microsoft.com/office/drawing/2014/main" id="{D1243542-06B4-B772-262A-DB793F675F11}"/>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05" name="Hộp Văn bản 34">
                  <a:extLst>
                    <a:ext uri="{FF2B5EF4-FFF2-40B4-BE49-F238E27FC236}">
                      <a16:creationId xmlns:a16="http://schemas.microsoft.com/office/drawing/2014/main" id="{4FF7DE54-CD51-7EDF-C680-BA19493C67DD}"/>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3" name="Hình ảnh 32" descr="Ảnh có chứa đồng hồ, tối&#10;&#10;Mô tả được tạo tự động">
                <a:extLst>
                  <a:ext uri="{FF2B5EF4-FFF2-40B4-BE49-F238E27FC236}">
                    <a16:creationId xmlns:a16="http://schemas.microsoft.com/office/drawing/2014/main" id="{986B2904-27AE-5C91-06A7-B4CD44F4C64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spTree>
    <p:extLst>
      <p:ext uri="{BB962C8B-B14F-4D97-AF65-F5344CB8AC3E}">
        <p14:creationId xmlns:p14="http://schemas.microsoft.com/office/powerpoint/2010/main" val="38081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0-#ppt_w/2"/>
                                          </p:val>
                                        </p:tav>
                                        <p:tav tm="100000">
                                          <p:val>
                                            <p:strVal val="#ppt_x"/>
                                          </p:val>
                                        </p:tav>
                                      </p:tavLst>
                                    </p:anim>
                                    <p:anim calcmode="lin" valueType="num">
                                      <p:cBhvr additive="base">
                                        <p:cTn id="16" dur="500" fill="hold"/>
                                        <p:tgtEl>
                                          <p:spTgt spid="97"/>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1+#ppt_w/2"/>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Nhóm 6">
            <a:extLst>
              <a:ext uri="{FF2B5EF4-FFF2-40B4-BE49-F238E27FC236}">
                <a16:creationId xmlns:a16="http://schemas.microsoft.com/office/drawing/2014/main" id="{750159C0-E33B-1D98-FA2B-80493FC77959}"/>
              </a:ext>
            </a:extLst>
          </p:cNvPr>
          <p:cNvGrpSpPr/>
          <p:nvPr/>
        </p:nvGrpSpPr>
        <p:grpSpPr>
          <a:xfrm>
            <a:off x="1240969" y="2047622"/>
            <a:ext cx="7540883" cy="3711007"/>
            <a:chOff x="3172847" y="2326844"/>
            <a:chExt cx="5592087" cy="2530571"/>
          </a:xfrm>
        </p:grpSpPr>
        <p:grpSp>
          <p:nvGrpSpPr>
            <p:cNvPr id="4" name="Nhóm 7">
              <a:extLst>
                <a:ext uri="{FF2B5EF4-FFF2-40B4-BE49-F238E27FC236}">
                  <a16:creationId xmlns:a16="http://schemas.microsoft.com/office/drawing/2014/main" id="{06EB48C0-F287-ECF1-8AEB-6B45A8F32B6A}"/>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D3F88DA2-874C-A796-17D7-33E17677E797}"/>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E1F1A30-B704-97F7-91D6-AA269B725EE8}"/>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E29E007F-C0E2-F388-17DC-9B39B2991212}"/>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7A7CC9D7-47BF-CEA4-9C15-68E3A449B312}"/>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B8326B01-C438-0884-B710-F24800A5660D}"/>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6C04EF22-E778-AA0B-D8FF-CAD984DB311D}"/>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5F6FF0AD-665F-3F94-B511-6747083A527B}"/>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diễn</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cảm</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4D0FF629-A1F6-DA89-A651-DB36D1DD8745}"/>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BD3564E6-3924-EA3C-0A6D-365278B4F21D}"/>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D51324FF-CC07-7280-8CBE-530102DA53D5}"/>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FAE84C09-601C-14C6-AC7C-514D30BCFC40}"/>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3FE071AD-FB43-BFA3-AEBA-9F67A16FEB5F}"/>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971CC933-DA50-3EAD-3D42-54C346E758E8}"/>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3E507072-0245-2325-D23A-0E589C016B48}"/>
                  </a:ext>
                </a:extLst>
              </p:cNvPr>
              <p:cNvPicPr>
                <a:picLocks noChangeAspect="1"/>
              </p:cNvPicPr>
              <p:nvPr/>
            </p:nvPicPr>
            <p:blipFill rotWithShape="1">
              <a:blip r:embed="rId4"/>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F3374B11-2AC6-C582-C3E3-4601F04185E9}"/>
                  </a:ext>
                </a:extLst>
              </p:cNvPr>
              <p:cNvPicPr>
                <a:picLocks noChangeAspect="1"/>
              </p:cNvPicPr>
              <p:nvPr/>
            </p:nvPicPr>
            <p:blipFill rotWithShape="1">
              <a:blip r:embed="rId4"/>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12B72742-C155-B124-F2AA-B8B1B77E04BC}"/>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9FECBFB0-4C16-9741-3F42-1A16D196EA40}"/>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A82BDE28-D237-666F-E3E0-4065117DE0F1}"/>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BA8E8B8A-D64F-2D86-7FCC-4D745FCDE7D0}"/>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327B342F-60CF-8D6E-AE9A-C5519525447A}"/>
              </a:ext>
            </a:extLst>
          </p:cNvPr>
          <p:cNvPicPr>
            <a:picLocks noChangeAspect="1"/>
          </p:cNvPicPr>
          <p:nvPr/>
        </p:nvPicPr>
        <p:blipFill>
          <a:blip r:embed="rId5"/>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D3D03F9C-6F06-49C8-B20C-315860A35B95}"/>
              </a:ext>
            </a:extLst>
          </p:cNvPr>
          <p:cNvGrpSpPr/>
          <p:nvPr/>
        </p:nvGrpSpPr>
        <p:grpSpPr>
          <a:xfrm>
            <a:off x="2765157" y="516065"/>
            <a:ext cx="743797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B445E932-FF50-60C7-8542-A2A1F702B25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D4680F74-6454-071E-D4C3-41A165E6FF15}"/>
                </a:ext>
              </a:extLst>
            </p:cNvPr>
            <p:cNvSpPr txBox="1"/>
            <p:nvPr/>
          </p:nvSpPr>
          <p:spPr>
            <a:xfrm>
              <a:off x="5827116" y="1119830"/>
              <a:ext cx="3710136" cy="507964"/>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5333" b="1" kern="0" dirty="0" err="1">
                  <a:solidFill>
                    <a:srgbClr val="85A8CE">
                      <a:lumMod val="75000"/>
                    </a:srgbClr>
                  </a:solidFill>
                  <a:latin typeface="Calibri"/>
                  <a:sym typeface="Arial"/>
                </a:rPr>
                <a:t>Luyện</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đọc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trước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lớp</a:t>
              </a:r>
              <a:endParaRPr lang="en-US" sz="5333"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4490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41" name="Cloud Callout 40"/>
          <p:cNvSpPr/>
          <p:nvPr/>
        </p:nvSpPr>
        <p:spPr>
          <a:xfrm>
            <a:off x="1719722" y="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Hằng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ngày</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vùng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cao</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bộ</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mấy</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tiếng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đồng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hồ</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vượt</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bao</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núi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dòng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điểm</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trường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chữ</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Bây</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giờ</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miền</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xuôi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ơi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hãy</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giúp</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ấy</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qua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dễ</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dàng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cách</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trả</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lời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đúng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để</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xây</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cầu</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nhé</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CỐ GẮNG HỌC TỐT, MAI SAU GIÚP NƯỚC NON NHÀ !</a:t>
            </a:r>
          </a:p>
        </p:txBody>
      </p:sp>
      <p:pic>
        <p:nvPicPr>
          <p:cNvPr id="27" name="Picture 8">
            <a:hlinkClick r:id="rId20" action="ppaction://hlinksldjump"/>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2" action="ppaction://hlinksldjump"/>
            <a:extLst>
              <a:ext uri="{FF2B5EF4-FFF2-40B4-BE49-F238E27FC236}">
                <a16:creationId xmlns:a16="http://schemas.microsoft.com/office/drawing/2014/main" id="{981277F6-09AB-4EDB-A698-74C0040A613B}"/>
              </a:ext>
            </a:extLst>
          </p:cNvPr>
          <p:cNvSpPr/>
          <p:nvPr/>
        </p:nvSpPr>
        <p:spPr>
          <a:xfrm>
            <a:off x="9880998" y="5632692"/>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Đến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bài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mới</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526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1"/>
            <a:ext cx="12191980" cy="6994941"/>
          </a:xfrm>
          <a:prstGeom prst="rect">
            <a:avLst/>
          </a:prstGeom>
        </p:spPr>
      </p:pic>
      <p:sp>
        <p:nvSpPr>
          <p:cNvPr id="12" name="Hình chữ nhật: Góc Tròn 10">
            <a:extLst>
              <a:ext uri="{FF2B5EF4-FFF2-40B4-BE49-F238E27FC236}">
                <a16:creationId xmlns:a16="http://schemas.microsoft.com/office/drawing/2014/main" id="{78FD0390-916E-48E7-A236-0D89E6F5F4D1}"/>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3" name="Google Shape;1768;p26">
            <a:extLst>
              <a:ext uri="{FF2B5EF4-FFF2-40B4-BE49-F238E27FC236}">
                <a16:creationId xmlns:a16="http://schemas.microsoft.com/office/drawing/2014/main" id="{ABD3FC1B-85A2-8C74-F521-9D7BAD52D275}"/>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72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Google Shape;2011;p27">
            <a:extLst>
              <a:ext uri="{FF2B5EF4-FFF2-40B4-BE49-F238E27FC236}">
                <a16:creationId xmlns:a16="http://schemas.microsoft.com/office/drawing/2014/main" id="{D0B32179-DAFE-3099-AE21-8D33A066ECCF}"/>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5" name="Google Shape;2332;p29">
            <a:extLst>
              <a:ext uri="{FF2B5EF4-FFF2-40B4-BE49-F238E27FC236}">
                <a16:creationId xmlns:a16="http://schemas.microsoft.com/office/drawing/2014/main" id="{DF0806B7-1E10-BA28-AADE-F75D13ACED37}"/>
              </a:ext>
            </a:extLst>
          </p:cNvPr>
          <p:cNvSpPr/>
          <p:nvPr/>
        </p:nvSpPr>
        <p:spPr>
          <a:xfrm rot="4430286">
            <a:off x="658084" y="133127"/>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16" name="Nhóm 1">
            <a:extLst>
              <a:ext uri="{FF2B5EF4-FFF2-40B4-BE49-F238E27FC236}">
                <a16:creationId xmlns:a16="http://schemas.microsoft.com/office/drawing/2014/main" id="{6CEFB5D3-A339-7489-E0DE-3F0DFCB649D1}"/>
              </a:ext>
            </a:extLst>
          </p:cNvPr>
          <p:cNvGrpSpPr/>
          <p:nvPr/>
        </p:nvGrpSpPr>
        <p:grpSpPr>
          <a:xfrm>
            <a:off x="1338992" y="803305"/>
            <a:ext cx="9484951" cy="2095916"/>
            <a:chOff x="1075630" y="1416045"/>
            <a:chExt cx="6874290" cy="1571937"/>
          </a:xfrm>
        </p:grpSpPr>
        <p:grpSp>
          <p:nvGrpSpPr>
            <p:cNvPr id="17" name="Nhóm 25">
              <a:extLst>
                <a:ext uri="{FF2B5EF4-FFF2-40B4-BE49-F238E27FC236}">
                  <a16:creationId xmlns:a16="http://schemas.microsoft.com/office/drawing/2014/main" id="{8F50488B-4644-CCD8-F75D-2B39770301D9}"/>
                </a:ext>
              </a:extLst>
            </p:cNvPr>
            <p:cNvGrpSpPr/>
            <p:nvPr/>
          </p:nvGrpSpPr>
          <p:grpSpPr>
            <a:xfrm>
              <a:off x="1075630" y="1416045"/>
              <a:ext cx="6823007" cy="1338002"/>
              <a:chOff x="1168334" y="1069640"/>
              <a:chExt cx="6823007" cy="1338002"/>
            </a:xfrm>
          </p:grpSpPr>
          <p:sp>
            <p:nvSpPr>
              <p:cNvPr id="19" name="Hình chữ nhật: Góc Tròn 30">
                <a:extLst>
                  <a:ext uri="{FF2B5EF4-FFF2-40B4-BE49-F238E27FC236}">
                    <a16:creationId xmlns:a16="http://schemas.microsoft.com/office/drawing/2014/main" id="{C748B450-5E1E-67D4-974C-4EF32DE4F972}"/>
                  </a:ext>
                </a:extLst>
              </p:cNvPr>
              <p:cNvSpPr/>
              <p:nvPr/>
            </p:nvSpPr>
            <p:spPr>
              <a:xfrm>
                <a:off x="1685641" y="1500381"/>
                <a:ext cx="6305700"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0" name="Hình chữ nhật: Góc Tròn 12">
                <a:extLst>
                  <a:ext uri="{FF2B5EF4-FFF2-40B4-BE49-F238E27FC236}">
                    <a16:creationId xmlns:a16="http://schemas.microsoft.com/office/drawing/2014/main" id="{4FE2BF43-38E7-D1B5-3A2A-EF7275C0476D}"/>
                  </a:ext>
                </a:extLst>
              </p:cNvPr>
              <p:cNvSpPr/>
              <p:nvPr/>
            </p:nvSpPr>
            <p:spPr>
              <a:xfrm>
                <a:off x="1454653" y="1392984"/>
                <a:ext cx="6305700"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21" name="Hình ảnh 13" descr="Ảnh có chứa văn bản, đồ họa véc-tơ&#10;&#10;Mô tả được tạo tự động">
                <a:extLst>
                  <a:ext uri="{FF2B5EF4-FFF2-40B4-BE49-F238E27FC236}">
                    <a16:creationId xmlns:a16="http://schemas.microsoft.com/office/drawing/2014/main" id="{E08C90E0-DD37-F12A-DC21-DDC49D1DB258}"/>
                  </a:ext>
                </a:extLst>
              </p:cNvPr>
              <p:cNvPicPr>
                <a:picLocks noChangeAspect="1"/>
              </p:cNvPicPr>
              <p:nvPr/>
            </p:nvPicPr>
            <p:blipFill rotWithShape="1">
              <a:blip r:embed="rId4"/>
              <a:srcRect l="22873" t="-409" r="59822" b="52913"/>
              <a:stretch/>
            </p:blipFill>
            <p:spPr>
              <a:xfrm>
                <a:off x="1168334" y="1069640"/>
                <a:ext cx="545174" cy="1058007"/>
              </a:xfrm>
              <a:prstGeom prst="rect">
                <a:avLst/>
              </a:prstGeom>
            </p:spPr>
          </p:pic>
        </p:grpSp>
        <p:sp>
          <p:nvSpPr>
            <p:cNvPr id="18" name="Google Shape;1768;p26">
              <a:extLst>
                <a:ext uri="{FF2B5EF4-FFF2-40B4-BE49-F238E27FC236}">
                  <a16:creationId xmlns:a16="http://schemas.microsoft.com/office/drawing/2014/main" id="{A515D4E2-D55B-A137-5DE5-658E38155380}"/>
                </a:ext>
              </a:extLst>
            </p:cNvPr>
            <p:cNvSpPr txBox="1">
              <a:spLocks/>
            </p:cNvSpPr>
            <p:nvPr/>
          </p:nvSpPr>
          <p:spPr>
            <a:xfrm>
              <a:off x="1787160" y="1605585"/>
              <a:ext cx="616276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defTabSz="1219170">
                <a:buClr>
                  <a:srgbClr val="85A8CE"/>
                </a:buClr>
              </a:pPr>
              <a:r>
                <a:rPr lang="vi-VN" sz="3600" b="0" kern="0" dirty="0">
                  <a:solidFill>
                    <a:srgbClr val="FFFFFF"/>
                  </a:solidFill>
                  <a:latin typeface="Cambria" panose="02040503050406030204" pitchFamily="18" charset="0"/>
                  <a:ea typeface="Cambria" panose="02040503050406030204" pitchFamily="18" charset="0"/>
                  <a:cs typeface="Calibri" panose="020F0502020204030204" pitchFamily="34" charset="0"/>
                </a:rPr>
                <a:t>Bài thơ viết về các bạn nhỏ ở đâu? Những cảnh vật nào giúp em biết điều đó?</a:t>
              </a:r>
              <a:endParaRPr lang="pt-BR" sz="3600" b="0" kern="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28" name="Nhóm 26">
            <a:extLst>
              <a:ext uri="{FF2B5EF4-FFF2-40B4-BE49-F238E27FC236}">
                <a16:creationId xmlns:a16="http://schemas.microsoft.com/office/drawing/2014/main" id="{F50AD275-955B-A173-C227-3527F4857EB3}"/>
              </a:ext>
            </a:extLst>
          </p:cNvPr>
          <p:cNvGrpSpPr/>
          <p:nvPr/>
        </p:nvGrpSpPr>
        <p:grpSpPr>
          <a:xfrm>
            <a:off x="979829" y="2692045"/>
            <a:ext cx="10495737" cy="1248584"/>
            <a:chOff x="4145308" y="2811382"/>
            <a:chExt cx="7354684" cy="1225009"/>
          </a:xfrm>
        </p:grpSpPr>
        <p:sp>
          <p:nvSpPr>
            <p:cNvPr id="29" name="Hình chữ nhật: Góc Tròn 27">
              <a:extLst>
                <a:ext uri="{FF2B5EF4-FFF2-40B4-BE49-F238E27FC236}">
                  <a16:creationId xmlns:a16="http://schemas.microsoft.com/office/drawing/2014/main" id="{F0CA4B12-997A-33F3-4519-664F2B2678DB}"/>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0" name="Hộp Văn bản 28">
              <a:extLst>
                <a:ext uri="{FF2B5EF4-FFF2-40B4-BE49-F238E27FC236}">
                  <a16:creationId xmlns:a16="http://schemas.microsoft.com/office/drawing/2014/main" id="{0AC5C115-83D9-42BB-D2C6-6F75B90F997C}"/>
                </a:ext>
              </a:extLst>
            </p:cNvPr>
            <p:cNvSpPr txBox="1"/>
            <p:nvPr/>
          </p:nvSpPr>
          <p:spPr>
            <a:xfrm>
              <a:off x="4293038" y="3190347"/>
              <a:ext cx="6462099" cy="654196"/>
            </a:xfrm>
            <a:prstGeom prst="rect">
              <a:avLst/>
            </a:prstGeom>
            <a:noFill/>
          </p:spPr>
          <p:txBody>
            <a:bodyPr wrap="square" rtlCol="0">
              <a:spAutoFit/>
            </a:bodyPr>
            <a:lstStyle/>
            <a:p>
              <a:pPr algn="ctr" defTabSz="1219170">
                <a:buClr>
                  <a:srgbClr val="000000"/>
                </a:buClr>
              </a:pPr>
              <a:r>
                <a:rPr lang="vi-VN" sz="3733"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Bài thơ viết về các bạn nhỏ ở miền núi.</a:t>
              </a:r>
              <a:endParaRPr lang="en-US" sz="3733" b="1"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1" name="Picture 26">
              <a:extLst>
                <a:ext uri="{FF2B5EF4-FFF2-40B4-BE49-F238E27FC236}">
                  <a16:creationId xmlns:a16="http://schemas.microsoft.com/office/drawing/2014/main" id="{119E9DA6-14F3-D805-3CC9-3482C6DD47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
        <p:nvSpPr>
          <p:cNvPr id="2" name="Right Arrow 9">
            <a:hlinkClick r:id="rId7" action="ppaction://hlinksldjump"/>
            <a:extLst>
              <a:ext uri="{FF2B5EF4-FFF2-40B4-BE49-F238E27FC236}">
                <a16:creationId xmlns:a16="http://schemas.microsoft.com/office/drawing/2014/main" id="{E4D5BBC5-7609-A47E-15A9-A615C32C68B3}"/>
              </a:ext>
            </a:extLst>
          </p:cNvPr>
          <p:cNvSpPr/>
          <p:nvPr/>
        </p:nvSpPr>
        <p:spPr>
          <a:xfrm>
            <a:off x="175294" y="0"/>
            <a:ext cx="129516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8" name="Picture 7">
            <a:extLst>
              <a:ext uri="{FF2B5EF4-FFF2-40B4-BE49-F238E27FC236}">
                <a16:creationId xmlns:a16="http://schemas.microsoft.com/office/drawing/2014/main" id="{75690BDD-49C9-F9F5-7418-8569326F7001}"/>
              </a:ext>
            </a:extLst>
          </p:cNvPr>
          <p:cNvPicPr>
            <a:picLocks noChangeAspect="1"/>
          </p:cNvPicPr>
          <p:nvPr/>
        </p:nvPicPr>
        <p:blipFill>
          <a:blip r:embed="rId8"/>
          <a:stretch>
            <a:fillRect/>
          </a:stretch>
        </p:blipFill>
        <p:spPr>
          <a:xfrm>
            <a:off x="920191" y="2556948"/>
            <a:ext cx="10324458" cy="3852757"/>
          </a:xfrm>
          <a:prstGeom prst="rect">
            <a:avLst/>
          </a:prstGeom>
        </p:spPr>
      </p:pic>
    </p:spTree>
    <p:extLst>
      <p:ext uri="{BB962C8B-B14F-4D97-AF65-F5344CB8AC3E}">
        <p14:creationId xmlns:p14="http://schemas.microsoft.com/office/powerpoint/2010/main" val="10732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1+#ppt_w/2"/>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191FC0BD-C625-788E-8C67-B1687CFDC3E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F42510AB-F3FC-1BE0-EBDC-9C376E4BC74D}"/>
              </a:ext>
            </a:extLst>
          </p:cNvPr>
          <p:cNvSpPr txBox="1">
            <a:spLocks/>
          </p:cNvSpPr>
          <p:nvPr/>
        </p:nvSpPr>
        <p:spPr>
          <a:xfrm>
            <a:off x="1371650" y="-223306"/>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60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60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60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60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60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60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60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011;p27">
            <a:extLst>
              <a:ext uri="{FF2B5EF4-FFF2-40B4-BE49-F238E27FC236}">
                <a16:creationId xmlns:a16="http://schemas.microsoft.com/office/drawing/2014/main" id="{CB37D1A0-DA26-B808-2089-53CC6FF14A5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7E971951-E815-B9E4-3AE2-1F7A8B2BC6E9}"/>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8" name="Nhóm 27">
            <a:extLst>
              <a:ext uri="{FF2B5EF4-FFF2-40B4-BE49-F238E27FC236}">
                <a16:creationId xmlns:a16="http://schemas.microsoft.com/office/drawing/2014/main" id="{C3EA5EB3-849D-AC53-0598-DC64FF0D1FBC}"/>
              </a:ext>
            </a:extLst>
          </p:cNvPr>
          <p:cNvGrpSpPr/>
          <p:nvPr/>
        </p:nvGrpSpPr>
        <p:grpSpPr>
          <a:xfrm>
            <a:off x="565009" y="990600"/>
            <a:ext cx="10815003" cy="1915885"/>
            <a:chOff x="784602" y="2806076"/>
            <a:chExt cx="8111252" cy="2199631"/>
          </a:xfrm>
        </p:grpSpPr>
        <p:grpSp>
          <p:nvGrpSpPr>
            <p:cNvPr id="2063" name="Nhóm 50">
              <a:extLst>
                <a:ext uri="{FF2B5EF4-FFF2-40B4-BE49-F238E27FC236}">
                  <a16:creationId xmlns:a16="http://schemas.microsoft.com/office/drawing/2014/main" id="{D4A6AE5C-1F2B-F3BD-F4BC-CF0F3B75D16C}"/>
                </a:ext>
              </a:extLst>
            </p:cNvPr>
            <p:cNvGrpSpPr/>
            <p:nvPr/>
          </p:nvGrpSpPr>
          <p:grpSpPr>
            <a:xfrm flipH="1">
              <a:off x="784602" y="2806076"/>
              <a:ext cx="8111252" cy="2199631"/>
              <a:chOff x="320221" y="925161"/>
              <a:chExt cx="7404917" cy="2199631"/>
            </a:xfrm>
          </p:grpSpPr>
          <p:sp>
            <p:nvSpPr>
              <p:cNvPr id="2065" name="Hình chữ nhật: Góc Tròn 52">
                <a:extLst>
                  <a:ext uri="{FF2B5EF4-FFF2-40B4-BE49-F238E27FC236}">
                    <a16:creationId xmlns:a16="http://schemas.microsoft.com/office/drawing/2014/main" id="{224854BB-2D3A-9948-A1D4-3CDD165D9AED}"/>
                  </a:ext>
                </a:extLst>
              </p:cNvPr>
              <p:cNvSpPr/>
              <p:nvPr/>
            </p:nvSpPr>
            <p:spPr>
              <a:xfrm>
                <a:off x="320221" y="1447274"/>
                <a:ext cx="7111050" cy="1677518"/>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2066" name="Hình chữ nhật: Góc Tròn 53">
                <a:extLst>
                  <a:ext uri="{FF2B5EF4-FFF2-40B4-BE49-F238E27FC236}">
                    <a16:creationId xmlns:a16="http://schemas.microsoft.com/office/drawing/2014/main" id="{357188BE-00B6-AE25-9074-F90FB4FCB94F}"/>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pic>
            <p:nvPicPr>
              <p:cNvPr id="2067" name="Hình ảnh 54" descr="Ảnh có chứa văn bản, đồ họa véc-tơ&#10;&#10;Mô tả được tạo tự động">
                <a:extLst>
                  <a:ext uri="{FF2B5EF4-FFF2-40B4-BE49-F238E27FC236}">
                    <a16:creationId xmlns:a16="http://schemas.microsoft.com/office/drawing/2014/main" id="{0B4E58D3-D485-FD67-B35D-9F54DF10F097}"/>
                  </a:ext>
                </a:extLst>
              </p:cNvPr>
              <p:cNvPicPr>
                <a:picLocks noChangeAspect="1"/>
              </p:cNvPicPr>
              <p:nvPr/>
            </p:nvPicPr>
            <p:blipFill rotWithShape="1">
              <a:blip r:embed="rId4"/>
              <a:srcRect l="41319" t="4844" r="40995" b="54324"/>
              <a:stretch/>
            </p:blipFill>
            <p:spPr>
              <a:xfrm flipH="1">
                <a:off x="7062479" y="925161"/>
                <a:ext cx="662659" cy="1081753"/>
              </a:xfrm>
              <a:prstGeom prst="rect">
                <a:avLst/>
              </a:prstGeom>
            </p:spPr>
          </p:pic>
        </p:grpSp>
        <p:sp>
          <p:nvSpPr>
            <p:cNvPr id="2064" name="Google Shape;1768;p26">
              <a:extLst>
                <a:ext uri="{FF2B5EF4-FFF2-40B4-BE49-F238E27FC236}">
                  <a16:creationId xmlns:a16="http://schemas.microsoft.com/office/drawing/2014/main" id="{AA1E9A62-1A95-61EF-B642-E2B7BBF0765A}"/>
                </a:ext>
              </a:extLst>
            </p:cNvPr>
            <p:cNvSpPr txBox="1">
              <a:spLocks/>
            </p:cNvSpPr>
            <p:nvPr/>
          </p:nvSpPr>
          <p:spPr>
            <a:xfrm>
              <a:off x="1508401" y="3456552"/>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lnSpc>
                  <a:spcPct val="100000"/>
                </a:lnSpc>
                <a:buClr>
                  <a:srgbClr val="85A8CE"/>
                </a:buClr>
              </a:pPr>
              <a:r>
                <a:rPr lang="vi-VN"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Những chi tiết nào cho thấy việc đi học của các bạn nhỏ ở vùng cao rất vất vả?</a:t>
              </a:r>
              <a:endParaRPr lang="pt-BR"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2078" name="Google Shape;1768;p26">
            <a:extLst>
              <a:ext uri="{FF2B5EF4-FFF2-40B4-BE49-F238E27FC236}">
                <a16:creationId xmlns:a16="http://schemas.microsoft.com/office/drawing/2014/main" id="{BBEA16FA-6026-269E-29CD-0C52EA7FD75B}"/>
              </a:ext>
            </a:extLst>
          </p:cNvPr>
          <p:cNvSpPr txBox="1">
            <a:spLocks/>
          </p:cNvSpPr>
          <p:nvPr/>
        </p:nvSpPr>
        <p:spPr>
          <a:xfrm>
            <a:off x="1007583" y="3199328"/>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Em đi tìm cái chữ</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Vượt suối lại băng rừng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Đường xa chân có mỏi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Chữ vẫn gùi trên lưng.</a:t>
            </a:r>
            <a:endParaRPr lang="pt-BR" sz="3600" b="0" kern="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2083" name="Google Shape;1768;p26">
            <a:extLst>
              <a:ext uri="{FF2B5EF4-FFF2-40B4-BE49-F238E27FC236}">
                <a16:creationId xmlns:a16="http://schemas.microsoft.com/office/drawing/2014/main" id="{8D9B4499-D7CD-79D0-CC71-1861DEC32935}"/>
              </a:ext>
            </a:extLst>
          </p:cNvPr>
          <p:cNvSpPr txBox="1">
            <a:spLocks/>
          </p:cNvSpPr>
          <p:nvPr/>
        </p:nvSpPr>
        <p:spPr>
          <a:xfrm>
            <a:off x="6591954" y="3177557"/>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Càng đi chân càng vững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Lớp học ngang lưng đồi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Mắt em như sao sáng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Gặt chữ trên đỉnh trời!</a:t>
            </a:r>
          </a:p>
        </p:txBody>
      </p:sp>
      <p:sp>
        <p:nvSpPr>
          <p:cNvPr id="2084" name="Rectangle: Rounded Corners 2083">
            <a:extLst>
              <a:ext uri="{FF2B5EF4-FFF2-40B4-BE49-F238E27FC236}">
                <a16:creationId xmlns:a16="http://schemas.microsoft.com/office/drawing/2014/main" id="{143701EF-5073-8074-F59E-45144EF5AB0D}"/>
              </a:ext>
            </a:extLst>
          </p:cNvPr>
          <p:cNvSpPr/>
          <p:nvPr/>
        </p:nvSpPr>
        <p:spPr>
          <a:xfrm>
            <a:off x="1001486" y="3679372"/>
            <a:ext cx="2035628"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5" name="Rectangle: Rounded Corners 2084">
            <a:extLst>
              <a:ext uri="{FF2B5EF4-FFF2-40B4-BE49-F238E27FC236}">
                <a16:creationId xmlns:a16="http://schemas.microsoft.com/office/drawing/2014/main" id="{199C4D48-DC93-7E1C-D69F-687D205D9FC3}"/>
              </a:ext>
            </a:extLst>
          </p:cNvPr>
          <p:cNvSpPr/>
          <p:nvPr/>
        </p:nvSpPr>
        <p:spPr>
          <a:xfrm>
            <a:off x="3559629" y="3592286"/>
            <a:ext cx="2035628"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6" name="Rectangle: Rounded Corners 2085">
            <a:extLst>
              <a:ext uri="{FF2B5EF4-FFF2-40B4-BE49-F238E27FC236}">
                <a16:creationId xmlns:a16="http://schemas.microsoft.com/office/drawing/2014/main" id="{0ED14EF4-C45F-735A-BF80-330D5A424792}"/>
              </a:ext>
            </a:extLst>
          </p:cNvPr>
          <p:cNvSpPr/>
          <p:nvPr/>
        </p:nvSpPr>
        <p:spPr>
          <a:xfrm>
            <a:off x="1066800" y="4114800"/>
            <a:ext cx="1926771" cy="3810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7" name="Rectangle: Rounded Corners 2086">
            <a:extLst>
              <a:ext uri="{FF2B5EF4-FFF2-40B4-BE49-F238E27FC236}">
                <a16:creationId xmlns:a16="http://schemas.microsoft.com/office/drawing/2014/main" id="{E073430E-C5FF-DA9F-87E9-5DFF2C323333}"/>
              </a:ext>
            </a:extLst>
          </p:cNvPr>
          <p:cNvSpPr/>
          <p:nvPr/>
        </p:nvSpPr>
        <p:spPr>
          <a:xfrm>
            <a:off x="6585858" y="36358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8" name="Rectangle: Rounded Corners 2087">
            <a:extLst>
              <a:ext uri="{FF2B5EF4-FFF2-40B4-BE49-F238E27FC236}">
                <a16:creationId xmlns:a16="http://schemas.microsoft.com/office/drawing/2014/main" id="{72AC1501-6647-413F-FB06-1A7FDB1FC8C1}"/>
              </a:ext>
            </a:extLst>
          </p:cNvPr>
          <p:cNvSpPr/>
          <p:nvPr/>
        </p:nvSpPr>
        <p:spPr>
          <a:xfrm>
            <a:off x="6564087" y="44740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089" name="Nhóm 26">
            <a:extLst>
              <a:ext uri="{FF2B5EF4-FFF2-40B4-BE49-F238E27FC236}">
                <a16:creationId xmlns:a16="http://schemas.microsoft.com/office/drawing/2014/main" id="{DB545DB2-055B-B071-2AEF-FE851C8A01D2}"/>
              </a:ext>
            </a:extLst>
          </p:cNvPr>
          <p:cNvGrpSpPr/>
          <p:nvPr/>
        </p:nvGrpSpPr>
        <p:grpSpPr>
          <a:xfrm>
            <a:off x="1447915" y="4803874"/>
            <a:ext cx="10495737" cy="1893739"/>
            <a:chOff x="4145308" y="2811382"/>
            <a:chExt cx="7354684" cy="1226887"/>
          </a:xfrm>
        </p:grpSpPr>
        <p:sp>
          <p:nvSpPr>
            <p:cNvPr id="2090" name="Hình chữ nhật: Góc Tròn 27">
              <a:extLst>
                <a:ext uri="{FF2B5EF4-FFF2-40B4-BE49-F238E27FC236}">
                  <a16:creationId xmlns:a16="http://schemas.microsoft.com/office/drawing/2014/main" id="{DD38A17B-AF9E-50DB-86E1-5C22A2F35481}"/>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91" name="Hộp Văn bản 28">
              <a:extLst>
                <a:ext uri="{FF2B5EF4-FFF2-40B4-BE49-F238E27FC236}">
                  <a16:creationId xmlns:a16="http://schemas.microsoft.com/office/drawing/2014/main" id="{E278F048-11A6-4A89-CCA3-F87387EC2532}"/>
                </a:ext>
              </a:extLst>
            </p:cNvPr>
            <p:cNvSpPr txBox="1"/>
            <p:nvPr/>
          </p:nvSpPr>
          <p:spPr>
            <a:xfrm>
              <a:off x="4285410" y="3140979"/>
              <a:ext cx="6462099" cy="897290"/>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Calibri" panose="020F0502020204030204" pitchFamily="34" charset="0"/>
                </a:rPr>
                <a:t>Những</a:t>
              </a:r>
              <a:r>
                <a:rPr lang="en-US" sz="2800" b="1" dirty="0">
                  <a:effectLst/>
                  <a:latin typeface="Cambria" panose="02040503050406030204" pitchFamily="18" charset="0"/>
                  <a:ea typeface="Cambria" panose="02040503050406030204" pitchFamily="18" charset="0"/>
                  <a:cs typeface="Calibri" panose="020F0502020204030204" pitchFamily="34" charset="0"/>
                </a:rPr>
                <a:t> chi </a:t>
              </a:r>
              <a:r>
                <a:rPr lang="en-US" sz="2800" b="1" dirty="0" err="1">
                  <a:effectLst/>
                  <a:latin typeface="Cambria" panose="02040503050406030204" pitchFamily="18" charset="0"/>
                  <a:ea typeface="Cambria" panose="02040503050406030204" pitchFamily="18" charset="0"/>
                  <a:cs typeface="Calibri" panose="020F0502020204030204" pitchFamily="34" charset="0"/>
                </a:rPr>
                <a:t>tiết</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cho</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thấy</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việc</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đi</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học</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của</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các</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bạn</a:t>
              </a:r>
              <a:r>
                <a:rPr lang="en-US" sz="2800" b="1" dirty="0">
                  <a:effectLst/>
                  <a:latin typeface="Cambria" panose="02040503050406030204" pitchFamily="18" charset="0"/>
                  <a:ea typeface="Cambria" panose="02040503050406030204" pitchFamily="18" charset="0"/>
                  <a:cs typeface="Calibri" panose="020F0502020204030204" pitchFamily="34" charset="0"/>
                </a:rPr>
                <a:t> nhỏ </a:t>
              </a:r>
              <a:r>
                <a:rPr lang="en-US" sz="2800" b="1" dirty="0" err="1">
                  <a:effectLst/>
                  <a:latin typeface="Cambria" panose="02040503050406030204" pitchFamily="18" charset="0"/>
                  <a:ea typeface="Cambria" panose="02040503050406030204" pitchFamily="18" charset="0"/>
                  <a:cs typeface="Calibri" panose="020F0502020204030204" pitchFamily="34" charset="0"/>
                </a:rPr>
                <a:t>vùng</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cao</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vất</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vả</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là</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vượt</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suối</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băng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rừng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đường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xa,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lớp</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học</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ngang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lưng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đồi</a:t>
              </a:r>
              <a:r>
                <a:rPr lang="en-US" sz="28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latin typeface="Cambria" panose="02040503050406030204" pitchFamily="18" charset="0"/>
                  <a:ea typeface="Cambria" panose="02040503050406030204" pitchFamily="18" charset="0"/>
                  <a:cs typeface="Calibri" panose="020F0502020204030204" pitchFamily="34" charset="0"/>
                </a:rPr>
                <a:t>gặt</a:t>
              </a:r>
              <a:r>
                <a:rPr lang="en-US" sz="28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chữ</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trên</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đỉnh</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trời</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p:txBody>
        </p:sp>
        <p:pic>
          <p:nvPicPr>
            <p:cNvPr id="2092" name="Picture 26">
              <a:extLst>
                <a:ext uri="{FF2B5EF4-FFF2-40B4-BE49-F238E27FC236}">
                  <a16:creationId xmlns:a16="http://schemas.microsoft.com/office/drawing/2014/main" id="{4A613FD7-562B-3662-BE60-EAF15358F3A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
        <p:nvSpPr>
          <p:cNvPr id="7" name="Right Arrow 9">
            <a:hlinkClick r:id="rId7" action="ppaction://hlinksldjump"/>
            <a:extLst>
              <a:ext uri="{FF2B5EF4-FFF2-40B4-BE49-F238E27FC236}">
                <a16:creationId xmlns:a16="http://schemas.microsoft.com/office/drawing/2014/main" id="{8C58EAD2-A235-8B2F-1B02-AFB8F0388BD8}"/>
              </a:ext>
            </a:extLst>
          </p:cNvPr>
          <p:cNvSpPr/>
          <p:nvPr/>
        </p:nvSpPr>
        <p:spPr>
          <a:xfrm>
            <a:off x="95066" y="5457626"/>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291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fade">
                                      <p:cBhvr>
                                        <p:cTn id="7" dur="500"/>
                                        <p:tgtEl>
                                          <p:spTgt spid="20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78"/>
                                        </p:tgtEl>
                                        <p:attrNameLst>
                                          <p:attrName>style.visibility</p:attrName>
                                        </p:attrNameLst>
                                      </p:cBhvr>
                                      <p:to>
                                        <p:strVal val="visible"/>
                                      </p:to>
                                    </p:set>
                                    <p:animEffect transition="in" filter="fade">
                                      <p:cBhvr>
                                        <p:cTn id="10" dur="500"/>
                                        <p:tgtEl>
                                          <p:spTgt spid="20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84"/>
                                        </p:tgtEl>
                                        <p:attrNameLst>
                                          <p:attrName>style.visibility</p:attrName>
                                        </p:attrNameLst>
                                      </p:cBhvr>
                                      <p:to>
                                        <p:strVal val="visible"/>
                                      </p:to>
                                    </p:set>
                                    <p:animEffect transition="in" filter="wipe(down)">
                                      <p:cBhvr>
                                        <p:cTn id="15" dur="500"/>
                                        <p:tgtEl>
                                          <p:spTgt spid="208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85"/>
                                        </p:tgtEl>
                                        <p:attrNameLst>
                                          <p:attrName>style.visibility</p:attrName>
                                        </p:attrNameLst>
                                      </p:cBhvr>
                                      <p:to>
                                        <p:strVal val="visible"/>
                                      </p:to>
                                    </p:set>
                                    <p:animEffect transition="in" filter="wipe(down)">
                                      <p:cBhvr>
                                        <p:cTn id="20" dur="500"/>
                                        <p:tgtEl>
                                          <p:spTgt spid="208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86"/>
                                        </p:tgtEl>
                                        <p:attrNameLst>
                                          <p:attrName>style.visibility</p:attrName>
                                        </p:attrNameLst>
                                      </p:cBhvr>
                                      <p:to>
                                        <p:strVal val="visible"/>
                                      </p:to>
                                    </p:set>
                                    <p:animEffect transition="in" filter="wipe(down)">
                                      <p:cBhvr>
                                        <p:cTn id="25" dur="500"/>
                                        <p:tgtEl>
                                          <p:spTgt spid="208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87"/>
                                        </p:tgtEl>
                                        <p:attrNameLst>
                                          <p:attrName>style.visibility</p:attrName>
                                        </p:attrNameLst>
                                      </p:cBhvr>
                                      <p:to>
                                        <p:strVal val="visible"/>
                                      </p:to>
                                    </p:set>
                                    <p:animEffect transition="in" filter="wipe(down)">
                                      <p:cBhvr>
                                        <p:cTn id="30" dur="500"/>
                                        <p:tgtEl>
                                          <p:spTgt spid="208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88"/>
                                        </p:tgtEl>
                                        <p:attrNameLst>
                                          <p:attrName>style.visibility</p:attrName>
                                        </p:attrNameLst>
                                      </p:cBhvr>
                                      <p:to>
                                        <p:strVal val="visible"/>
                                      </p:to>
                                    </p:set>
                                    <p:animEffect transition="in" filter="wipe(down)">
                                      <p:cBhvr>
                                        <p:cTn id="35" dur="500"/>
                                        <p:tgtEl>
                                          <p:spTgt spid="208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089"/>
                                        </p:tgtEl>
                                        <p:attrNameLst>
                                          <p:attrName>style.visibility</p:attrName>
                                        </p:attrNameLst>
                                      </p:cBhvr>
                                      <p:to>
                                        <p:strVal val="visible"/>
                                      </p:to>
                                    </p:set>
                                    <p:anim calcmode="lin" valueType="num">
                                      <p:cBhvr additive="base">
                                        <p:cTn id="40" dur="500" fill="hold"/>
                                        <p:tgtEl>
                                          <p:spTgt spid="2089"/>
                                        </p:tgtEl>
                                        <p:attrNameLst>
                                          <p:attrName>ppt_x</p:attrName>
                                        </p:attrNameLst>
                                      </p:cBhvr>
                                      <p:tavLst>
                                        <p:tav tm="0">
                                          <p:val>
                                            <p:strVal val="1+#ppt_w/2"/>
                                          </p:val>
                                        </p:tav>
                                        <p:tav tm="100000">
                                          <p:val>
                                            <p:strVal val="#ppt_x"/>
                                          </p:val>
                                        </p:tav>
                                      </p:tavLst>
                                    </p:anim>
                                    <p:anim calcmode="lin" valueType="num">
                                      <p:cBhvr additive="base">
                                        <p:cTn id="41" dur="500" fill="hold"/>
                                        <p:tgtEl>
                                          <p:spTgt spid="20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p:bldP spid="2083" grpId="0"/>
      <p:bldP spid="2084" grpId="0" animBg="1"/>
      <p:bldP spid="2085" grpId="0" animBg="1"/>
      <p:bldP spid="2086" grpId="0" animBg="1"/>
      <p:bldP spid="2087" grpId="0" animBg="1"/>
      <p:bldP spid="208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Góc Tròn 10">
            <a:extLst>
              <a:ext uri="{FF2B5EF4-FFF2-40B4-BE49-F238E27FC236}">
                <a16:creationId xmlns:a16="http://schemas.microsoft.com/office/drawing/2014/main" id="{78281CA1-AADE-C0DF-4E83-B32BD541B69B}"/>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9" name="Google Shape;1768;p26">
            <a:extLst>
              <a:ext uri="{FF2B5EF4-FFF2-40B4-BE49-F238E27FC236}">
                <a16:creationId xmlns:a16="http://schemas.microsoft.com/office/drawing/2014/main" id="{1D27D7AD-04F7-5F61-A48C-106F16960FD0}"/>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72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Google Shape;2011;p27">
            <a:extLst>
              <a:ext uri="{FF2B5EF4-FFF2-40B4-BE49-F238E27FC236}">
                <a16:creationId xmlns:a16="http://schemas.microsoft.com/office/drawing/2014/main" id="{B71492B4-6667-7FAB-12F0-BCE1AA1B82E9}"/>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1" name="Google Shape;2332;p29">
            <a:extLst>
              <a:ext uri="{FF2B5EF4-FFF2-40B4-BE49-F238E27FC236}">
                <a16:creationId xmlns:a16="http://schemas.microsoft.com/office/drawing/2014/main" id="{92D545E3-D5B1-6F01-BF95-F4AF330B9092}"/>
              </a:ext>
            </a:extLst>
          </p:cNvPr>
          <p:cNvSpPr/>
          <p:nvPr/>
        </p:nvSpPr>
        <p:spPr>
          <a:xfrm rot="4430286">
            <a:off x="471288" y="64399"/>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98">
            <a:extLst>
              <a:ext uri="{FF2B5EF4-FFF2-40B4-BE49-F238E27FC236}">
                <a16:creationId xmlns:a16="http://schemas.microsoft.com/office/drawing/2014/main" id="{60434037-88F4-C850-9FEA-A22D1363116B}"/>
              </a:ext>
            </a:extLst>
          </p:cNvPr>
          <p:cNvGrpSpPr/>
          <p:nvPr/>
        </p:nvGrpSpPr>
        <p:grpSpPr>
          <a:xfrm>
            <a:off x="1425853" y="476887"/>
            <a:ext cx="9334895" cy="2380172"/>
            <a:chOff x="88006" y="4309963"/>
            <a:chExt cx="7001171" cy="1597457"/>
          </a:xfrm>
        </p:grpSpPr>
        <p:grpSp>
          <p:nvGrpSpPr>
            <p:cNvPr id="17" name="Nhóm 99">
              <a:extLst>
                <a:ext uri="{FF2B5EF4-FFF2-40B4-BE49-F238E27FC236}">
                  <a16:creationId xmlns:a16="http://schemas.microsoft.com/office/drawing/2014/main" id="{0BE3C56E-21E3-ED81-412C-D411DC3BB461}"/>
                </a:ext>
              </a:extLst>
            </p:cNvPr>
            <p:cNvGrpSpPr/>
            <p:nvPr/>
          </p:nvGrpSpPr>
          <p:grpSpPr>
            <a:xfrm>
              <a:off x="88006" y="4309963"/>
              <a:ext cx="7001171" cy="1340529"/>
              <a:chOff x="220781" y="2915087"/>
              <a:chExt cx="6724470" cy="1340529"/>
            </a:xfrm>
          </p:grpSpPr>
          <p:sp>
            <p:nvSpPr>
              <p:cNvPr id="19" name="Hình chữ nhật: Góc Tròn 101">
                <a:extLst>
                  <a:ext uri="{FF2B5EF4-FFF2-40B4-BE49-F238E27FC236}">
                    <a16:creationId xmlns:a16="http://schemas.microsoft.com/office/drawing/2014/main" id="{08154472-9974-3CF6-104F-F2D5FD549D55}"/>
                  </a:ext>
                </a:extLst>
              </p:cNvPr>
              <p:cNvSpPr/>
              <p:nvPr/>
            </p:nvSpPr>
            <p:spPr>
              <a:xfrm>
                <a:off x="604186" y="3411738"/>
                <a:ext cx="6341065" cy="843878"/>
              </a:xfrm>
              <a:prstGeom prst="roundRect">
                <a:avLst/>
              </a:prstGeom>
              <a:solidFill>
                <a:srgbClr val="59D2FA"/>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02">
                <a:extLst>
                  <a:ext uri="{FF2B5EF4-FFF2-40B4-BE49-F238E27FC236}">
                    <a16:creationId xmlns:a16="http://schemas.microsoft.com/office/drawing/2014/main" id="{0A281A32-1C6E-8270-26D5-87C4ABCBA689}"/>
                  </a:ext>
                </a:extLst>
              </p:cNvPr>
              <p:cNvSpPr/>
              <p:nvPr/>
            </p:nvSpPr>
            <p:spPr>
              <a:xfrm>
                <a:off x="389815" y="3319793"/>
                <a:ext cx="6186669" cy="711921"/>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03" descr="Ảnh có chứa văn bản, đồ họa véc-tơ&#10;&#10;Mô tả được tạo tự động">
                <a:extLst>
                  <a:ext uri="{FF2B5EF4-FFF2-40B4-BE49-F238E27FC236}">
                    <a16:creationId xmlns:a16="http://schemas.microsoft.com/office/drawing/2014/main" id="{457DD3BE-3A04-F24F-6A78-470DAFE7DFC2}"/>
                  </a:ext>
                </a:extLst>
              </p:cNvPr>
              <p:cNvPicPr>
                <a:picLocks noChangeAspect="1"/>
              </p:cNvPicPr>
              <p:nvPr/>
            </p:nvPicPr>
            <p:blipFill rotWithShape="1">
              <a:blip r:embed="rId4"/>
              <a:srcRect l="59929" r="22623" b="50735"/>
              <a:stretch/>
            </p:blipFill>
            <p:spPr>
              <a:xfrm>
                <a:off x="220781" y="2915087"/>
                <a:ext cx="426134" cy="850769"/>
              </a:xfrm>
              <a:prstGeom prst="rect">
                <a:avLst/>
              </a:prstGeom>
            </p:spPr>
          </p:pic>
        </p:grpSp>
        <p:sp>
          <p:nvSpPr>
            <p:cNvPr id="18" name="Google Shape;1768;p26">
              <a:extLst>
                <a:ext uri="{FF2B5EF4-FFF2-40B4-BE49-F238E27FC236}">
                  <a16:creationId xmlns:a16="http://schemas.microsoft.com/office/drawing/2014/main" id="{648D86EF-2F3A-9117-9422-79E75BE55D2B}"/>
                </a:ext>
              </a:extLst>
            </p:cNvPr>
            <p:cNvSpPr txBox="1">
              <a:spLocks/>
            </p:cNvSpPr>
            <p:nvPr/>
          </p:nvSpPr>
          <p:spPr>
            <a:xfrm>
              <a:off x="500669" y="4525023"/>
              <a:ext cx="657170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defTabSz="1219170">
                <a:buClr>
                  <a:srgbClr val="85A8CE"/>
                </a:buClr>
              </a:pPr>
              <a:r>
                <a:rPr lang="vi-VN" sz="3333" b="0"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Trên đường đi học Bạn nhỏ nghe thấy những âm thanh nào?</a:t>
              </a:r>
              <a:r>
                <a:rPr lang="en-US" sz="3333" b="0"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 </a:t>
              </a:r>
              <a:r>
                <a:rPr lang="vi-VN" sz="3333" b="0"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Theo em những âm thanh đó đem lại cảm xúc gì cho bạn nhỏ?</a:t>
              </a:r>
            </a:p>
          </p:txBody>
        </p:sp>
      </p:grpSp>
      <p:sp>
        <p:nvSpPr>
          <p:cNvPr id="2" name="Right Arrow 9">
            <a:hlinkClick r:id="rId5" action="ppaction://hlinksldjump"/>
            <a:extLst>
              <a:ext uri="{FF2B5EF4-FFF2-40B4-BE49-F238E27FC236}">
                <a16:creationId xmlns:a16="http://schemas.microsoft.com/office/drawing/2014/main" id="{067941E8-214B-B626-CFEA-A94E49D47697}"/>
              </a:ext>
            </a:extLst>
          </p:cNvPr>
          <p:cNvSpPr/>
          <p:nvPr/>
        </p:nvSpPr>
        <p:spPr>
          <a:xfrm>
            <a:off x="95693" y="555332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 name="Rectangle 5">
            <a:extLst>
              <a:ext uri="{FF2B5EF4-FFF2-40B4-BE49-F238E27FC236}">
                <a16:creationId xmlns:a16="http://schemas.microsoft.com/office/drawing/2014/main" id="{69760F0E-5D39-0930-AF05-2820AE7D7A0D}"/>
              </a:ext>
            </a:extLst>
          </p:cNvPr>
          <p:cNvSpPr/>
          <p:nvPr/>
        </p:nvSpPr>
        <p:spPr>
          <a:xfrm>
            <a:off x="778475" y="3657601"/>
            <a:ext cx="2063578" cy="939113"/>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thanh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6DB44711-B3C7-2357-1A1B-1A0FD2C94017}"/>
              </a:ext>
            </a:extLst>
          </p:cNvPr>
          <p:cNvCxnSpPr/>
          <p:nvPr/>
        </p:nvCxnSpPr>
        <p:spPr>
          <a:xfrm flipV="1">
            <a:off x="2866768" y="3150973"/>
            <a:ext cx="1013254" cy="9391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5D2A153-7BD1-E135-C91F-D644D961E1F4}"/>
              </a:ext>
            </a:extLst>
          </p:cNvPr>
          <p:cNvSpPr/>
          <p:nvPr/>
        </p:nvSpPr>
        <p:spPr>
          <a:xfrm>
            <a:off x="3904734" y="2681417"/>
            <a:ext cx="5721179" cy="939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Tiếng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trống</a:t>
            </a:r>
            <a:r>
              <a:rPr lang="en-US" sz="3200" dirty="0">
                <a:solidFill>
                  <a:srgbClr val="002060"/>
                </a:solidFill>
                <a:latin typeface="Cambria" panose="02040503050406030204" pitchFamily="18" charset="0"/>
                <a:ea typeface="Cambria" panose="02040503050406030204" pitchFamily="18" charset="0"/>
              </a:rPr>
              <a:t> rung </a:t>
            </a:r>
            <a:r>
              <a:rPr lang="en-US" sz="3200" b="1" dirty="0" err="1">
                <a:solidFill>
                  <a:srgbClr val="002060"/>
                </a:solidFill>
                <a:latin typeface="Cambria" panose="02040503050406030204" pitchFamily="18" charset="0"/>
                <a:ea typeface="Cambria" panose="02040503050406030204" pitchFamily="18" charset="0"/>
              </a:rPr>
              <a:t>vách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đá</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7B671833-F058-4DFD-9EEF-D83B93251AC1}"/>
              </a:ext>
            </a:extLst>
          </p:cNvPr>
          <p:cNvCxnSpPr>
            <a:cxnSpLocks/>
          </p:cNvCxnSpPr>
          <p:nvPr/>
        </p:nvCxnSpPr>
        <p:spPr>
          <a:xfrm>
            <a:off x="2903838" y="4188941"/>
            <a:ext cx="1075038" cy="3707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F170A81-7EB5-4747-58C8-4105B3884766}"/>
              </a:ext>
            </a:extLst>
          </p:cNvPr>
          <p:cNvSpPr/>
          <p:nvPr/>
        </p:nvSpPr>
        <p:spPr>
          <a:xfrm>
            <a:off x="4003588" y="4090087"/>
            <a:ext cx="5721179" cy="939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Gió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theo</a:t>
            </a:r>
            <a:r>
              <a:rPr lang="en-US" sz="3200"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sáo</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1" name="Straight Arrow Connector 30">
            <a:extLst>
              <a:ext uri="{FF2B5EF4-FFF2-40B4-BE49-F238E27FC236}">
                <a16:creationId xmlns:a16="http://schemas.microsoft.com/office/drawing/2014/main" id="{21260A18-40AF-3BE3-7F78-225AFD541987}"/>
              </a:ext>
            </a:extLst>
          </p:cNvPr>
          <p:cNvCxnSpPr>
            <a:cxnSpLocks/>
          </p:cNvCxnSpPr>
          <p:nvPr/>
        </p:nvCxnSpPr>
        <p:spPr>
          <a:xfrm>
            <a:off x="2829697" y="4263081"/>
            <a:ext cx="1186249" cy="16558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F9356B4-5A91-B37A-B101-C66A0ED0D19E}"/>
              </a:ext>
            </a:extLst>
          </p:cNvPr>
          <p:cNvSpPr/>
          <p:nvPr/>
        </p:nvSpPr>
        <p:spPr>
          <a:xfrm>
            <a:off x="4040658" y="5449330"/>
            <a:ext cx="5721179" cy="939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Rừng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ríu</a:t>
            </a:r>
            <a:r>
              <a:rPr lang="en-US" sz="3200" dirty="0">
                <a:solidFill>
                  <a:srgbClr val="002060"/>
                </a:solidFill>
                <a:latin typeface="Cambria" panose="02040503050406030204" pitchFamily="18" charset="0"/>
                <a:ea typeface="Cambria" panose="02040503050406030204" pitchFamily="18" charset="0"/>
              </a:rPr>
              <a:t> ran </a:t>
            </a:r>
            <a:r>
              <a:rPr lang="en-US" sz="3200" b="1" dirty="0" err="1">
                <a:solidFill>
                  <a:srgbClr val="002060"/>
                </a:solidFill>
                <a:latin typeface="Cambria" panose="02040503050406030204" pitchFamily="18" charset="0"/>
                <a:ea typeface="Cambria" panose="02040503050406030204" pitchFamily="18" charset="0"/>
              </a:rPr>
              <a:t>chim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hát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7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CCAF9B81-F240-799A-1DAE-EC8AEA35CC4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705583CB-4A81-DFCB-0BDB-6EC939BD93FA}"/>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72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011;p27">
            <a:extLst>
              <a:ext uri="{FF2B5EF4-FFF2-40B4-BE49-F238E27FC236}">
                <a16:creationId xmlns:a16="http://schemas.microsoft.com/office/drawing/2014/main" id="{17CC43C5-3E5C-AADB-255C-7A43F4677FEA}"/>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EDEF2975-81BA-DBF0-EC51-28F25471917A}"/>
              </a:ext>
            </a:extLst>
          </p:cNvPr>
          <p:cNvSpPr/>
          <p:nvPr/>
        </p:nvSpPr>
        <p:spPr>
          <a:xfrm rot="4430286">
            <a:off x="487431" y="32286"/>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8" name="Nhóm 5">
            <a:extLst>
              <a:ext uri="{FF2B5EF4-FFF2-40B4-BE49-F238E27FC236}">
                <a16:creationId xmlns:a16="http://schemas.microsoft.com/office/drawing/2014/main" id="{E74DA93A-4303-8985-3491-E499D94E5955}"/>
              </a:ext>
            </a:extLst>
          </p:cNvPr>
          <p:cNvGrpSpPr/>
          <p:nvPr/>
        </p:nvGrpSpPr>
        <p:grpSpPr>
          <a:xfrm>
            <a:off x="975752" y="3140495"/>
            <a:ext cx="11216248" cy="2748340"/>
            <a:chOff x="4145308" y="2976302"/>
            <a:chExt cx="7354684" cy="2061255"/>
          </a:xfrm>
        </p:grpSpPr>
        <p:sp>
          <p:nvSpPr>
            <p:cNvPr id="12" name="Hình chữ nhật: Góc Tròn 93">
              <a:extLst>
                <a:ext uri="{FF2B5EF4-FFF2-40B4-BE49-F238E27FC236}">
                  <a16:creationId xmlns:a16="http://schemas.microsoft.com/office/drawing/2014/main" id="{BE2BAE55-52D7-2083-63AD-767BE3194D15}"/>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3" name="Hộp Văn bản 2">
              <a:extLst>
                <a:ext uri="{FF2B5EF4-FFF2-40B4-BE49-F238E27FC236}">
                  <a16:creationId xmlns:a16="http://schemas.microsoft.com/office/drawing/2014/main" id="{3CFA94F3-7738-982B-30BD-EE46AFE219C0}"/>
                </a:ext>
              </a:extLst>
            </p:cNvPr>
            <p:cNvSpPr txBox="1"/>
            <p:nvPr/>
          </p:nvSpPr>
          <p:spPr>
            <a:xfrm>
              <a:off x="4308294" y="2994404"/>
              <a:ext cx="6462099" cy="1915909"/>
            </a:xfrm>
            <a:prstGeom prst="rect">
              <a:avLst/>
            </a:prstGeom>
            <a:noFill/>
          </p:spPr>
          <p:txBody>
            <a:bodyPr wrap="square" rtlCol="0">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Hai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dòng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thơ</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thể</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hiện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quyết</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tâm</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đi</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học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của</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bạn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nhỏ,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mặc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dù</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gặp</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rất</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nhiều</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khó</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khăn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gian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khổ</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trên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đường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đi</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học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đường</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xa,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chân</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mỏi</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nhưng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vẫn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không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nản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lòng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vẫn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vui</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vẫn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rất</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hào</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hứng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với</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việc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học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tập</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của</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mình</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(qua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ảnh</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chữ</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vẫn</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gùi</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trên</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lưng</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p:txBody>
        </p:sp>
        <p:pic>
          <p:nvPicPr>
            <p:cNvPr id="14" name="Picture 26">
              <a:extLst>
                <a:ext uri="{FF2B5EF4-FFF2-40B4-BE49-F238E27FC236}">
                  <a16:creationId xmlns:a16="http://schemas.microsoft.com/office/drawing/2014/main" id="{3A1495EC-3D8E-DB5E-F1CB-CC00375D08A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08318">
              <a:off x="10800021" y="3443424"/>
              <a:ext cx="670341" cy="1043332"/>
            </a:xfrm>
            <a:prstGeom prst="rect">
              <a:avLst/>
            </a:prstGeom>
            <a:effectLst>
              <a:outerShdw blurRad="76200" dist="12700" dir="2700000" sy="-23000" kx="-800400" algn="bl" rotWithShape="0">
                <a:prstClr val="black">
                  <a:alpha val="20000"/>
                </a:prstClr>
              </a:outerShdw>
            </a:effectLst>
          </p:spPr>
        </p:pic>
      </p:grpSp>
      <p:grpSp>
        <p:nvGrpSpPr>
          <p:cNvPr id="15" name="Nhóm 30">
            <a:extLst>
              <a:ext uri="{FF2B5EF4-FFF2-40B4-BE49-F238E27FC236}">
                <a16:creationId xmlns:a16="http://schemas.microsoft.com/office/drawing/2014/main" id="{D2033341-2C41-E64F-468C-D101652DE7DB}"/>
              </a:ext>
            </a:extLst>
          </p:cNvPr>
          <p:cNvGrpSpPr/>
          <p:nvPr/>
        </p:nvGrpSpPr>
        <p:grpSpPr>
          <a:xfrm>
            <a:off x="1383942" y="779683"/>
            <a:ext cx="10386299" cy="2053456"/>
            <a:chOff x="4161797" y="3612326"/>
            <a:chExt cx="7297779" cy="1540092"/>
          </a:xfrm>
        </p:grpSpPr>
        <p:grpSp>
          <p:nvGrpSpPr>
            <p:cNvPr id="22" name="Nhóm 31">
              <a:extLst>
                <a:ext uri="{FF2B5EF4-FFF2-40B4-BE49-F238E27FC236}">
                  <a16:creationId xmlns:a16="http://schemas.microsoft.com/office/drawing/2014/main" id="{89B3C080-A7DD-FACC-D0B7-D7C310D1DCF9}"/>
                </a:ext>
              </a:extLst>
            </p:cNvPr>
            <p:cNvGrpSpPr/>
            <p:nvPr/>
          </p:nvGrpSpPr>
          <p:grpSpPr>
            <a:xfrm>
              <a:off x="4161797" y="3612326"/>
              <a:ext cx="7171713" cy="1303959"/>
              <a:chOff x="2884131" y="3160137"/>
              <a:chExt cx="6615045" cy="1303959"/>
            </a:xfrm>
          </p:grpSpPr>
          <p:sp>
            <p:nvSpPr>
              <p:cNvPr id="32" name="Hình chữ nhật: Góc Tròn 33">
                <a:extLst>
                  <a:ext uri="{FF2B5EF4-FFF2-40B4-BE49-F238E27FC236}">
                    <a16:creationId xmlns:a16="http://schemas.microsoft.com/office/drawing/2014/main" id="{272AF410-B98A-5703-BAE3-8AC32D8EA0A0}"/>
                  </a:ext>
                </a:extLst>
              </p:cNvPr>
              <p:cNvSpPr/>
              <p:nvPr/>
            </p:nvSpPr>
            <p:spPr>
              <a:xfrm>
                <a:off x="3298738" y="3494417"/>
                <a:ext cx="6200438" cy="969679"/>
              </a:xfrm>
              <a:prstGeom prst="roundRect">
                <a:avLst/>
              </a:prstGeom>
              <a:solidFill>
                <a:srgbClr val="8CE088"/>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3" name="Hình chữ nhật: Góc Tròn 34">
                <a:extLst>
                  <a:ext uri="{FF2B5EF4-FFF2-40B4-BE49-F238E27FC236}">
                    <a16:creationId xmlns:a16="http://schemas.microsoft.com/office/drawing/2014/main" id="{96B344F5-8995-6456-BFC9-F1EAE712F04E}"/>
                  </a:ext>
                </a:extLst>
              </p:cNvPr>
              <p:cNvSpPr/>
              <p:nvPr/>
            </p:nvSpPr>
            <p:spPr>
              <a:xfrm>
                <a:off x="3176775" y="3374275"/>
                <a:ext cx="6110744" cy="780058"/>
              </a:xfrm>
              <a:prstGeom prst="roundRect">
                <a:avLst/>
              </a:prstGeom>
              <a:noFill/>
              <a:ln w="19050">
                <a:solidFill>
                  <a:srgbClr val="8BDF8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4" name="Hình ảnh 35">
                <a:extLst>
                  <a:ext uri="{FF2B5EF4-FFF2-40B4-BE49-F238E27FC236}">
                    <a16:creationId xmlns:a16="http://schemas.microsoft.com/office/drawing/2014/main" id="{14129178-0802-9F5F-88AA-23F8CA13E7E9}"/>
                  </a:ext>
                </a:extLst>
              </p:cNvPr>
              <p:cNvPicPr>
                <a:picLocks noChangeAspect="1"/>
              </p:cNvPicPr>
              <p:nvPr/>
            </p:nvPicPr>
            <p:blipFill rotWithShape="1">
              <a:blip r:embed="rId6"/>
              <a:srcRect l="76009" t="6911" r="1222" b="53613"/>
              <a:stretch/>
            </p:blipFill>
            <p:spPr>
              <a:xfrm>
                <a:off x="2884131" y="3160137"/>
                <a:ext cx="594111" cy="728337"/>
              </a:xfrm>
              <a:prstGeom prst="rect">
                <a:avLst/>
              </a:prstGeom>
            </p:spPr>
          </p:pic>
        </p:grpSp>
        <p:sp>
          <p:nvSpPr>
            <p:cNvPr id="31" name="Google Shape;1768;p26">
              <a:extLst>
                <a:ext uri="{FF2B5EF4-FFF2-40B4-BE49-F238E27FC236}">
                  <a16:creationId xmlns:a16="http://schemas.microsoft.com/office/drawing/2014/main" id="{36C44D23-BCEB-5716-2AF2-B612B33264C9}"/>
                </a:ext>
              </a:extLst>
            </p:cNvPr>
            <p:cNvSpPr txBox="1">
              <a:spLocks/>
            </p:cNvSpPr>
            <p:nvPr/>
          </p:nvSpPr>
          <p:spPr>
            <a:xfrm>
              <a:off x="4620978" y="3770021"/>
              <a:ext cx="6838598"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Theo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em</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hai</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dòng</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thơ</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Đường</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xa</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chân</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có</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mỏi</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Chữ</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vẫn</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gùi</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trên</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lưng</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thể</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hiện</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điều</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gì</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p:txBody>
        </p:sp>
      </p:grpSp>
      <p:sp>
        <p:nvSpPr>
          <p:cNvPr id="7" name="Right Arrow 9">
            <a:hlinkClick r:id="rId7" action="ppaction://hlinksldjump"/>
            <a:extLst>
              <a:ext uri="{FF2B5EF4-FFF2-40B4-BE49-F238E27FC236}">
                <a16:creationId xmlns:a16="http://schemas.microsoft.com/office/drawing/2014/main" id="{F68B895E-7E52-9E3D-1D58-301348C01C2F}"/>
              </a:ext>
            </a:extLst>
          </p:cNvPr>
          <p:cNvSpPr/>
          <p:nvPr/>
        </p:nvSpPr>
        <p:spPr>
          <a:xfrm>
            <a:off x="84433" y="53194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1980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660400" y="2317515"/>
            <a:ext cx="10871200" cy="3328942"/>
            <a:chOff x="1522081" y="2214752"/>
            <a:chExt cx="10401935" cy="3328942"/>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3213490"/>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FBCDD1C4-9ACF-3712-1DBD-CB027374FF78}"/>
                </a:ext>
              </a:extLst>
            </p:cNvPr>
            <p:cNvSpPr txBox="1"/>
            <p:nvPr/>
          </p:nvSpPr>
          <p:spPr>
            <a:xfrm>
              <a:off x="1668992" y="2496706"/>
              <a:ext cx="10255024"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thơ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hể hiện nghị lực đến trường của các bạn nhỏ vùng cao. Trên con đường đến trường ấy, dù có xa xôi, trắc trở, có khó khăn gì đi nữa các bạn cũng vượt qua bởi lẽ có con chữ mới có thể giúp các bạn nhỏ thoát ra khỏi cảnh nghèo khó, thiếu thốn trên vùng cao.</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Calibri"/>
                <a:ea typeface="微软雅黑"/>
                <a:cs typeface="+mn-cs"/>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15220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thuộc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thơ</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2" name="Picture 1">
            <a:extLst>
              <a:ext uri="{FF2B5EF4-FFF2-40B4-BE49-F238E27FC236}">
                <a16:creationId xmlns:a16="http://schemas.microsoft.com/office/drawing/2014/main" id="{A0C1BF0E-4E3B-4779-8AD9-C29A2D95137F}"/>
              </a:ext>
            </a:extLst>
          </p:cNvPr>
          <p:cNvPicPr>
            <a:picLocks noChangeAspect="1"/>
          </p:cNvPicPr>
          <p:nvPr/>
        </p:nvPicPr>
        <p:blipFill>
          <a:blip r:embed="rId5"/>
          <a:stretch>
            <a:fillRect/>
          </a:stretch>
        </p:blipFill>
        <p:spPr>
          <a:xfrm>
            <a:off x="1219201" y="1643743"/>
            <a:ext cx="5603250" cy="4500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926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Bình minh vừa tỉnh giấc</a:t>
            </a:r>
          </a:p>
          <a:p>
            <a:pPr algn="just" latinLnBrk="0"/>
            <a:r>
              <a:rPr lang="vi-VN" sz="5400" b="0" i="0" dirty="0">
                <a:effectLst/>
                <a:latin typeface="Calibri" panose="020F0502020204030204" pitchFamily="34" charset="0"/>
                <a:cs typeface="Calibri" panose="020F0502020204030204" pitchFamily="34" charset="0"/>
              </a:rPr>
              <a:t>Nắng nhuộm hồng núi xanh</a:t>
            </a:r>
          </a:p>
          <a:p>
            <a:pPr algn="just" latinLnBrk="0"/>
            <a:r>
              <a:rPr lang="vi-VN" sz="5400" b="0" i="0" dirty="0">
                <a:effectLst/>
                <a:latin typeface="Calibri" panose="020F0502020204030204" pitchFamily="34" charset="0"/>
                <a:cs typeface="Calibri" panose="020F0502020204030204" pitchFamily="34" charset="0"/>
              </a:rPr>
              <a:t>Tiếng trống rung vách đá</a:t>
            </a:r>
          </a:p>
          <a:p>
            <a:pPr algn="just" latinLnBrk="0"/>
            <a:r>
              <a:rPr lang="vi-VN" sz="5400" b="0" i="0" dirty="0">
                <a:effectLst/>
                <a:latin typeface="Calibri" panose="020F0502020204030204" pitchFamily="34" charset="0"/>
                <a:cs typeface="Calibri" panose="020F0502020204030204" pitchFamily="34" charset="0"/>
              </a:rPr>
              <a:t>Giục đôi chân bước nhanh.</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110868" y="1131558"/>
            <a:ext cx="1164290"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70380" y="1972856"/>
            <a:ext cx="163074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5218770" y="272861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3579542"/>
            <a:ext cx="1688738" cy="1520718"/>
          </a:xfrm>
          <a:prstGeom prst="rect">
            <a:avLst/>
          </a:prstGeom>
        </p:spPr>
      </p:pic>
      <p:pic>
        <p:nvPicPr>
          <p:cNvPr id="10" name="Picture 9">
            <a:extLst>
              <a:ext uri="{FF2B5EF4-FFF2-40B4-BE49-F238E27FC236}">
                <a16:creationId xmlns:a16="http://schemas.microsoft.com/office/drawing/2014/main" id="{FB9E0EF5-B543-22F4-E8D5-8A9ED67B1F1E}"/>
              </a:ext>
            </a:extLst>
          </p:cNvPr>
          <p:cNvPicPr>
            <a:picLocks noChangeAspect="1"/>
          </p:cNvPicPr>
          <p:nvPr/>
        </p:nvPicPr>
        <p:blipFill>
          <a:blip r:embed="rId3"/>
          <a:stretch>
            <a:fillRect/>
          </a:stretch>
        </p:blipFill>
        <p:spPr>
          <a:xfrm>
            <a:off x="7393258" y="3564762"/>
            <a:ext cx="2062975" cy="1419329"/>
          </a:xfrm>
          <a:prstGeom prst="rect">
            <a:avLst/>
          </a:prstGeom>
        </p:spPr>
      </p:pic>
    </p:spTree>
    <p:extLst>
      <p:ext uri="{BB962C8B-B14F-4D97-AF65-F5344CB8AC3E}">
        <p14:creationId xmlns:p14="http://schemas.microsoft.com/office/powerpoint/2010/main" val="359199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Bóng em nhoà bóng núi</a:t>
            </a:r>
          </a:p>
          <a:p>
            <a:pPr lvl="0" algn="just"/>
            <a:r>
              <a:rPr lang="vi-VN" sz="5400" dirty="0">
                <a:solidFill>
                  <a:srgbClr val="000000"/>
                </a:solidFill>
                <a:latin typeface="Calibri" panose="020F0502020204030204" pitchFamily="34" charset="0"/>
                <a:cs typeface="Calibri" panose="020F0502020204030204" pitchFamily="34" charset="0"/>
              </a:rPr>
              <a:t>Hun hút mấy thung sâu</a:t>
            </a:r>
          </a:p>
          <a:p>
            <a:pPr lvl="0" algn="just"/>
            <a:r>
              <a:rPr lang="vi-VN" sz="5400" dirty="0">
                <a:solidFill>
                  <a:srgbClr val="000000"/>
                </a:solidFill>
                <a:latin typeface="Calibri" panose="020F0502020204030204" pitchFamily="34" charset="0"/>
                <a:cs typeface="Calibri" panose="020F0502020204030204" pitchFamily="34" charset="0"/>
              </a:rPr>
              <a:t>Gió đưa theo tiếng sáo</a:t>
            </a:r>
          </a:p>
          <a:p>
            <a:pPr lvl="0" algn="just"/>
            <a:r>
              <a:rPr lang="vi-VN" sz="5400" dirty="0">
                <a:solidFill>
                  <a:srgbClr val="000000"/>
                </a:solidFill>
                <a:latin typeface="Calibri" panose="020F0502020204030204" pitchFamily="34" charset="0"/>
                <a:cs typeface="Calibri" panose="020F0502020204030204" pitchFamily="34" charset="0"/>
              </a:rPr>
              <a:t>La đà trên tán lau.</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1851102" y="1064651"/>
            <a:ext cx="1572322"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5450282" y="1984008"/>
            <a:ext cx="189837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1672682" y="263940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741759" y="3456879"/>
            <a:ext cx="2216601" cy="1520718"/>
          </a:xfrm>
          <a:prstGeom prst="rect">
            <a:avLst/>
          </a:prstGeom>
        </p:spPr>
      </p:pic>
    </p:spTree>
    <p:extLst>
      <p:ext uri="{BB962C8B-B14F-4D97-AF65-F5344CB8AC3E}">
        <p14:creationId xmlns:p14="http://schemas.microsoft.com/office/powerpoint/2010/main" val="255690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Chữ vẫn gùi trên lưng.</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4460486" y="115386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298097" y="1995159"/>
            <a:ext cx="1597288"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6913756" y="1948033"/>
            <a:ext cx="1828800"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552190" y="2821259"/>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42082" y="3646449"/>
            <a:ext cx="1580982" cy="1084646"/>
          </a:xfrm>
          <a:prstGeom prst="rect">
            <a:avLst/>
          </a:prstGeom>
        </p:spPr>
      </p:pic>
      <p:pic>
        <p:nvPicPr>
          <p:cNvPr id="11" name="Picture 10">
            <a:extLst>
              <a:ext uri="{FF2B5EF4-FFF2-40B4-BE49-F238E27FC236}">
                <a16:creationId xmlns:a16="http://schemas.microsoft.com/office/drawing/2014/main" id="{474C433D-FCBF-7E46-AFEF-F16B113FF091}"/>
              </a:ext>
            </a:extLst>
          </p:cNvPr>
          <p:cNvPicPr>
            <a:picLocks noChangeAspect="1"/>
          </p:cNvPicPr>
          <p:nvPr/>
        </p:nvPicPr>
        <p:blipFill>
          <a:blip r:embed="rId3"/>
          <a:stretch>
            <a:fillRect/>
          </a:stretch>
        </p:blipFill>
        <p:spPr>
          <a:xfrm>
            <a:off x="6369837" y="3635296"/>
            <a:ext cx="1737099" cy="1191751"/>
          </a:xfrm>
          <a:prstGeom prst="rect">
            <a:avLst/>
          </a:prstGeom>
        </p:spPr>
      </p:pic>
    </p:spTree>
    <p:extLst>
      <p:ext uri="{BB962C8B-B14F-4D97-AF65-F5344CB8AC3E}">
        <p14:creationId xmlns:p14="http://schemas.microsoft.com/office/powerpoint/2010/main" val="39119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Cái chữ rơi xuống nương</a:t>
            </a:r>
          </a:p>
          <a:p>
            <a:pPr lvl="0" algn="just"/>
            <a:r>
              <a:rPr lang="vi-VN" sz="5400" dirty="0">
                <a:solidFill>
                  <a:srgbClr val="000000"/>
                </a:solidFill>
                <a:latin typeface="Calibri" panose="020F0502020204030204" pitchFamily="34" charset="0"/>
                <a:cs typeface="Calibri" panose="020F0502020204030204" pitchFamily="34" charset="0"/>
              </a:rPr>
              <a:t>Mùa cho bông trĩu hạt</a:t>
            </a:r>
          </a:p>
          <a:p>
            <a:pPr lvl="0" algn="just"/>
            <a:r>
              <a:rPr lang="vi-VN" sz="5400" dirty="0">
                <a:solidFill>
                  <a:srgbClr val="000000"/>
                </a:solidFill>
                <a:latin typeface="Calibri" panose="020F0502020204030204" pitchFamily="34" charset="0"/>
                <a:cs typeface="Calibri" panose="020F0502020204030204" pitchFamily="34" charset="0"/>
              </a:rPr>
              <a:t>Cái chữ bay lên ngàn</a:t>
            </a:r>
          </a:p>
          <a:p>
            <a:pPr lvl="0" algn="just"/>
            <a:r>
              <a:rPr lang="vi-VN" sz="5400" dirty="0">
                <a:solidFill>
                  <a:srgbClr val="000000"/>
                </a:solidFill>
                <a:latin typeface="Calibri" panose="020F0502020204030204" pitchFamily="34" charset="0"/>
                <a:cs typeface="Calibri" panose="020F0502020204030204" pitchFamily="34" charset="0"/>
              </a:rPr>
              <a:t>Rừng ríu ran chim hát.</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534613" y="106465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48078" y="2006310"/>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6269478" y="2754351"/>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61892" y="3635298"/>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397189" y="3624147"/>
            <a:ext cx="1683834" cy="1155208"/>
          </a:xfrm>
          <a:prstGeom prst="rect">
            <a:avLst/>
          </a:prstGeom>
        </p:spPr>
      </p:pic>
    </p:spTree>
    <p:extLst>
      <p:ext uri="{BB962C8B-B14F-4D97-AF65-F5344CB8AC3E}">
        <p14:creationId xmlns:p14="http://schemas.microsoft.com/office/powerpoint/2010/main" val="39007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2"/>
                                        </p:tgtEl>
                                      </p:cBhvr>
                                    </p:animEffect>
                                    <p:anim calcmode="lin" valueType="num">
                                      <p:cBhvr>
                                        <p:cTn id="35" dur="1000"/>
                                        <p:tgtEl>
                                          <p:spTgt spid="12"/>
                                        </p:tgtEl>
                                        <p:attrNameLst>
                                          <p:attrName>ppt_x</p:attrName>
                                        </p:attrNameLst>
                                      </p:cBhvr>
                                      <p:tavLst>
                                        <p:tav tm="0">
                                          <p:val>
                                            <p:strVal val="ppt_x"/>
                                          </p:val>
                                        </p:tav>
                                        <p:tav tm="100000">
                                          <p:val>
                                            <p:strVal val="ppt_x"/>
                                          </p:val>
                                        </p:tav>
                                      </p:tavLst>
                                    </p:anim>
                                    <p:anim calcmode="lin" valueType="num">
                                      <p:cBhvr>
                                        <p:cTn id="36" dur="1000"/>
                                        <p:tgtEl>
                                          <p:spTgt spid="12"/>
                                        </p:tgtEl>
                                        <p:attrNameLst>
                                          <p:attrName>ppt_y</p:attrName>
                                        </p:attrNameLst>
                                      </p:cBhvr>
                                      <p:tavLst>
                                        <p:tav tm="0">
                                          <p:val>
                                            <p:strVal val="ppt_y"/>
                                          </p:val>
                                        </p:tav>
                                        <p:tav tm="100000">
                                          <p:val>
                                            <p:strVal val="ppt_y+.1"/>
                                          </p:val>
                                        </p:tav>
                                      </p:tavLst>
                                    </p:anim>
                                    <p:set>
                                      <p:cBhvr>
                                        <p:cTn id="3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Gặt chữ trên đỉnh trời!</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956020" y="1225724"/>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1973766"/>
            <a:ext cx="2718405"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6824545" y="3579542"/>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252224" y="2732049"/>
            <a:ext cx="1282391" cy="1155208"/>
          </a:xfrm>
          <a:prstGeom prst="rect">
            <a:avLst/>
          </a:prstGeom>
        </p:spPr>
      </p:pic>
    </p:spTree>
    <p:extLst>
      <p:ext uri="{BB962C8B-B14F-4D97-AF65-F5344CB8AC3E}">
        <p14:creationId xmlns:p14="http://schemas.microsoft.com/office/powerpoint/2010/main" val="154710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4"/>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4"/>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34541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9653176" y="3466215"/>
            <a:ext cx="2538824" cy="3287010"/>
          </a:xfrm>
          <a:prstGeom prst="rect">
            <a:avLst/>
          </a:prstGeom>
        </p:spPr>
      </p:pic>
      <p:pic>
        <p:nvPicPr>
          <p:cNvPr id="4" name="Picture 3" descr="A blue and orange text&#10;&#10;AI-generated content may be incorrect.">
            <a:extLst>
              <a:ext uri="{FF2B5EF4-FFF2-40B4-BE49-F238E27FC236}">
                <a16:creationId xmlns:a16="http://schemas.microsoft.com/office/drawing/2014/main" id="{610B127D-FEE8-A95B-B194-1955034DB6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0411" y="1087395"/>
            <a:ext cx="9471988" cy="3273922"/>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A5336EC7-E6E5-3C2E-DE49-3F818A5A5E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2601" y="102116"/>
            <a:ext cx="1621581" cy="1621581"/>
          </a:xfrm>
          <a:prstGeom prst="rect">
            <a:avLst/>
          </a:prstGeom>
        </p:spPr>
      </p:pic>
    </p:spTree>
    <p:extLst>
      <p:ext uri="{BB962C8B-B14F-4D97-AF65-F5344CB8AC3E}">
        <p14:creationId xmlns:p14="http://schemas.microsoft.com/office/powerpoint/2010/main" val="780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0732" y="1626781"/>
            <a:ext cx="5945992" cy="4954994"/>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5"/>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Bình minh vừa tỉnh giấc</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Nắng nhuộm hồng núi xanh</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Tiếng trống rung vách đá</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Giục đôi chân bước nhanh.</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Bóng em nhoà bóng núi</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Hun hút mấy thung sâu</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Gió đưa theo tiếng sáo</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La đà trên tán lau.</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Em đi tìm cái chữ</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Vượt suối lại băng rừng</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Đường xa chân có mỏi</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Cái chữ rơi xuống nương</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Mùa cho bông trĩu hạt</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Cái chữ bay lên ngàn</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Rừng ríu ran chim hát.</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Càng đi chân càng vững</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Lớp học ngang lưng đồi</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Mắt em như sao sáng</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Gặt chữ trên đỉnh trời!</a:t>
            </a:r>
          </a:p>
          <a:p>
            <a:pPr algn="r"/>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(Bích Ngọc)</a:t>
            </a:r>
          </a:p>
        </p:txBody>
      </p:sp>
      <p:pic>
        <p:nvPicPr>
          <p:cNvPr id="4" name="Picture 3" descr="A round pink circle with white text and a black background&#10;&#10;AI-generated content may be incorrect.">
            <a:extLst>
              <a:ext uri="{FF2B5EF4-FFF2-40B4-BE49-F238E27FC236}">
                <a16:creationId xmlns:a16="http://schemas.microsoft.com/office/drawing/2014/main" id="{318A4F88-97DA-9F6A-1EC4-BF0BEC1888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601" y="102116"/>
            <a:ext cx="1621581" cy="1621581"/>
          </a:xfrm>
          <a:prstGeom prst="rect">
            <a:avLst/>
          </a:prstGeom>
        </p:spPr>
      </p:pic>
    </p:spTree>
    <p:extLst>
      <p:ext uri="{BB962C8B-B14F-4D97-AF65-F5344CB8AC3E}">
        <p14:creationId xmlns:p14="http://schemas.microsoft.com/office/powerpoint/2010/main" val="273881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pic>
        <p:nvPicPr>
          <p:cNvPr id="3" name="Picture 2">
            <a:extLst>
              <a:ext uri="{FF2B5EF4-FFF2-40B4-BE49-F238E27FC236}">
                <a16:creationId xmlns:a16="http://schemas.microsoft.com/office/drawing/2014/main" id="{5BE5F917-673C-A58E-0053-9008B6B397F6}"/>
              </a:ext>
            </a:extLst>
          </p:cNvPr>
          <p:cNvPicPr>
            <a:picLocks noChangeAspect="1"/>
          </p:cNvPicPr>
          <p:nvPr/>
        </p:nvPicPr>
        <p:blipFill>
          <a:blip r:embed="rId4"/>
          <a:stretch>
            <a:fillRect/>
          </a:stretch>
        </p:blipFill>
        <p:spPr>
          <a:xfrm>
            <a:off x="1815228" y="339738"/>
            <a:ext cx="9620322" cy="1670449"/>
          </a:xfrm>
          <a:prstGeom prst="rect">
            <a:avLst/>
          </a:prstGeom>
        </p:spPr>
      </p:pic>
      <p:sp>
        <p:nvSpPr>
          <p:cNvPr id="4" name="圆角矩形 17">
            <a:extLst>
              <a:ext uri="{FF2B5EF4-FFF2-40B4-BE49-F238E27FC236}">
                <a16:creationId xmlns:a16="http://schemas.microsoft.com/office/drawing/2014/main" id="{37B4F898-138E-1663-A0F3-AD542A66C9C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B3CBBD3D-1E3B-733E-4C87-DC46EEDBDA8B}"/>
              </a:ext>
            </a:extLst>
          </p:cNvPr>
          <p:cNvSpPr txBox="1"/>
          <p:nvPr/>
        </p:nvSpPr>
        <p:spPr>
          <a:xfrm>
            <a:off x="2713950" y="2198680"/>
            <a:ext cx="25988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bóng</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núi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FFF82FAC-5827-F370-013B-5559CA6168D3}"/>
              </a:ext>
            </a:extLst>
          </p:cNvPr>
          <p:cNvSpPr/>
          <p:nvPr/>
        </p:nvSpPr>
        <p:spPr>
          <a:xfrm>
            <a:off x="2372098" y="37495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A76139DA-B78D-7BAF-DA1C-15558A8C1CE8}"/>
              </a:ext>
            </a:extLst>
          </p:cNvPr>
          <p:cNvSpPr txBox="1"/>
          <p:nvPr/>
        </p:nvSpPr>
        <p:spPr>
          <a:xfrm>
            <a:off x="3221510" y="3890595"/>
            <a:ext cx="25988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đà</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BC2090E3-2E74-7BD2-D92A-B36FB3F99540}"/>
              </a:ext>
            </a:extLst>
          </p:cNvPr>
          <p:cNvSpPr/>
          <p:nvPr/>
        </p:nvSpPr>
        <p:spPr>
          <a:xfrm>
            <a:off x="6627792" y="28280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801C42FD-B980-3640-F7E2-98BFFCAB43CB}"/>
              </a:ext>
            </a:extLst>
          </p:cNvPr>
          <p:cNvSpPr txBox="1"/>
          <p:nvPr/>
        </p:nvSpPr>
        <p:spPr>
          <a:xfrm>
            <a:off x="7152457" y="2871286"/>
            <a:ext cx="25988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lau</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424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13" name="Rectangle: Rounded Corners 12">
            <a:extLst>
              <a:ext uri="{FF2B5EF4-FFF2-40B4-BE49-F238E27FC236}">
                <a16:creationId xmlns:a16="http://schemas.microsoft.com/office/drawing/2014/main" id="{109F7CAC-541F-5C79-D57F-937BF197CE5B}"/>
              </a:ext>
            </a:extLst>
          </p:cNvPr>
          <p:cNvSpPr/>
          <p:nvPr/>
        </p:nvSpPr>
        <p:spPr>
          <a:xfrm>
            <a:off x="4423144" y="85060"/>
            <a:ext cx="3434315" cy="754912"/>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Pattaya" panose="00000500000000000000" pitchFamily="2" charset="-34"/>
                <a:cs typeface="Pattaya" panose="00000500000000000000" pitchFamily="2" charset="-34"/>
              </a:rPr>
              <a:t>Ngắt</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nhịp</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thơ</a:t>
            </a:r>
            <a:endParaRPr lang="en-US" sz="3600" dirty="0">
              <a:latin typeface="Pattaya" panose="00000500000000000000" pitchFamily="2" charset="-34"/>
              <a:cs typeface="Pattaya" panose="00000500000000000000" pitchFamily="2" charset="-34"/>
            </a:endParaRPr>
          </a:p>
        </p:txBody>
      </p:sp>
      <p:sp>
        <p:nvSpPr>
          <p:cNvPr id="15" name="TextBox 14">
            <a:extLst>
              <a:ext uri="{FF2B5EF4-FFF2-40B4-BE49-F238E27FC236}">
                <a16:creationId xmlns:a16="http://schemas.microsoft.com/office/drawing/2014/main" id="{D54CA0B9-B07B-1198-6206-041BA1FD06C6}"/>
              </a:ext>
            </a:extLst>
          </p:cNvPr>
          <p:cNvSpPr txBox="1"/>
          <p:nvPr/>
        </p:nvSpPr>
        <p:spPr>
          <a:xfrm>
            <a:off x="2923954" y="1584252"/>
            <a:ext cx="6698512" cy="3170099"/>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Cái chữ</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rơi xuống nương</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Mùa cho bông</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trĩu hạt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Cái chữ</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bay lên ngàn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Rừng ríu ran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chim hát.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endParaRPr lang="en-US" sz="4000" dirty="0">
              <a:solidFill>
                <a:srgbClr val="FF0000"/>
              </a:solidFill>
            </a:endParaRPr>
          </a:p>
        </p:txBody>
      </p:sp>
    </p:spTree>
    <p:extLst>
      <p:ext uri="{BB962C8B-B14F-4D97-AF65-F5344CB8AC3E}">
        <p14:creationId xmlns:p14="http://schemas.microsoft.com/office/powerpoint/2010/main" val="231388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Hình chữ nhật 12">
            <a:extLst>
              <a:ext uri="{FF2B5EF4-FFF2-40B4-BE49-F238E27FC236}">
                <a16:creationId xmlns:a16="http://schemas.microsoft.com/office/drawing/2014/main" id="{2D3898A7-5495-66E1-CBD6-16A1ECD70FE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grpSp>
        <p:nvGrpSpPr>
          <p:cNvPr id="31" name="Nhóm 6">
            <a:extLst>
              <a:ext uri="{FF2B5EF4-FFF2-40B4-BE49-F238E27FC236}">
                <a16:creationId xmlns:a16="http://schemas.microsoft.com/office/drawing/2014/main" id="{9CD2294E-BBC7-B754-F8B8-2FB1DA88C503}"/>
              </a:ext>
            </a:extLst>
          </p:cNvPr>
          <p:cNvGrpSpPr/>
          <p:nvPr/>
        </p:nvGrpSpPr>
        <p:grpSpPr>
          <a:xfrm>
            <a:off x="8187246" y="2845521"/>
            <a:ext cx="3619503" cy="3619503"/>
            <a:chOff x="5438349" y="1420589"/>
            <a:chExt cx="2714627" cy="2714627"/>
          </a:xfrm>
        </p:grpSpPr>
        <p:sp>
          <p:nvSpPr>
            <p:cNvPr id="32" name="Hình Bầu dục 4">
              <a:extLst>
                <a:ext uri="{FF2B5EF4-FFF2-40B4-BE49-F238E27FC236}">
                  <a16:creationId xmlns:a16="http://schemas.microsoft.com/office/drawing/2014/main" id="{C27D9F8A-AB73-B0E0-B115-4284D7C12B18}"/>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pic>
          <p:nvPicPr>
            <p:cNvPr id="33" name="Hình ảnh 3" descr="Ảnh có chứa đồ chơi, búp bê, đồ họa véc-tơ&#10;&#10;Mô tả được tạo tự động">
              <a:extLst>
                <a:ext uri="{FF2B5EF4-FFF2-40B4-BE49-F238E27FC236}">
                  <a16:creationId xmlns:a16="http://schemas.microsoft.com/office/drawing/2014/main" id="{A14F77D1-CB67-0D08-8DA2-1F29D11299C7}"/>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34" name="Nhóm 8">
            <a:extLst>
              <a:ext uri="{FF2B5EF4-FFF2-40B4-BE49-F238E27FC236}">
                <a16:creationId xmlns:a16="http://schemas.microsoft.com/office/drawing/2014/main" id="{1E4048AC-A135-EB90-0966-B9661BAD2CD1}"/>
              </a:ext>
            </a:extLst>
          </p:cNvPr>
          <p:cNvGrpSpPr/>
          <p:nvPr/>
        </p:nvGrpSpPr>
        <p:grpSpPr>
          <a:xfrm flipH="1">
            <a:off x="7104004" y="605564"/>
            <a:ext cx="3902923" cy="2364954"/>
            <a:chOff x="2888639" y="512793"/>
            <a:chExt cx="3542059" cy="2058957"/>
          </a:xfrm>
        </p:grpSpPr>
        <p:sp>
          <p:nvSpPr>
            <p:cNvPr id="35" name="Bong bóng Lời nói: Hình bầu dục 7">
              <a:extLst>
                <a:ext uri="{FF2B5EF4-FFF2-40B4-BE49-F238E27FC236}">
                  <a16:creationId xmlns:a16="http://schemas.microsoft.com/office/drawing/2014/main" id="{77683B4E-E6C7-D52A-4F8B-788BD4A85182}"/>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latin typeface="Cambria" panose="02040503050406030204" pitchFamily="18" charset="0"/>
                <a:ea typeface="Cambria" panose="02040503050406030204" pitchFamily="18" charset="0"/>
                <a:sym typeface="Arial"/>
              </a:endParaRPr>
            </a:p>
          </p:txBody>
        </p:sp>
        <p:sp>
          <p:nvSpPr>
            <p:cNvPr id="36" name="Hộp Văn bản 1">
              <a:extLst>
                <a:ext uri="{FF2B5EF4-FFF2-40B4-BE49-F238E27FC236}">
                  <a16:creationId xmlns:a16="http://schemas.microsoft.com/office/drawing/2014/main" id="{AD67B12C-BDB6-7C6F-C976-869274B7799D}"/>
                </a:ext>
              </a:extLst>
            </p:cNvPr>
            <p:cNvSpPr txBox="1"/>
            <p:nvPr/>
          </p:nvSpPr>
          <p:spPr>
            <a:xfrm>
              <a:off x="2888639" y="889698"/>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mbria" panose="02040503050406030204" pitchFamily="18" charset="0"/>
                  <a:ea typeface="Cambria" panose="02040503050406030204" pitchFamily="18" charset="0"/>
                  <a:sym typeface="Arial"/>
                </a:rPr>
                <a:t>Trong </a:t>
              </a:r>
              <a:r>
                <a:rPr lang="vi-VN" sz="3200" kern="0" dirty="0" err="1">
                  <a:solidFill>
                    <a:srgbClr val="000000"/>
                  </a:solidFill>
                  <a:latin typeface="Cambria" panose="02040503050406030204" pitchFamily="18" charset="0"/>
                  <a:ea typeface="Cambria" panose="02040503050406030204" pitchFamily="18" charset="0"/>
                  <a:sym typeface="Arial"/>
                </a:rPr>
                <a:t>bài</a:t>
              </a:r>
              <a:r>
                <a:rPr lang="vi-VN" sz="3200" kern="0" dirty="0">
                  <a:solidFill>
                    <a:srgbClr val="000000"/>
                  </a:solidFill>
                  <a:latin typeface="Cambria" panose="02040503050406030204" pitchFamily="18" charset="0"/>
                  <a:ea typeface="Cambria" panose="02040503050406030204" pitchFamily="18" charset="0"/>
                  <a:sym typeface="Arial"/>
                </a:rPr>
                <a:t> </a:t>
              </a:r>
              <a:r>
                <a:rPr lang="vi-VN" sz="3200" kern="0" dirty="0" err="1">
                  <a:solidFill>
                    <a:srgbClr val="000000"/>
                  </a:solidFill>
                  <a:latin typeface="Cambria" panose="02040503050406030204" pitchFamily="18" charset="0"/>
                  <a:ea typeface="Cambria" panose="02040503050406030204" pitchFamily="18" charset="0"/>
                  <a:sym typeface="Arial"/>
                </a:rPr>
                <a:t>đọc</a:t>
              </a:r>
              <a:r>
                <a:rPr lang="vi-VN" sz="3200" kern="0" dirty="0">
                  <a:solidFill>
                    <a:srgbClr val="000000"/>
                  </a:solidFill>
                  <a:latin typeface="Cambria" panose="02040503050406030204" pitchFamily="18" charset="0"/>
                  <a:ea typeface="Cambria" panose="02040503050406030204" pitchFamily="18" charset="0"/>
                  <a:sym typeface="Arial"/>
                </a:rPr>
                <a:t>, </a:t>
              </a:r>
            </a:p>
            <a:p>
              <a:pPr algn="ctr" defTabSz="1219170">
                <a:buClr>
                  <a:srgbClr val="000000"/>
                </a:buClr>
              </a:pPr>
              <a:r>
                <a:rPr lang="vi-VN" sz="3200" kern="0" dirty="0">
                  <a:solidFill>
                    <a:srgbClr val="000000"/>
                  </a:solidFill>
                  <a:latin typeface="Cambria" panose="02040503050406030204" pitchFamily="18" charset="0"/>
                  <a:ea typeface="Cambria" panose="02040503050406030204" pitchFamily="18" charset="0"/>
                  <a:sym typeface="Arial"/>
                </a:rPr>
                <a:t>có từ nào </a:t>
              </a:r>
              <a:r>
                <a:rPr lang="en-US" sz="3200" kern="0" dirty="0" err="1">
                  <a:solidFill>
                    <a:srgbClr val="000000"/>
                  </a:solidFill>
                  <a:latin typeface="Cambria" panose="02040503050406030204" pitchFamily="18" charset="0"/>
                  <a:ea typeface="Cambria" panose="02040503050406030204" pitchFamily="18" charset="0"/>
                  <a:sym typeface="Arial"/>
                </a:rPr>
                <a:t>em</a:t>
              </a:r>
              <a:r>
                <a:rPr lang="vi-VN" sz="3200" kern="0" dirty="0">
                  <a:solidFill>
                    <a:srgbClr val="000000"/>
                  </a:solidFill>
                  <a:latin typeface="Cambria" panose="02040503050406030204" pitchFamily="18" charset="0"/>
                  <a:ea typeface="Cambria" panose="02040503050406030204" pitchFamily="18" charset="0"/>
                  <a:sym typeface="Arial"/>
                </a:rPr>
                <a:t> chưa </a:t>
              </a:r>
            </a:p>
            <a:p>
              <a:pPr algn="ctr" defTabSz="1219170">
                <a:buClr>
                  <a:srgbClr val="000000"/>
                </a:buClr>
              </a:pPr>
              <a:r>
                <a:rPr lang="vi-VN" sz="3200" kern="0" dirty="0" err="1">
                  <a:solidFill>
                    <a:srgbClr val="000000"/>
                  </a:solidFill>
                  <a:latin typeface="Cambria" panose="02040503050406030204" pitchFamily="18" charset="0"/>
                  <a:ea typeface="Cambria" panose="02040503050406030204" pitchFamily="18" charset="0"/>
                  <a:sym typeface="Arial"/>
                </a:rPr>
                <a:t>hiểu</a:t>
              </a:r>
              <a:r>
                <a:rPr lang="vi-VN" sz="3200" kern="0" dirty="0">
                  <a:solidFill>
                    <a:srgbClr val="000000"/>
                  </a:solidFill>
                  <a:latin typeface="Cambria" panose="02040503050406030204" pitchFamily="18" charset="0"/>
                  <a:ea typeface="Cambria" panose="02040503050406030204" pitchFamily="18" charset="0"/>
                  <a:sym typeface="Arial"/>
                </a:rPr>
                <a:t> </a:t>
              </a:r>
              <a:r>
                <a:rPr lang="vi-VN" sz="3200" kern="0" dirty="0" err="1">
                  <a:solidFill>
                    <a:srgbClr val="000000"/>
                  </a:solidFill>
                  <a:latin typeface="Cambria" panose="02040503050406030204" pitchFamily="18" charset="0"/>
                  <a:ea typeface="Cambria" panose="02040503050406030204" pitchFamily="18" charset="0"/>
                  <a:sym typeface="Arial"/>
                </a:rPr>
                <a:t>nghĩa</a:t>
              </a:r>
              <a:r>
                <a:rPr lang="vi-VN" sz="3200" kern="0" dirty="0">
                  <a:solidFill>
                    <a:srgbClr val="000000"/>
                  </a:solidFill>
                  <a:latin typeface="Cambria" panose="02040503050406030204" pitchFamily="18" charset="0"/>
                  <a:ea typeface="Cambria" panose="02040503050406030204" pitchFamily="18" charset="0"/>
                  <a:sym typeface="Arial"/>
                </a:rPr>
                <a:t>?</a:t>
              </a:r>
              <a:endParaRPr lang="en-US" sz="3200" kern="0" dirty="0">
                <a:solidFill>
                  <a:srgbClr val="000000"/>
                </a:solidFill>
                <a:latin typeface="Cambria" panose="02040503050406030204" pitchFamily="18" charset="0"/>
                <a:ea typeface="Cambria" panose="02040503050406030204" pitchFamily="18" charset="0"/>
                <a:sym typeface="Arial"/>
              </a:endParaRPr>
            </a:p>
          </p:txBody>
        </p:sp>
      </p:grpSp>
      <p:sp>
        <p:nvSpPr>
          <p:cNvPr id="37" name="Google Shape;1768;p26">
            <a:extLst>
              <a:ext uri="{FF2B5EF4-FFF2-40B4-BE49-F238E27FC236}">
                <a16:creationId xmlns:a16="http://schemas.microsoft.com/office/drawing/2014/main" id="{B5530F7D-A85A-9F96-13FD-F88C900B8515}"/>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mbria" panose="02040503050406030204" pitchFamily="18" charset="0"/>
                <a:ea typeface="Cambria" panose="02040503050406030204" pitchFamily="18" charset="0"/>
              </a:rPr>
              <a:t>Giải nghĩa từ khó</a:t>
            </a:r>
          </a:p>
        </p:txBody>
      </p:sp>
      <p:pic>
        <p:nvPicPr>
          <p:cNvPr id="39" name="Picture 38">
            <a:extLst>
              <a:ext uri="{FF2B5EF4-FFF2-40B4-BE49-F238E27FC236}">
                <a16:creationId xmlns:a16="http://schemas.microsoft.com/office/drawing/2014/main" id="{0DCD55CB-B1FC-156D-1BDB-34C5FA6A2C50}"/>
              </a:ext>
            </a:extLst>
          </p:cNvPr>
          <p:cNvPicPr>
            <a:picLocks noChangeAspect="1"/>
          </p:cNvPicPr>
          <p:nvPr/>
        </p:nvPicPr>
        <p:blipFill>
          <a:blip r:embed="rId5"/>
          <a:stretch>
            <a:fillRect/>
          </a:stretch>
        </p:blipFill>
        <p:spPr>
          <a:xfrm>
            <a:off x="1219201" y="1643743"/>
            <a:ext cx="5603250" cy="45003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0265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anim calcmode="lin" valueType="num">
                                      <p:cBhvr>
                                        <p:cTn id="13" dur="750" fill="hold"/>
                                        <p:tgtEl>
                                          <p:spTgt spid="31"/>
                                        </p:tgtEl>
                                        <p:attrNameLst>
                                          <p:attrName>ppt_x</p:attrName>
                                        </p:attrNameLst>
                                      </p:cBhvr>
                                      <p:tavLst>
                                        <p:tav tm="0">
                                          <p:val>
                                            <p:strVal val="#ppt_x"/>
                                          </p:val>
                                        </p:tav>
                                        <p:tav tm="100000">
                                          <p:val>
                                            <p:strVal val="#ppt_x"/>
                                          </p:val>
                                        </p:tav>
                                      </p:tavLst>
                                    </p:anim>
                                    <p:anim calcmode="lin" valueType="num">
                                      <p:cBhvr>
                                        <p:cTn id="14" dur="75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4233333" y="1826177"/>
            <a:ext cx="1645185" cy="913007"/>
          </a:xfrm>
          <a:prstGeom prst="rect">
            <a:avLst/>
          </a:prstGeom>
          <a:noFill/>
        </p:spPr>
        <p:txBody>
          <a:bodyPr wrap="square" rtlCol="0">
            <a:spAutoFit/>
          </a:bodyPr>
          <a:lstStyle/>
          <a:p>
            <a:pPr algn="ctr" defTabSz="1219170">
              <a:buClr>
                <a:srgbClr val="000000"/>
              </a:buClr>
            </a:pPr>
            <a:r>
              <a:rPr lang="en-US" sz="5333" b="1" kern="0" dirty="0" err="1">
                <a:solidFill>
                  <a:srgbClr val="000000"/>
                </a:solidFill>
                <a:latin typeface="Cambria" panose="02040503050406030204" pitchFamily="18" charset="0"/>
                <a:ea typeface="Cambria" panose="02040503050406030204" pitchFamily="18" charset="0"/>
                <a:cs typeface="Arial"/>
                <a:sym typeface="Arial"/>
              </a:rPr>
              <a:t>Gùi</a:t>
            </a:r>
            <a:r>
              <a:rPr lang="en-US" sz="5333" b="1" kern="0" dirty="0">
                <a:solidFill>
                  <a:srgbClr val="000000"/>
                </a:solidFill>
                <a:latin typeface="Cambria" panose="02040503050406030204" pitchFamily="18" charset="0"/>
                <a:ea typeface="Cambria" panose="02040503050406030204" pitchFamily="18" charset="0"/>
                <a:cs typeface="Arial"/>
                <a:sym typeface="Arial"/>
              </a:rPr>
              <a:t>:</a:t>
            </a: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a:solidFill>
                  <a:srgbClr val="000000"/>
                </a:solidFill>
                <a:latin typeface="Cambria" panose="02040503050406030204" pitchFamily="18" charset="0"/>
                <a:ea typeface="Cambria" panose="02040503050406030204" pitchFamily="18" charset="0"/>
                <a:cs typeface="Arial"/>
                <a:sym typeface="Arial"/>
              </a:rPr>
              <a:t>Đ</a:t>
            </a:r>
            <a:r>
              <a:rPr lang="vi-VN" sz="3600" b="1" kern="0" dirty="0">
                <a:solidFill>
                  <a:srgbClr val="000000"/>
                </a:solidFill>
                <a:latin typeface="Cambria" panose="02040503050406030204" pitchFamily="18" charset="0"/>
                <a:ea typeface="Cambria" panose="02040503050406030204" pitchFamily="18" charset="0"/>
                <a:cs typeface="Arial"/>
                <a:sym typeface="Arial"/>
              </a:rPr>
              <a:t>ồ làm bằng mây tre để mang đồ đạc (trên lưng), dùng ở một số khu vực miền núi.</a:t>
            </a:r>
            <a:endParaRPr lang="en-US" sz="36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26" name="Picture 2" descr="Người Mông Yên Bái lưu giữ bản sắc dân tộc trên vai qua chiếc gùi">
            <a:extLst>
              <a:ext uri="{FF2B5EF4-FFF2-40B4-BE49-F238E27FC236}">
                <a16:creationId xmlns:a16="http://schemas.microsoft.com/office/drawing/2014/main" id="{BEF68B1D-2D2F-4450-5490-FE10EB7B6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970" y="2879270"/>
            <a:ext cx="5146766" cy="321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6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1698171" y="1826177"/>
            <a:ext cx="6564086" cy="913007"/>
          </a:xfrm>
          <a:prstGeom prst="rect">
            <a:avLst/>
          </a:prstGeom>
          <a:noFill/>
        </p:spPr>
        <p:txBody>
          <a:bodyPr wrap="square" rtlCol="0">
            <a:spAutoFit/>
          </a:bodyPr>
          <a:lstStyle/>
          <a:p>
            <a:pPr lvl="0" algn="ctr" defTabSz="1219170">
              <a:buClr>
                <a:srgbClr val="000000"/>
              </a:buClr>
            </a:pPr>
            <a:r>
              <a:rPr lang="en-US" sz="5333" b="1" kern="0">
                <a:solidFill>
                  <a:srgbClr val="000000"/>
                </a:solidFill>
                <a:latin typeface="Cambria" panose="02040503050406030204" pitchFamily="18" charset="0"/>
                <a:ea typeface="Cambria" panose="02040503050406030204" pitchFamily="18" charset="0"/>
                <a:cs typeface="Arial"/>
                <a:sym typeface="Arial"/>
              </a:rPr>
              <a:t>Thung (thung lũng):</a:t>
            </a:r>
            <a:endParaRPr kumimoji="0" lang="en-US" sz="53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323439"/>
          </a:xfrm>
          <a:prstGeom prst="rect">
            <a:avLst/>
          </a:prstGeom>
          <a:noFill/>
        </p:spPr>
        <p:txBody>
          <a:bodyPr wrap="square" rtlCol="0">
            <a:spAutoFit/>
          </a:bodyPr>
          <a:lstStyle/>
          <a:p>
            <a:pPr lvl="0" algn="ctr"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Arial"/>
                <a:sym typeface="Arial"/>
              </a:rPr>
              <a:t>dải đất trũng, thấp giữa các sườn (dãy) núi.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050" name="Picture 2" descr="Những thung lũng được khách Tây ưa chuộng nhất ở vùng núi phía bắc Việt Nam">
            <a:extLst>
              <a:ext uri="{FF2B5EF4-FFF2-40B4-BE49-F238E27FC236}">
                <a16:creationId xmlns:a16="http://schemas.microsoft.com/office/drawing/2014/main" id="{C211DAD2-A7CA-1B31-BEEE-58D4350E2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717" y="1783896"/>
            <a:ext cx="6285139" cy="353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7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1016</Words>
  <Application>Microsoft Office PowerPoint</Application>
  <PresentationFormat>Widescreen</PresentationFormat>
  <Paragraphs>175</Paragraphs>
  <Slides>27</Slides>
  <Notes>18</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27</vt:i4>
      </vt:variant>
    </vt:vector>
  </HeadingPairs>
  <TitlesOfParts>
    <vt:vector size="53" baseType="lpstr">
      <vt:lpstr>微软雅黑</vt:lpstr>
      <vt:lpstr>宋体</vt:lpstr>
      <vt:lpstr>#9Slide03 Arima Madurai Black</vt:lpstr>
      <vt:lpstr>#9Slide07 HoneyCream</vt:lpstr>
      <vt:lpstr>Arial</vt:lpstr>
      <vt:lpstr>Arial-Rounded</vt:lpstr>
      <vt:lpstr>Calibri</vt:lpstr>
      <vt:lpstr>Calibri Light</vt:lpstr>
      <vt:lpstr>Cambria</vt:lpstr>
      <vt:lpstr>Coiny</vt:lpstr>
      <vt:lpstr>等线</vt:lpstr>
      <vt:lpstr>等线 Light</vt:lpstr>
      <vt:lpstr>Jua</vt:lpstr>
      <vt:lpstr>Pattaya</vt:lpstr>
      <vt:lpstr>SVN-Newton</vt:lpstr>
      <vt:lpstr>SVN-Ready</vt:lpstr>
      <vt:lpstr>Times New Roman</vt:lpstr>
      <vt:lpstr>Wingdings</vt:lpstr>
      <vt:lpstr>思源黑体 CN Bold</vt:lpstr>
      <vt:lpstr>汉仪粗宋简</vt:lpstr>
      <vt:lpstr>1_Office 主题​​</vt:lpstr>
      <vt:lpstr>2_Office 主题​​</vt:lpstr>
      <vt:lpstr>Office 主题​​</vt:lpstr>
      <vt:lpstr>自定义设计方案</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92</cp:revision>
  <dcterms:created xsi:type="dcterms:W3CDTF">2023-08-08T08:44:34Z</dcterms:created>
  <dcterms:modified xsi:type="dcterms:W3CDTF">2025-11-07T13:57:47Z</dcterms:modified>
</cp:coreProperties>
</file>