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4" r:id="rId3"/>
  </p:sldMasterIdLst>
  <p:notesMasterIdLst>
    <p:notesMasterId r:id="rId26"/>
  </p:notesMasterIdLst>
  <p:sldIdLst>
    <p:sldId id="374" r:id="rId4"/>
    <p:sldId id="360" r:id="rId5"/>
    <p:sldId id="362" r:id="rId6"/>
    <p:sldId id="363" r:id="rId7"/>
    <p:sldId id="364" r:id="rId8"/>
    <p:sldId id="319" r:id="rId9"/>
    <p:sldId id="332" r:id="rId10"/>
    <p:sldId id="338" r:id="rId11"/>
    <p:sldId id="349" r:id="rId12"/>
    <p:sldId id="339" r:id="rId13"/>
    <p:sldId id="341" r:id="rId14"/>
    <p:sldId id="350" r:id="rId15"/>
    <p:sldId id="325" r:id="rId16"/>
    <p:sldId id="353" r:id="rId17"/>
    <p:sldId id="365" r:id="rId18"/>
    <p:sldId id="366" r:id="rId19"/>
    <p:sldId id="312" r:id="rId20"/>
    <p:sldId id="328" r:id="rId21"/>
    <p:sldId id="311" r:id="rId22"/>
    <p:sldId id="327" r:id="rId23"/>
    <p:sldId id="329"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181" autoAdjust="0"/>
  </p:normalViewPr>
  <p:slideViewPr>
    <p:cSldViewPr snapToGrid="0">
      <p:cViewPr varScale="1">
        <p:scale>
          <a:sx n="67" d="100"/>
          <a:sy n="67"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FD8F1-1A76-40C3-8C74-3260094CB53F}"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0974C-5E57-417B-8B65-564F9AB6F89F}" type="slidenum">
              <a:rPr lang="en-US" smtClean="0"/>
              <a:t>‹#›</a:t>
            </a:fld>
            <a:endParaRPr lang="en-US"/>
          </a:p>
        </p:txBody>
      </p:sp>
    </p:spTree>
    <p:extLst>
      <p:ext uri="{BB962C8B-B14F-4D97-AF65-F5344CB8AC3E}">
        <p14:creationId xmlns:p14="http://schemas.microsoft.com/office/powerpoint/2010/main" val="2039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D100974C-5E57-417B-8B65-564F9AB6F89F}" type="slidenum">
              <a:rPr lang="en-US" smtClean="0"/>
              <a:t>4</a:t>
            </a:fld>
            <a:endParaRPr lang="en-US"/>
          </a:p>
        </p:txBody>
      </p:sp>
    </p:spTree>
    <p:extLst>
      <p:ext uri="{BB962C8B-B14F-4D97-AF65-F5344CB8AC3E}">
        <p14:creationId xmlns:p14="http://schemas.microsoft.com/office/powerpoint/2010/main" val="2327916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6AE775-1FE3-4791-9094-BDC5C81944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45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200" dirty="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222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493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151645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128401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118451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392496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3272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78269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35DC3FC-39C3-4FE5-925F-05904544F46C}"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54207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35DC3FC-39C3-4FE5-925F-05904544F46C}"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326004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5DC3FC-39C3-4FE5-925F-05904544F46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3157805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5DC3FC-39C3-4FE5-925F-05904544F46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290860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67F128B1-F0DE-FA61-98EF-1EC635B4D7C3}"/>
              </a:ext>
            </a:extLst>
          </p:cNvPr>
          <p:cNvPicPr>
            <a:picLocks noChangeAspect="1"/>
          </p:cNvPicPr>
          <p:nvPr userDrawn="1"/>
        </p:nvPicPr>
        <p:blipFill>
          <a:blip r:embed="rId5"/>
          <a:stretch>
            <a:fillRect/>
          </a:stretch>
        </p:blipFill>
        <p:spPr>
          <a:xfrm>
            <a:off x="0" y="16111"/>
            <a:ext cx="12192000" cy="6825777"/>
          </a:xfrm>
          <a:prstGeom prst="rect">
            <a:avLst/>
          </a:prstGeom>
        </p:spPr>
      </p:pic>
    </p:spTree>
    <p:extLst>
      <p:ext uri="{BB962C8B-B14F-4D97-AF65-F5344CB8AC3E}">
        <p14:creationId xmlns:p14="http://schemas.microsoft.com/office/powerpoint/2010/main" val="863495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309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22583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1408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0523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0402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69361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2760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8694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5739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99733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5DC3FC-39C3-4FE5-925F-05904544F46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1713377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60609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75467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8530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5DC3FC-39C3-4FE5-925F-05904544F46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156773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5DC3FC-39C3-4FE5-925F-05904544F46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57064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5DC3FC-39C3-4FE5-925F-05904544F46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310540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5DC3FC-39C3-4FE5-925F-05904544F46C}"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359591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5DC3FC-39C3-4FE5-925F-05904544F46C}"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161765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35DC3FC-39C3-4FE5-925F-05904544F46C}"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A6F51-F6E5-45A7-A4EC-630AC7BCD354}" type="slidenum">
              <a:rPr lang="en-US" smtClean="0"/>
              <a:t>‹#›</a:t>
            </a:fld>
            <a:endParaRPr lang="en-US"/>
          </a:p>
        </p:txBody>
      </p:sp>
    </p:spTree>
    <p:extLst>
      <p:ext uri="{BB962C8B-B14F-4D97-AF65-F5344CB8AC3E}">
        <p14:creationId xmlns:p14="http://schemas.microsoft.com/office/powerpoint/2010/main" val="240692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6.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2.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360E9A0C-AF29-7EFA-28AF-CFE6C20FC2A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883065" y="7229977"/>
            <a:ext cx="1266825" cy="1266825"/>
          </a:xfrm>
          <a:prstGeom prst="rect">
            <a:avLst/>
          </a:prstGeom>
        </p:spPr>
      </p:pic>
      <p:pic>
        <p:nvPicPr>
          <p:cNvPr id="3" name="Picture 2">
            <a:extLst>
              <a:ext uri="{FF2B5EF4-FFF2-40B4-BE49-F238E27FC236}">
                <a16:creationId xmlns:a16="http://schemas.microsoft.com/office/drawing/2014/main" id="{7ACF103E-690A-4B37-0A5E-0BE60D4828C3}"/>
              </a:ext>
            </a:extLst>
          </p:cNvPr>
          <p:cNvPicPr>
            <a:picLocks noChangeAspect="1"/>
          </p:cNvPicPr>
          <p:nvPr userDrawn="1"/>
        </p:nvPicPr>
        <p:blipFill>
          <a:blip r:embed="rId6"/>
          <a:stretch>
            <a:fillRect/>
          </a:stretch>
        </p:blipFill>
        <p:spPr>
          <a:xfrm>
            <a:off x="0" y="16111"/>
            <a:ext cx="12192000" cy="6825777"/>
          </a:xfrm>
          <a:prstGeom prst="rect">
            <a:avLst/>
          </a:prstGeom>
        </p:spPr>
      </p:pic>
    </p:spTree>
    <p:extLst>
      <p:ext uri="{BB962C8B-B14F-4D97-AF65-F5344CB8AC3E}">
        <p14:creationId xmlns:p14="http://schemas.microsoft.com/office/powerpoint/2010/main" val="96139586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35DC3FC-39C3-4FE5-925F-05904544F46C}" type="datetimeFigureOut">
              <a:rPr lang="en-US" smtClean="0"/>
              <a:t>11/7/2025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A9A6F51-F6E5-45A7-A4EC-630AC7BCD354}" type="slidenum">
              <a:rPr lang="en-US" smtClean="0"/>
              <a:t>‹#›</a:t>
            </a:fld>
            <a:endParaRPr lang="en-US"/>
          </a:p>
        </p:txBody>
      </p:sp>
      <p:pic>
        <p:nvPicPr>
          <p:cNvPr id="7" name="图片 16">
            <a:extLst>
              <a:ext uri="{FF2B5EF4-FFF2-40B4-BE49-F238E27FC236}">
                <a16:creationId xmlns:a16="http://schemas.microsoft.com/office/drawing/2014/main" id="{666F80AA-3A46-6B7C-08F1-E12BBD662F4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8" name="Picture 7" descr="A white circle with leaves and blue text&#10;&#10;Description automatically generated">
            <a:extLst>
              <a:ext uri="{FF2B5EF4-FFF2-40B4-BE49-F238E27FC236}">
                <a16:creationId xmlns:a16="http://schemas.microsoft.com/office/drawing/2014/main" id="{BCECF0B4-73C1-7F1A-9B47-E238EF86E781}"/>
              </a:ext>
            </a:extLst>
          </p:cNvPr>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6883065" y="7229977"/>
            <a:ext cx="1266825" cy="1266825"/>
          </a:xfrm>
          <a:prstGeom prst="rect">
            <a:avLst/>
          </a:prstGeom>
        </p:spPr>
      </p:pic>
      <p:pic>
        <p:nvPicPr>
          <p:cNvPr id="9" name="Picture 8">
            <a:extLst>
              <a:ext uri="{FF2B5EF4-FFF2-40B4-BE49-F238E27FC236}">
                <a16:creationId xmlns:a16="http://schemas.microsoft.com/office/drawing/2014/main" id="{24760161-454B-2C8B-DCDD-C52AD7A9CC83}"/>
              </a:ext>
            </a:extLst>
          </p:cNvPr>
          <p:cNvPicPr>
            <a:picLocks noChangeAspect="1"/>
          </p:cNvPicPr>
          <p:nvPr userDrawn="1"/>
        </p:nvPicPr>
        <p:blipFill>
          <a:blip r:embed="rId24"/>
          <a:stretch>
            <a:fillRect/>
          </a:stretch>
        </p:blipFill>
        <p:spPr>
          <a:xfrm>
            <a:off x="0" y="16111"/>
            <a:ext cx="12192000" cy="6825777"/>
          </a:xfrm>
          <a:prstGeom prst="rect">
            <a:avLst/>
          </a:prstGeom>
        </p:spPr>
      </p:pic>
    </p:spTree>
    <p:extLst>
      <p:ext uri="{BB962C8B-B14F-4D97-AF65-F5344CB8AC3E}">
        <p14:creationId xmlns:p14="http://schemas.microsoft.com/office/powerpoint/2010/main" val="25542892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 id="2147483683"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906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8.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33.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GIF"/><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46.png"/><Relationship Id="rId4" Type="http://schemas.openxmlformats.org/officeDocument/2006/relationships/image" Target="../media/image45.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image" Target="../media/image50.GIF"/><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microsoft.com/office/2007/relationships/hdphoto" Target="../media/hdphoto5.wdp"/><Relationship Id="rId5" Type="http://schemas.openxmlformats.org/officeDocument/2006/relationships/image" Target="../media/image48.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48.png"/><Relationship Id="rId5" Type="http://schemas.openxmlformats.org/officeDocument/2006/relationships/image" Target="../media/image53.GIF"/><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microsoft.com/office/2007/relationships/hdphoto" Target="../media/hdphoto5.wdp"/><Relationship Id="rId5" Type="http://schemas.openxmlformats.org/officeDocument/2006/relationships/image" Target="../media/image48.png"/><Relationship Id="rId4" Type="http://schemas.openxmlformats.org/officeDocument/2006/relationships/image" Target="../media/image47.GIF"/></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1.png"/><Relationship Id="rId18"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60.png"/><Relationship Id="rId17" Type="http://schemas.openxmlformats.org/officeDocument/2006/relationships/image" Target="../media/image64.png"/><Relationship Id="rId2" Type="http://schemas.openxmlformats.org/officeDocument/2006/relationships/image" Target="../media/image55.png"/><Relationship Id="rId16" Type="http://schemas.openxmlformats.org/officeDocument/2006/relationships/image" Target="../media/image63.GIF"/><Relationship Id="rId1" Type="http://schemas.openxmlformats.org/officeDocument/2006/relationships/slideLayout" Target="../slideLayouts/slideLayout21.xml"/><Relationship Id="rId6" Type="http://schemas.microsoft.com/office/2007/relationships/hdphoto" Target="../media/hdphoto7.wdp"/><Relationship Id="rId11" Type="http://schemas.microsoft.com/office/2007/relationships/hdphoto" Target="../media/hdphoto5.wdp"/><Relationship Id="rId5" Type="http://schemas.openxmlformats.org/officeDocument/2006/relationships/image" Target="../media/image57.png"/><Relationship Id="rId15" Type="http://schemas.openxmlformats.org/officeDocument/2006/relationships/image" Target="../media/image30.png"/><Relationship Id="rId10" Type="http://schemas.openxmlformats.org/officeDocument/2006/relationships/image" Target="../media/image48.png"/><Relationship Id="rId4" Type="http://schemas.microsoft.com/office/2007/relationships/hdphoto" Target="../media/hdphoto6.wdp"/><Relationship Id="rId9" Type="http://schemas.microsoft.com/office/2007/relationships/hdphoto" Target="../media/hdphoto8.wdp"/><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89.svg"/><Relationship Id="rId5" Type="http://schemas.openxmlformats.org/officeDocument/2006/relationships/image" Target="../media/image67.png"/><Relationship Id="rId10" Type="http://schemas.openxmlformats.org/officeDocument/2006/relationships/image" Target="../media/image69.png"/><Relationship Id="rId4" Type="http://schemas.openxmlformats.org/officeDocument/2006/relationships/image" Target="../media/image87.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3.jpeg"/><Relationship Id="rId5" Type="http://schemas.openxmlformats.org/officeDocument/2006/relationships/image" Target="../media/image2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8A1D8D0-A930-4D44-6386-ADADC3E5A1E6}"/>
              </a:ext>
            </a:extLst>
          </p:cNvPr>
          <p:cNvGrpSpPr/>
          <p:nvPr/>
        </p:nvGrpSpPr>
        <p:grpSpPr>
          <a:xfrm>
            <a:off x="-1261994" y="-316343"/>
            <a:ext cx="14981370" cy="7490685"/>
            <a:chOff x="0" y="0"/>
            <a:chExt cx="29962740" cy="14981370"/>
          </a:xfrm>
        </p:grpSpPr>
        <p:sp>
          <p:nvSpPr>
            <p:cNvPr id="3" name="Freeform 3">
              <a:extLst>
                <a:ext uri="{FF2B5EF4-FFF2-40B4-BE49-F238E27FC236}">
                  <a16:creationId xmlns:a16="http://schemas.microsoft.com/office/drawing/2014/main" id="{D9272A36-2F69-96B5-7A5F-8A83C6E7CAFB}"/>
                </a:ext>
              </a:extLst>
            </p:cNvPr>
            <p:cNvSpPr/>
            <p:nvPr/>
          </p:nvSpPr>
          <p:spPr>
            <a:xfrm>
              <a:off x="0"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4" name="Freeform 4">
              <a:extLst>
                <a:ext uri="{FF2B5EF4-FFF2-40B4-BE49-F238E27FC236}">
                  <a16:creationId xmlns:a16="http://schemas.microsoft.com/office/drawing/2014/main" id="{E9326A38-7B1B-82FE-49E9-364450E71414}"/>
                </a:ext>
              </a:extLst>
            </p:cNvPr>
            <p:cNvSpPr/>
            <p:nvPr/>
          </p:nvSpPr>
          <p:spPr>
            <a:xfrm>
              <a:off x="7490685"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5" name="Freeform 5">
              <a:extLst>
                <a:ext uri="{FF2B5EF4-FFF2-40B4-BE49-F238E27FC236}">
                  <a16:creationId xmlns:a16="http://schemas.microsoft.com/office/drawing/2014/main" id="{A765E85C-B5A0-E756-DA3B-0FFCF4894C6F}"/>
                </a:ext>
              </a:extLst>
            </p:cNvPr>
            <p:cNvSpPr/>
            <p:nvPr/>
          </p:nvSpPr>
          <p:spPr>
            <a:xfrm>
              <a:off x="14981370"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6" name="Freeform 6">
              <a:extLst>
                <a:ext uri="{FF2B5EF4-FFF2-40B4-BE49-F238E27FC236}">
                  <a16:creationId xmlns:a16="http://schemas.microsoft.com/office/drawing/2014/main" id="{1FE56903-AA52-AD4B-ED80-499A0CA1909F}"/>
                </a:ext>
              </a:extLst>
            </p:cNvPr>
            <p:cNvSpPr/>
            <p:nvPr/>
          </p:nvSpPr>
          <p:spPr>
            <a:xfrm>
              <a:off x="22472055"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7" name="Freeform 7">
              <a:extLst>
                <a:ext uri="{FF2B5EF4-FFF2-40B4-BE49-F238E27FC236}">
                  <a16:creationId xmlns:a16="http://schemas.microsoft.com/office/drawing/2014/main" id="{D5042C8C-EDEF-6540-48D9-4F5B8A64D62F}"/>
                </a:ext>
              </a:extLst>
            </p:cNvPr>
            <p:cNvSpPr/>
            <p:nvPr/>
          </p:nvSpPr>
          <p:spPr>
            <a:xfrm>
              <a:off x="0"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8" name="Freeform 8">
              <a:extLst>
                <a:ext uri="{FF2B5EF4-FFF2-40B4-BE49-F238E27FC236}">
                  <a16:creationId xmlns:a16="http://schemas.microsoft.com/office/drawing/2014/main" id="{D0D2193C-42DF-EA83-014A-4A1B10370291}"/>
                </a:ext>
              </a:extLst>
            </p:cNvPr>
            <p:cNvSpPr/>
            <p:nvPr/>
          </p:nvSpPr>
          <p:spPr>
            <a:xfrm>
              <a:off x="7490685"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9" name="Freeform 9">
              <a:extLst>
                <a:ext uri="{FF2B5EF4-FFF2-40B4-BE49-F238E27FC236}">
                  <a16:creationId xmlns:a16="http://schemas.microsoft.com/office/drawing/2014/main" id="{31CF92D8-B379-1424-A195-399026C79EA8}"/>
                </a:ext>
              </a:extLst>
            </p:cNvPr>
            <p:cNvSpPr/>
            <p:nvPr/>
          </p:nvSpPr>
          <p:spPr>
            <a:xfrm>
              <a:off x="14981370"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10" name="Freeform 10">
              <a:extLst>
                <a:ext uri="{FF2B5EF4-FFF2-40B4-BE49-F238E27FC236}">
                  <a16:creationId xmlns:a16="http://schemas.microsoft.com/office/drawing/2014/main" id="{F4E596D5-EAEC-83A0-3C6C-4C275A4EFF49}"/>
                </a:ext>
              </a:extLst>
            </p:cNvPr>
            <p:cNvSpPr/>
            <p:nvPr/>
          </p:nvSpPr>
          <p:spPr>
            <a:xfrm>
              <a:off x="22472055"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grpSp>
      <p:sp>
        <p:nvSpPr>
          <p:cNvPr id="11" name="Freeform 11">
            <a:extLst>
              <a:ext uri="{FF2B5EF4-FFF2-40B4-BE49-F238E27FC236}">
                <a16:creationId xmlns:a16="http://schemas.microsoft.com/office/drawing/2014/main" id="{A22A912B-7D82-36CE-39E4-69F044EAB3BD}"/>
              </a:ext>
            </a:extLst>
          </p:cNvPr>
          <p:cNvSpPr/>
          <p:nvPr/>
        </p:nvSpPr>
        <p:spPr>
          <a:xfrm rot="5288912" flipH="1" flipV="1">
            <a:off x="3632124" y="-949452"/>
            <a:ext cx="4920292" cy="8935358"/>
          </a:xfrm>
          <a:custGeom>
            <a:avLst/>
            <a:gdLst/>
            <a:ahLst/>
            <a:cxnLst/>
            <a:rect l="l" t="t" r="r" b="b"/>
            <a:pathLst>
              <a:path w="8349587" h="11839715">
                <a:moveTo>
                  <a:pt x="8349588" y="11839714"/>
                </a:moveTo>
                <a:lnTo>
                  <a:pt x="0" y="11839714"/>
                </a:lnTo>
                <a:lnTo>
                  <a:pt x="0" y="0"/>
                </a:lnTo>
                <a:lnTo>
                  <a:pt x="8349588" y="0"/>
                </a:lnTo>
                <a:lnTo>
                  <a:pt x="8349588" y="11839714"/>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SG"/>
          </a:p>
        </p:txBody>
      </p:sp>
      <p:sp>
        <p:nvSpPr>
          <p:cNvPr id="12" name="Freeform 13">
            <a:extLst>
              <a:ext uri="{FF2B5EF4-FFF2-40B4-BE49-F238E27FC236}">
                <a16:creationId xmlns:a16="http://schemas.microsoft.com/office/drawing/2014/main" id="{FFC2B14B-80ED-5D0C-8103-F4901F1CFA0C}"/>
              </a:ext>
            </a:extLst>
          </p:cNvPr>
          <p:cNvSpPr/>
          <p:nvPr/>
        </p:nvSpPr>
        <p:spPr>
          <a:xfrm rot="368242">
            <a:off x="8886417" y="537626"/>
            <a:ext cx="1801689" cy="1801689"/>
          </a:xfrm>
          <a:custGeom>
            <a:avLst/>
            <a:gdLst/>
            <a:ahLst/>
            <a:cxnLst/>
            <a:rect l="l" t="t" r="r" b="b"/>
            <a:pathLst>
              <a:path w="2702533" h="2702533">
                <a:moveTo>
                  <a:pt x="0" y="0"/>
                </a:moveTo>
                <a:lnTo>
                  <a:pt x="2702534" y="0"/>
                </a:lnTo>
                <a:lnTo>
                  <a:pt x="2702534" y="2702533"/>
                </a:lnTo>
                <a:lnTo>
                  <a:pt x="0" y="27025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SG"/>
          </a:p>
        </p:txBody>
      </p:sp>
      <p:sp>
        <p:nvSpPr>
          <p:cNvPr id="13" name="Freeform 14">
            <a:extLst>
              <a:ext uri="{FF2B5EF4-FFF2-40B4-BE49-F238E27FC236}">
                <a16:creationId xmlns:a16="http://schemas.microsoft.com/office/drawing/2014/main" id="{34DB9B16-60C8-F29D-E2D5-EC5DE8B5EF10}"/>
              </a:ext>
            </a:extLst>
          </p:cNvPr>
          <p:cNvSpPr/>
          <p:nvPr/>
        </p:nvSpPr>
        <p:spPr>
          <a:xfrm>
            <a:off x="9864436" y="2430464"/>
            <a:ext cx="2441580" cy="4425195"/>
          </a:xfrm>
          <a:custGeom>
            <a:avLst/>
            <a:gdLst/>
            <a:ahLst/>
            <a:cxnLst/>
            <a:rect l="l" t="t" r="r" b="b"/>
            <a:pathLst>
              <a:path w="3838124" h="6808201">
                <a:moveTo>
                  <a:pt x="0" y="0"/>
                </a:moveTo>
                <a:lnTo>
                  <a:pt x="3838123" y="0"/>
                </a:lnTo>
                <a:lnTo>
                  <a:pt x="3838123" y="6808201"/>
                </a:lnTo>
                <a:lnTo>
                  <a:pt x="0" y="6808201"/>
                </a:lnTo>
                <a:lnTo>
                  <a:pt x="0" y="0"/>
                </a:lnTo>
                <a:close/>
              </a:path>
            </a:pathLst>
          </a:custGeom>
          <a:blipFill>
            <a:blip r:embed="rId8"/>
            <a:stretch>
              <a:fillRect/>
            </a:stretch>
          </a:blipFill>
        </p:spPr>
        <p:txBody>
          <a:bodyPr/>
          <a:lstStyle/>
          <a:p>
            <a:endParaRPr lang="en-SG"/>
          </a:p>
        </p:txBody>
      </p:sp>
      <p:pic>
        <p:nvPicPr>
          <p:cNvPr id="14" name="Picture 13">
            <a:extLst>
              <a:ext uri="{FF2B5EF4-FFF2-40B4-BE49-F238E27FC236}">
                <a16:creationId xmlns:a16="http://schemas.microsoft.com/office/drawing/2014/main" id="{3CA2AA5C-322B-77DC-649F-E5F1FF914D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463" y="-183207"/>
            <a:ext cx="1559108" cy="1559108"/>
          </a:xfrm>
          <a:prstGeom prst="rect">
            <a:avLst/>
          </a:prstGeom>
        </p:spPr>
      </p:pic>
      <p:sp>
        <p:nvSpPr>
          <p:cNvPr id="15" name="Freeform 15">
            <a:extLst>
              <a:ext uri="{FF2B5EF4-FFF2-40B4-BE49-F238E27FC236}">
                <a16:creationId xmlns:a16="http://schemas.microsoft.com/office/drawing/2014/main" id="{F6D9BC2A-0B6B-4FA8-FFED-EC2C4CDF93F5}"/>
              </a:ext>
            </a:extLst>
          </p:cNvPr>
          <p:cNvSpPr/>
          <p:nvPr/>
        </p:nvSpPr>
        <p:spPr>
          <a:xfrm>
            <a:off x="-129820" y="2271327"/>
            <a:ext cx="2845867" cy="4464106"/>
          </a:xfrm>
          <a:custGeom>
            <a:avLst/>
            <a:gdLst/>
            <a:ahLst/>
            <a:cxnLst/>
            <a:rect l="l" t="t" r="r" b="b"/>
            <a:pathLst>
              <a:path w="4268801" h="6696159">
                <a:moveTo>
                  <a:pt x="0" y="0"/>
                </a:moveTo>
                <a:lnTo>
                  <a:pt x="4268801" y="0"/>
                </a:lnTo>
                <a:lnTo>
                  <a:pt x="4268801" y="6696159"/>
                </a:lnTo>
                <a:lnTo>
                  <a:pt x="0" y="6696159"/>
                </a:lnTo>
                <a:lnTo>
                  <a:pt x="0" y="0"/>
                </a:lnTo>
                <a:close/>
              </a:path>
            </a:pathLst>
          </a:custGeom>
          <a:blipFill>
            <a:blip r:embed="rId10"/>
            <a:stretch>
              <a:fillRect/>
            </a:stretch>
          </a:blipFill>
        </p:spPr>
        <p:txBody>
          <a:bodyPr/>
          <a:lstStyle/>
          <a:p>
            <a:endParaRPr lang="en-SG"/>
          </a:p>
        </p:txBody>
      </p:sp>
      <p:pic>
        <p:nvPicPr>
          <p:cNvPr id="19" name="Picture 18">
            <a:extLst>
              <a:ext uri="{FF2B5EF4-FFF2-40B4-BE49-F238E27FC236}">
                <a16:creationId xmlns:a16="http://schemas.microsoft.com/office/drawing/2014/main" id="{6E6002A1-4123-FD9B-F815-32A5967B76D1}"/>
              </a:ext>
            </a:extLst>
          </p:cNvPr>
          <p:cNvPicPr>
            <a:picLocks noChangeAspect="1"/>
          </p:cNvPicPr>
          <p:nvPr/>
        </p:nvPicPr>
        <p:blipFill>
          <a:blip r:embed="rId11"/>
          <a:stretch>
            <a:fillRect/>
          </a:stretch>
        </p:blipFill>
        <p:spPr>
          <a:xfrm>
            <a:off x="5242050" y="1448257"/>
            <a:ext cx="1963082" cy="920576"/>
          </a:xfrm>
          <a:prstGeom prst="rect">
            <a:avLst/>
          </a:prstGeom>
        </p:spPr>
      </p:pic>
      <p:pic>
        <p:nvPicPr>
          <p:cNvPr id="20" name="Picture 19">
            <a:extLst>
              <a:ext uri="{FF2B5EF4-FFF2-40B4-BE49-F238E27FC236}">
                <a16:creationId xmlns:a16="http://schemas.microsoft.com/office/drawing/2014/main" id="{EAA79A9F-60E3-212C-CAD9-46C02CE3711F}"/>
              </a:ext>
            </a:extLst>
          </p:cNvPr>
          <p:cNvPicPr>
            <a:picLocks noChangeAspect="1"/>
          </p:cNvPicPr>
          <p:nvPr/>
        </p:nvPicPr>
        <p:blipFill>
          <a:blip r:embed="rId12"/>
          <a:stretch>
            <a:fillRect/>
          </a:stretch>
        </p:blipFill>
        <p:spPr>
          <a:xfrm rot="21363677">
            <a:off x="2537348" y="2837215"/>
            <a:ext cx="7367755" cy="1709456"/>
          </a:xfrm>
          <a:prstGeom prst="rect">
            <a:avLst/>
          </a:prstGeom>
        </p:spPr>
      </p:pic>
      <p:sp>
        <p:nvSpPr>
          <p:cNvPr id="16" name="TextBox 15"/>
          <p:cNvSpPr txBox="1"/>
          <p:nvPr/>
        </p:nvSpPr>
        <p:spPr>
          <a:xfrm>
            <a:off x="7384457" y="1545093"/>
            <a:ext cx="1042988"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4</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615523" y="5064927"/>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54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A_文本框 33"/>
          <p:cNvSpPr txBox="1"/>
          <p:nvPr>
            <p:custDataLst>
              <p:tags r:id="rId1"/>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t="34436"/>
          <a:stretch>
            <a:fillRect/>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5"/>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6"/>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6"/>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6"/>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6"/>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6"/>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6"/>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6"/>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6"/>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6"/>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6"/>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文本框 33"/>
          <p:cNvSpPr txBox="1"/>
          <p:nvPr>
            <p:custDataLst>
              <p:tags r:id="rId1"/>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t="34436"/>
          <a:stretch>
            <a:fillRect/>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5"/>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pic>
        <p:nvPicPr>
          <p:cNvPr id="43" name="Picture 42" descr="images.png"/>
          <p:cNvPicPr>
            <a:picLocks noChangeAspect="1"/>
          </p:cNvPicPr>
          <p:nvPr/>
        </p:nvPicPr>
        <p:blipFill>
          <a:blip r:embed="rId6"/>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1000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1000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345191" y="568320"/>
            <a:ext cx="1785553"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Tấn</a:t>
            </a:r>
            <a:endParaRPr kumimoji="0" lang="en-US" sz="7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2">
            <a:extLst>
              <a:ext uri="{FF2B5EF4-FFF2-40B4-BE49-F238E27FC236}">
                <a16:creationId xmlns:a16="http://schemas.microsoft.com/office/drawing/2014/main" id="{F0BF9FB3-1A89-1445-5AF9-3FADFC1CE18C}"/>
              </a:ext>
            </a:extLst>
          </p:cNvPr>
          <p:cNvSpPr/>
          <p:nvPr/>
        </p:nvSpPr>
        <p:spPr>
          <a:xfrm rot="5291947">
            <a:off x="4895440" y="-916246"/>
            <a:ext cx="4506726" cy="7553068"/>
          </a:xfrm>
          <a:custGeom>
            <a:avLst/>
            <a:gdLst/>
            <a:ahLst/>
            <a:cxnLst/>
            <a:rect l="l" t="t" r="r" b="b"/>
            <a:pathLst>
              <a:path w="11550275" h="16001641">
                <a:moveTo>
                  <a:pt x="0" y="0"/>
                </a:moveTo>
                <a:lnTo>
                  <a:pt x="11550275" y="0"/>
                </a:lnTo>
                <a:lnTo>
                  <a:pt x="11550275" y="16001641"/>
                </a:lnTo>
                <a:lnTo>
                  <a:pt x="0" y="160016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txBody>
          <a:bodyPr/>
          <a:lstStyle/>
          <a:p>
            <a:endParaRPr lang="en-SG"/>
          </a:p>
        </p:txBody>
      </p:sp>
      <p:sp>
        <p:nvSpPr>
          <p:cNvPr id="12" name="Freeform 15">
            <a:extLst>
              <a:ext uri="{FF2B5EF4-FFF2-40B4-BE49-F238E27FC236}">
                <a16:creationId xmlns:a16="http://schemas.microsoft.com/office/drawing/2014/main" id="{D08025CB-7ABB-700B-E812-6ACE45FD9434}"/>
              </a:ext>
            </a:extLst>
          </p:cNvPr>
          <p:cNvSpPr/>
          <p:nvPr/>
        </p:nvSpPr>
        <p:spPr>
          <a:xfrm>
            <a:off x="-129820" y="1731818"/>
            <a:ext cx="3302511" cy="5003615"/>
          </a:xfrm>
          <a:custGeom>
            <a:avLst/>
            <a:gdLst/>
            <a:ahLst/>
            <a:cxnLst/>
            <a:rect l="l" t="t" r="r" b="b"/>
            <a:pathLst>
              <a:path w="4268801" h="6696159">
                <a:moveTo>
                  <a:pt x="0" y="0"/>
                </a:moveTo>
                <a:lnTo>
                  <a:pt x="4268801" y="0"/>
                </a:lnTo>
                <a:lnTo>
                  <a:pt x="4268801" y="6696159"/>
                </a:lnTo>
                <a:lnTo>
                  <a:pt x="0" y="6696159"/>
                </a:lnTo>
                <a:lnTo>
                  <a:pt x="0" y="0"/>
                </a:lnTo>
                <a:close/>
              </a:path>
            </a:pathLst>
          </a:custGeom>
          <a:blipFill>
            <a:blip r:embed="rId4"/>
            <a:stretch>
              <a:fillRect/>
            </a:stretch>
          </a:blipFill>
        </p:spPr>
        <p:txBody>
          <a:bodyPr/>
          <a:lstStyle/>
          <a:p>
            <a:endParaRPr lang="en-SG"/>
          </a:p>
        </p:txBody>
      </p:sp>
      <p:pic>
        <p:nvPicPr>
          <p:cNvPr id="14" name="Picture 13" descr="A colorful text on a black background&#10;&#10;AI-generated content may be incorrect.">
            <a:extLst>
              <a:ext uri="{FF2B5EF4-FFF2-40B4-BE49-F238E27FC236}">
                <a16:creationId xmlns:a16="http://schemas.microsoft.com/office/drawing/2014/main" id="{3C2EDC97-D006-7163-5029-89A797553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9706">
            <a:off x="4885363" y="1051649"/>
            <a:ext cx="4776634" cy="3722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4"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pic>
        <p:nvPicPr>
          <p:cNvPr id="55"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0" y="-258128"/>
            <a:ext cx="2968128" cy="2289630"/>
          </a:xfrm>
          <a:prstGeom prst="rect">
            <a:avLst/>
          </a:prstGeom>
        </p:spPr>
      </p:pic>
      <p:sp>
        <p:nvSpPr>
          <p:cNvPr id="56" name="Rectangle 55"/>
          <p:cNvSpPr/>
          <p:nvPr/>
        </p:nvSpPr>
        <p:spPr>
          <a:xfrm>
            <a:off x="459574" y="405281"/>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400F7F4-7210-76AF-BD06-642B3A904E40}"/>
              </a:ext>
            </a:extLst>
          </p:cNvPr>
          <p:cNvPicPr>
            <a:picLocks noChangeAspect="1"/>
          </p:cNvPicPr>
          <p:nvPr/>
        </p:nvPicPr>
        <p:blipFill>
          <a:blip r:embed="rId6"/>
          <a:stretch>
            <a:fillRect/>
          </a:stretch>
        </p:blipFill>
        <p:spPr>
          <a:xfrm>
            <a:off x="970775" y="2008224"/>
            <a:ext cx="10149456"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a16="http://schemas.microsoft.com/office/drawing/2014/main" id="{A313D72E-6A40-E118-9CFD-04DAB5C48146}"/>
              </a:ext>
            </a:extLst>
          </p:cNvPr>
          <p:cNvCxnSpPr>
            <a:cxnSpLocks/>
          </p:cNvCxnSpPr>
          <p:nvPr/>
        </p:nvCxnSpPr>
        <p:spPr>
          <a:xfrm>
            <a:off x="2528113" y="3532224"/>
            <a:ext cx="2352675" cy="1047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C72019-5C31-7A6B-0961-A3AC5133D53E}"/>
              </a:ext>
            </a:extLst>
          </p:cNvPr>
          <p:cNvCxnSpPr>
            <a:cxnSpLocks/>
          </p:cNvCxnSpPr>
          <p:nvPr/>
        </p:nvCxnSpPr>
        <p:spPr>
          <a:xfrm>
            <a:off x="6023788" y="3817974"/>
            <a:ext cx="337185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5F2A0-B884-C0D7-CCF8-76546107B323}"/>
              </a:ext>
            </a:extLst>
          </p:cNvPr>
          <p:cNvCxnSpPr>
            <a:cxnSpLocks/>
          </p:cNvCxnSpPr>
          <p:nvPr/>
        </p:nvCxnSpPr>
        <p:spPr>
          <a:xfrm flipH="1">
            <a:off x="2251888" y="3694149"/>
            <a:ext cx="5295900" cy="895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4F6877-96B3-F713-77AF-469B2C25B532}"/>
              </a:ext>
            </a:extLst>
          </p:cNvPr>
          <p:cNvCxnSpPr>
            <a:cxnSpLocks/>
          </p:cNvCxnSpPr>
          <p:nvPr/>
        </p:nvCxnSpPr>
        <p:spPr>
          <a:xfrm flipH="1">
            <a:off x="7319188" y="3789399"/>
            <a:ext cx="2219325"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407A4C-B6F1-2D5B-07D6-F3D3EDFF27B6}"/>
              </a:ext>
            </a:extLst>
          </p:cNvPr>
          <p:cNvSpPr txBox="1"/>
          <p:nvPr/>
        </p:nvSpPr>
        <p:spPr>
          <a:xfrm>
            <a:off x="3019646" y="404038"/>
            <a:ext cx="7453423" cy="1323439"/>
          </a:xfrm>
          <a:prstGeom prst="rect">
            <a:avLst/>
          </a:prstGeom>
          <a:noFill/>
        </p:spPr>
        <p:txBody>
          <a:bodyPr wrap="square" rtlCol="0">
            <a:spAutoFit/>
          </a:bodyPr>
          <a:lstStyle/>
          <a:p>
            <a:pPr algn="just"/>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Chọn</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cân</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nặng</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thích</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hợp</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với</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mỗi</a:t>
            </a:r>
            <a:r>
              <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con </a:t>
            </a:r>
            <a:r>
              <a:rPr lang="en-US" sz="40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vật</a:t>
            </a:r>
            <a:endParaRPr lang="en-US"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id="{21AE45AE-9D2C-F4AC-02C5-88591A7A8349}"/>
              </a:ext>
            </a:extLst>
          </p:cNvPr>
          <p:cNvSpPr/>
          <p:nvPr/>
        </p:nvSpPr>
        <p:spPr>
          <a:xfrm>
            <a:off x="940476" y="531099"/>
            <a:ext cx="16626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3. </a:t>
            </a:r>
            <a:r>
              <a:rPr lang="en-US" sz="3600" b="1" u="sng"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9F9AC44-2D61-765B-933A-A4BFA5714CEF}"/>
              </a:ext>
            </a:extLst>
          </p:cNvPr>
          <p:cNvSpPr txBox="1"/>
          <p:nvPr/>
        </p:nvSpPr>
        <p:spPr>
          <a:xfrm>
            <a:off x="308225" y="2178121"/>
            <a:ext cx="10787865" cy="1384995"/>
          </a:xfrm>
          <a:prstGeom prst="rect">
            <a:avLst/>
          </a:prstGeom>
          <a:noFill/>
        </p:spPr>
        <p:txBody>
          <a:bodyPr wrap="square" rtlCol="0">
            <a:spAutoFit/>
          </a:bodyPr>
          <a:lstStyle/>
          <a:p>
            <a:pPr algn="just"/>
            <a:r>
              <a:rPr lang="en-US" sz="4200" b="0" i="0" dirty="0">
                <a:solidFill>
                  <a:srgbClr val="000000"/>
                </a:solidFill>
                <a:effectLst/>
                <a:latin typeface="Cambria" panose="02040503050406030204" pitchFamily="18" charset="0"/>
                <a:ea typeface="Cambria" panose="02040503050406030204" pitchFamily="18" charset="0"/>
              </a:rPr>
              <a:t>a) 45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18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dirty="0">
                <a:solidFill>
                  <a:srgbClr val="000000"/>
                </a:solidFill>
                <a:latin typeface="Cambria" panose="02040503050406030204" pitchFamily="18" charset="0"/>
                <a:ea typeface="Cambria" panose="02040503050406030204" pitchFamily="18" charset="0"/>
              </a:rPr>
              <a:t>                   </a:t>
            </a:r>
            <a:r>
              <a:rPr lang="en-US" sz="4200" b="0" i="0" dirty="0">
                <a:solidFill>
                  <a:srgbClr val="000000"/>
                </a:solidFill>
                <a:effectLst/>
                <a:latin typeface="Cambria" panose="02040503050406030204" pitchFamily="18" charset="0"/>
                <a:ea typeface="Cambria" panose="02040503050406030204" pitchFamily="18" charset="0"/>
              </a:rPr>
              <a:t>b) 17 </a:t>
            </a:r>
            <a:r>
              <a:rPr lang="en-US" sz="4200" b="0" i="0" dirty="0" err="1">
                <a:solidFill>
                  <a:srgbClr val="000000"/>
                </a:solidFill>
                <a:effectLst/>
                <a:latin typeface="Cambria" panose="02040503050406030204" pitchFamily="18" charset="0"/>
                <a:ea typeface="Cambria" panose="02040503050406030204" pitchFamily="18" charset="0"/>
              </a:rPr>
              <a:t>tạ</a:t>
            </a:r>
            <a:r>
              <a:rPr lang="en-US" sz="4200" b="0" i="0" dirty="0">
                <a:solidFill>
                  <a:srgbClr val="000000"/>
                </a:solidFill>
                <a:effectLst/>
                <a:latin typeface="Cambria" panose="02040503050406030204" pitchFamily="18" charset="0"/>
                <a:ea typeface="Cambria" panose="02040503050406030204" pitchFamily="18" charset="0"/>
              </a:rPr>
              <a:t> + 36 </a:t>
            </a:r>
            <a:r>
              <a:rPr lang="en-US" sz="4200" b="0" i="0" dirty="0" err="1">
                <a:solidFill>
                  <a:srgbClr val="000000"/>
                </a:solidFill>
                <a:effectLst/>
                <a:latin typeface="Cambria" panose="02040503050406030204" pitchFamily="18" charset="0"/>
                <a:ea typeface="Cambria" panose="02040503050406030204" pitchFamily="18" charset="0"/>
              </a:rPr>
              <a:t>tạ</a:t>
            </a:r>
            <a:endParaRPr lang="en-US" sz="4200" b="0" i="0" dirty="0">
              <a:solidFill>
                <a:srgbClr val="000000"/>
              </a:solidFill>
              <a:effectLst/>
              <a:latin typeface="Cambria" panose="02040503050406030204" pitchFamily="18" charset="0"/>
              <a:ea typeface="Cambria" panose="02040503050406030204" pitchFamily="18" charset="0"/>
            </a:endParaRPr>
          </a:p>
          <a:p>
            <a:pPr algn="just"/>
            <a:r>
              <a:rPr lang="en-US" sz="4200" b="0" i="0" dirty="0">
                <a:solidFill>
                  <a:srgbClr val="000000"/>
                </a:solidFill>
                <a:effectLst/>
                <a:latin typeface="Cambria" panose="02040503050406030204" pitchFamily="18" charset="0"/>
                <a:ea typeface="Cambria" panose="02040503050406030204" pitchFamily="18" charset="0"/>
              </a:rPr>
              <a:t>c) 25 </a:t>
            </a:r>
            <a:r>
              <a:rPr lang="en-US" sz="4200" b="0" i="0" dirty="0" err="1">
                <a:solidFill>
                  <a:srgbClr val="000000"/>
                </a:solidFill>
                <a:effectLst/>
                <a:latin typeface="Cambria" panose="02040503050406030204" pitchFamily="18" charset="0"/>
                <a:ea typeface="Cambria" panose="02040503050406030204" pitchFamily="18" charset="0"/>
              </a:rPr>
              <a:t>yến</a:t>
            </a:r>
            <a:r>
              <a:rPr lang="en-US" sz="4200" b="0" i="0" dirty="0">
                <a:solidFill>
                  <a:srgbClr val="000000"/>
                </a:solidFill>
                <a:effectLst/>
                <a:latin typeface="Cambria" panose="02040503050406030204" pitchFamily="18" charset="0"/>
                <a:ea typeface="Cambria" panose="02040503050406030204" pitchFamily="18" charset="0"/>
              </a:rPr>
              <a:t> × 4                            d) 138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3</a:t>
            </a:r>
          </a:p>
        </p:txBody>
      </p:sp>
      <p:sp>
        <p:nvSpPr>
          <p:cNvPr id="9" name="TextBox 8">
            <a:extLst>
              <a:ext uri="{FF2B5EF4-FFF2-40B4-BE49-F238E27FC236}">
                <a16:creationId xmlns:a16="http://schemas.microsoft.com/office/drawing/2014/main" id="{7123D4D4-3AC2-8258-F4E3-A20F881D4416}"/>
              </a:ext>
            </a:extLst>
          </p:cNvPr>
          <p:cNvSpPr txBox="1"/>
          <p:nvPr/>
        </p:nvSpPr>
        <p:spPr>
          <a:xfrm>
            <a:off x="4438436" y="2188396"/>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27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905AE1E8-1318-CFF8-F354-E42F892D2248}"/>
              </a:ext>
            </a:extLst>
          </p:cNvPr>
          <p:cNvSpPr txBox="1"/>
          <p:nvPr/>
        </p:nvSpPr>
        <p:spPr>
          <a:xfrm>
            <a:off x="10171416" y="2157574"/>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53 </a:t>
            </a:r>
            <a:r>
              <a:rPr lang="en-US" sz="4200" dirty="0" err="1">
                <a:solidFill>
                  <a:srgbClr val="FF0000"/>
                </a:solidFill>
                <a:latin typeface="Cambria" panose="02040503050406030204" pitchFamily="18" charset="0"/>
                <a:ea typeface="Cambria" panose="02040503050406030204" pitchFamily="18" charset="0"/>
              </a:rPr>
              <a:t>tạ</a:t>
            </a:r>
            <a:endParaRPr lang="en-US" sz="4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3582B17D-5420-DE79-5F27-133B65C62464}"/>
              </a:ext>
            </a:extLst>
          </p:cNvPr>
          <p:cNvSpPr txBox="1"/>
          <p:nvPr/>
        </p:nvSpPr>
        <p:spPr>
          <a:xfrm>
            <a:off x="3472664" y="2804845"/>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100 </a:t>
            </a:r>
            <a:r>
              <a:rPr lang="en-US" sz="4200" dirty="0" err="1">
                <a:solidFill>
                  <a:srgbClr val="FF0000"/>
                </a:solidFill>
                <a:latin typeface="Cambria" panose="02040503050406030204" pitchFamily="18" charset="0"/>
                <a:ea typeface="Cambria" panose="02040503050406030204" pitchFamily="18" charset="0"/>
              </a:rPr>
              <a:t>yến</a:t>
            </a:r>
            <a:endParaRPr lang="en-US" sz="4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2C3735E-A87B-79BC-259E-E6B7A4B39225}"/>
              </a:ext>
            </a:extLst>
          </p:cNvPr>
          <p:cNvSpPr txBox="1"/>
          <p:nvPr/>
        </p:nvSpPr>
        <p:spPr>
          <a:xfrm>
            <a:off x="9750174" y="2825393"/>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46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6469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E3590693-FAAA-F8AD-DCC3-B39770934436}"/>
              </a:ext>
            </a:extLst>
          </p:cNvPr>
          <p:cNvSpPr/>
          <p:nvPr/>
        </p:nvSpPr>
        <p:spPr>
          <a:xfrm>
            <a:off x="575352" y="542652"/>
            <a:ext cx="650875" cy="5669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9BC6E"/>
                </a:solidFill>
                <a:effectLst/>
                <a:uLnTx/>
                <a:uFillTx/>
                <a:latin typeface="Arial"/>
                <a:ea typeface="+mn-ea"/>
                <a:cs typeface="+mn-cs"/>
                <a:sym typeface="Arial"/>
              </a:rPr>
              <a:t>4</a:t>
            </a:r>
            <a:endParaRPr kumimoji="0" lang="vi-VN" sz="36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7" name="TextBox 6">
            <a:extLst>
              <a:ext uri="{FF2B5EF4-FFF2-40B4-BE49-F238E27FC236}">
                <a16:creationId xmlns:a16="http://schemas.microsoft.com/office/drawing/2014/main" id="{BA6C32C4-D3BC-49B0-8BE9-639E0F0E243D}"/>
              </a:ext>
            </a:extLst>
          </p:cNvPr>
          <p:cNvSpPr txBox="1"/>
          <p:nvPr/>
        </p:nvSpPr>
        <p:spPr>
          <a:xfrm>
            <a:off x="1218563" y="478856"/>
            <a:ext cx="8612372" cy="707886"/>
          </a:xfrm>
          <a:prstGeom prst="rect">
            <a:avLst/>
          </a:prstGeom>
          <a:noFill/>
        </p:spPr>
        <p:txBody>
          <a:bodyPr wrap="square" rtlCol="0">
            <a:spAutoFit/>
          </a:bodyPr>
          <a:lstStyle/>
          <a:p>
            <a:pPr lvl="0" algn="just">
              <a:buClr>
                <a:srgbClr val="000000"/>
              </a:buClr>
            </a:pPr>
            <a:r>
              <a:rPr lang="vi-VN" sz="4000" kern="0" dirty="0">
                <a:solidFill>
                  <a:srgbClr val="000000"/>
                </a:solidFill>
                <a:latin typeface="Arial"/>
                <a:cs typeface="Arial"/>
                <a:sym typeface="Arial"/>
              </a:rPr>
              <a:t>Chọn câu trả lời đúng.</a:t>
            </a:r>
            <a:endParaRPr kumimoji="0" lang="vi-VN"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70AA1580-AC33-9EA3-93CD-4DA707A6B9E3}"/>
              </a:ext>
            </a:extLst>
          </p:cNvPr>
          <p:cNvSpPr txBox="1"/>
          <p:nvPr/>
        </p:nvSpPr>
        <p:spPr>
          <a:xfrm>
            <a:off x="873303" y="1756881"/>
            <a:ext cx="10572107" cy="4031873"/>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Có một con voi vừa chào đời ở vườn quốc gia. Bằng cách làm tr</a:t>
            </a:r>
            <a:r>
              <a:rPr lang="en-US" sz="3200" dirty="0" err="1">
                <a:solidFill>
                  <a:srgbClr val="000000"/>
                </a:solidFill>
                <a:latin typeface="Cambria" panose="02040503050406030204" pitchFamily="18" charset="0"/>
                <a:ea typeface="Cambria" panose="02040503050406030204" pitchFamily="18" charset="0"/>
              </a:rPr>
              <a:t>òn</a:t>
            </a:r>
            <a:r>
              <a:rPr lang="vi-VN" sz="3200" b="0" i="0" dirty="0">
                <a:solidFill>
                  <a:srgbClr val="000000"/>
                </a:solidFill>
                <a:effectLst/>
                <a:latin typeface="Cambria" panose="02040503050406030204" pitchFamily="18" charset="0"/>
                <a:ea typeface="Cambria" panose="02040503050406030204" pitchFamily="18" charset="0"/>
              </a:rPr>
              <a:t> đến hàng chục, người quản lí nói voi con nặng khoảng 120 kg. Vậy trên thực tế, số đo nào dưới đây có thể là số đo cân nặng của voi con?</a:t>
            </a:r>
          </a:p>
          <a:p>
            <a:pPr algn="just"/>
            <a:r>
              <a:rPr lang="vi-VN" sz="3200" b="0" i="0" dirty="0">
                <a:solidFill>
                  <a:srgbClr val="000000"/>
                </a:solidFill>
                <a:effectLst/>
                <a:latin typeface="Cambria" panose="02040503050406030204" pitchFamily="18" charset="0"/>
                <a:ea typeface="Cambria" panose="02040503050406030204" pitchFamily="18" charset="0"/>
              </a:rPr>
              <a:t>A. 1 tạ 3 yến</a:t>
            </a:r>
          </a:p>
          <a:p>
            <a:pPr algn="just"/>
            <a:r>
              <a:rPr lang="vi-VN" sz="3200" b="0" i="0" dirty="0">
                <a:solidFill>
                  <a:srgbClr val="000000"/>
                </a:solidFill>
                <a:effectLst/>
                <a:latin typeface="Cambria" panose="02040503050406030204" pitchFamily="18" charset="0"/>
                <a:ea typeface="Cambria" panose="02040503050406030204" pitchFamily="18" charset="0"/>
              </a:rPr>
              <a:t>B. 1 tạ 17 kg</a:t>
            </a:r>
          </a:p>
          <a:p>
            <a:pPr algn="just"/>
            <a:r>
              <a:rPr lang="vi-VN" sz="3200" b="0" i="0" dirty="0">
                <a:solidFill>
                  <a:srgbClr val="000000"/>
                </a:solidFill>
                <a:effectLst/>
                <a:latin typeface="Cambria" panose="02040503050406030204" pitchFamily="18" charset="0"/>
                <a:ea typeface="Cambria" panose="02040503050406030204" pitchFamily="18" charset="0"/>
              </a:rPr>
              <a:t>C. 1 tạ 2 kg</a:t>
            </a:r>
          </a:p>
          <a:p>
            <a:pPr algn="just"/>
            <a:r>
              <a:rPr lang="vi-VN" sz="3200" b="0" i="0" dirty="0">
                <a:solidFill>
                  <a:srgbClr val="000000"/>
                </a:solidFill>
                <a:effectLst/>
                <a:latin typeface="Cambria" panose="02040503050406030204" pitchFamily="18" charset="0"/>
                <a:ea typeface="Cambria" panose="02040503050406030204" pitchFamily="18" charset="0"/>
              </a:rPr>
              <a:t>D. 1 tạ 9 k</a:t>
            </a:r>
          </a:p>
        </p:txBody>
      </p:sp>
      <p:pic>
        <p:nvPicPr>
          <p:cNvPr id="13" name="图片 4">
            <a:extLst>
              <a:ext uri="{FF2B5EF4-FFF2-40B4-BE49-F238E27FC236}">
                <a16:creationId xmlns:a16="http://schemas.microsoft.com/office/drawing/2014/main" id="{117A4F02-B112-9968-C120-7C1B1777BA23}"/>
              </a:ext>
            </a:extLst>
          </p:cNvPr>
          <p:cNvPicPr>
            <a:picLocks noChangeAspect="1"/>
          </p:cNvPicPr>
          <p:nvPr/>
        </p:nvPicPr>
        <p:blipFill rotWithShape="1">
          <a:blip r:embed="rId4">
            <a:extLst>
              <a:ext uri="{28A0092B-C50C-407E-A947-70E740481C1C}">
                <a14:useLocalDpi xmlns:a14="http://schemas.microsoft.com/office/drawing/2010/main" val="0"/>
              </a:ext>
            </a:extLst>
          </a:blip>
          <a:srcRect l="21345" t="9560" r="22597" b="13111"/>
          <a:stretch/>
        </p:blipFill>
        <p:spPr>
          <a:xfrm>
            <a:off x="9031813" y="3440598"/>
            <a:ext cx="3389643" cy="3294804"/>
          </a:xfrm>
          <a:prstGeom prst="rect">
            <a:avLst/>
          </a:prstGeom>
        </p:spPr>
      </p:pic>
      <p:sp>
        <p:nvSpPr>
          <p:cNvPr id="14" name="Rounded Rectangle 12">
            <a:extLst>
              <a:ext uri="{FF2B5EF4-FFF2-40B4-BE49-F238E27FC236}">
                <a16:creationId xmlns:a16="http://schemas.microsoft.com/office/drawing/2014/main" id="{D191AE7D-7249-299B-D6BD-CB9CD202C4CA}"/>
              </a:ext>
            </a:extLst>
          </p:cNvPr>
          <p:cNvSpPr/>
          <p:nvPr/>
        </p:nvSpPr>
        <p:spPr>
          <a:xfrm>
            <a:off x="7222734" y="198829"/>
            <a:ext cx="4602822" cy="1394672"/>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a:t>
            </a: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ách ước lượng với số đo cân nặng như thế nào thì có thể làm tròn là 120kg</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2">
            <a:extLst>
              <a:ext uri="{FF2B5EF4-FFF2-40B4-BE49-F238E27FC236}">
                <a16:creationId xmlns:a16="http://schemas.microsoft.com/office/drawing/2014/main" id="{3BE3CDD7-F3C7-58D1-A2F2-0D0659676DE3}"/>
              </a:ext>
            </a:extLst>
          </p:cNvPr>
          <p:cNvSpPr/>
          <p:nvPr/>
        </p:nvSpPr>
        <p:spPr>
          <a:xfrm>
            <a:off x="6778432" y="233680"/>
            <a:ext cx="5301466" cy="1632885"/>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Các số đo trong phạm vi từ 115kg đến 124kg làm tròn đến hàng chục sẽ nhận được kết quả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8" name="Group 17">
            <a:extLst>
              <a:ext uri="{FF2B5EF4-FFF2-40B4-BE49-F238E27FC236}">
                <a16:creationId xmlns:a16="http://schemas.microsoft.com/office/drawing/2014/main" id="{ECCF2CD7-4A1B-A92A-DB1D-9140AFB23C19}"/>
              </a:ext>
            </a:extLst>
          </p:cNvPr>
          <p:cNvGrpSpPr/>
          <p:nvPr/>
        </p:nvGrpSpPr>
        <p:grpSpPr>
          <a:xfrm>
            <a:off x="3541799" y="4075866"/>
            <a:ext cx="5866538" cy="2468772"/>
            <a:chOff x="4415165" y="2671388"/>
            <a:chExt cx="5866538" cy="1067273"/>
          </a:xfrm>
        </p:grpSpPr>
        <p:pic>
          <p:nvPicPr>
            <p:cNvPr id="19" name="Picture 18">
              <a:extLst>
                <a:ext uri="{FF2B5EF4-FFF2-40B4-BE49-F238E27FC236}">
                  <a16:creationId xmlns:a16="http://schemas.microsoft.com/office/drawing/2014/main" id="{93B33482-E69E-4672-D0DF-ADDF6C4E5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65" y="2671388"/>
              <a:ext cx="5866538" cy="1067273"/>
            </a:xfrm>
            <a:prstGeom prst="rect">
              <a:avLst/>
            </a:prstGeom>
          </p:spPr>
        </p:pic>
        <p:sp>
          <p:nvSpPr>
            <p:cNvPr id="20" name="Text Box 66">
              <a:extLst>
                <a:ext uri="{FF2B5EF4-FFF2-40B4-BE49-F238E27FC236}">
                  <a16:creationId xmlns:a16="http://schemas.microsoft.com/office/drawing/2014/main" id="{2377E480-5B64-FBF7-EE06-B8A97403D6D2}"/>
                </a:ext>
              </a:extLst>
            </p:cNvPr>
            <p:cNvSpPr txBox="1">
              <a:spLocks noChangeArrowheads="1"/>
            </p:cNvSpPr>
            <p:nvPr/>
          </p:nvSpPr>
          <p:spPr bwMode="auto">
            <a:xfrm>
              <a:off x="4489870" y="2874760"/>
              <a:ext cx="5743254" cy="59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hlink"/>
                  </a:solidFill>
                  <a:latin typeface=".VnTime" panose="020B7200000000000000"/>
                </a:defRPr>
              </a:lvl1pPr>
              <a:lvl2pPr marL="800100" indent="-342900">
                <a:defRPr sz="2400">
                  <a:solidFill>
                    <a:schemeClr val="hlink"/>
                  </a:solidFill>
                  <a:latin typeface=".VnTime" panose="020B7200000000000000"/>
                </a:defRPr>
              </a:lvl2pPr>
              <a:lvl3pPr marL="1257300" indent="-342900">
                <a:defRPr sz="2400">
                  <a:solidFill>
                    <a:schemeClr val="hlink"/>
                  </a:solidFill>
                  <a:latin typeface=".VnTime" panose="020B7200000000000000"/>
                </a:defRPr>
              </a:lvl3pPr>
              <a:lvl4pPr marL="1714500" indent="-342900">
                <a:defRPr sz="2400">
                  <a:solidFill>
                    <a:schemeClr val="hlink"/>
                  </a:solidFill>
                  <a:latin typeface=".VnTime" panose="020B7200000000000000"/>
                </a:defRPr>
              </a:lvl4pPr>
              <a:lvl5pPr marL="2171700" indent="-342900">
                <a:defRPr sz="2400">
                  <a:solidFill>
                    <a:schemeClr val="hlink"/>
                  </a:solidFill>
                  <a:latin typeface=".VnTime" panose="020B7200000000000000"/>
                </a:defRPr>
              </a:lvl5pPr>
              <a:lvl6pPr marL="2628900" indent="-342900" eaLnBrk="0" fontAlgn="base" hangingPunct="0">
                <a:spcBef>
                  <a:spcPct val="0"/>
                </a:spcBef>
                <a:spcAft>
                  <a:spcPct val="0"/>
                </a:spcAft>
                <a:defRPr sz="2400">
                  <a:solidFill>
                    <a:schemeClr val="hlink"/>
                  </a:solidFill>
                  <a:latin typeface=".VnTime" panose="020B7200000000000000"/>
                </a:defRPr>
              </a:lvl6pPr>
              <a:lvl7pPr marL="3086100" indent="-342900" eaLnBrk="0" fontAlgn="base" hangingPunct="0">
                <a:spcBef>
                  <a:spcPct val="0"/>
                </a:spcBef>
                <a:spcAft>
                  <a:spcPct val="0"/>
                </a:spcAft>
                <a:defRPr sz="2400">
                  <a:solidFill>
                    <a:schemeClr val="hlink"/>
                  </a:solidFill>
                  <a:latin typeface=".VnTime" panose="020B7200000000000000"/>
                </a:defRPr>
              </a:lvl7pPr>
              <a:lvl8pPr marL="3543300" indent="-342900" eaLnBrk="0" fontAlgn="base" hangingPunct="0">
                <a:spcBef>
                  <a:spcPct val="0"/>
                </a:spcBef>
                <a:spcAft>
                  <a:spcPct val="0"/>
                </a:spcAft>
                <a:defRPr sz="2400">
                  <a:solidFill>
                    <a:schemeClr val="hlink"/>
                  </a:solidFill>
                  <a:latin typeface=".VnTime" panose="020B7200000000000000"/>
                </a:defRPr>
              </a:lvl8pPr>
              <a:lvl9pPr marL="4000500" indent="-342900" eaLnBrk="0" fontAlgn="base" hangingPunct="0">
                <a:spcBef>
                  <a:spcPct val="0"/>
                </a:spcBef>
                <a:spcAft>
                  <a:spcPct val="0"/>
                </a:spcAft>
                <a:defRPr sz="2400">
                  <a:solidFill>
                    <a:schemeClr val="hlink"/>
                  </a:solidFill>
                  <a:latin typeface=".VnTime" panose="020B7200000000000000"/>
                </a:defRPr>
              </a:lvl9pPr>
            </a:lstStyle>
            <a:p>
              <a:pPr algn="ctr"/>
              <a:r>
                <a:rPr lang="en-US" sz="2800" b="1" i="0" dirty="0">
                  <a:solidFill>
                    <a:srgbClr val="000000"/>
                  </a:solidFill>
                  <a:effectLst/>
                  <a:latin typeface="Cambria" panose="02040503050406030204" pitchFamily="18" charset="0"/>
                  <a:ea typeface="Cambria" panose="02040503050406030204" pitchFamily="18" charset="0"/>
                </a:rPr>
                <a:t>1 </a:t>
              </a:r>
              <a:r>
                <a:rPr lang="en-US" sz="2800" b="1" i="0" dirty="0" err="1">
                  <a:solidFill>
                    <a:srgbClr val="000000"/>
                  </a:solidFill>
                  <a:effectLst/>
                  <a:latin typeface="Cambria" panose="02040503050406030204" pitchFamily="18" charset="0"/>
                  <a:ea typeface="Cambria" panose="02040503050406030204" pitchFamily="18" charset="0"/>
                </a:rPr>
                <a:t>tạ</a:t>
              </a:r>
              <a:r>
                <a:rPr lang="en-US" sz="2800" b="1" i="0" dirty="0">
                  <a:solidFill>
                    <a:srgbClr val="000000"/>
                  </a:solidFill>
                  <a:effectLst/>
                  <a:latin typeface="Cambria" panose="02040503050406030204" pitchFamily="18" charset="0"/>
                  <a:ea typeface="Cambria" panose="02040503050406030204" pitchFamily="18" charset="0"/>
                </a:rPr>
                <a:t> 17 kg = 117 kg</a:t>
              </a:r>
            </a:p>
            <a:p>
              <a:pPr algn="ct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117 </a:t>
              </a:r>
              <a:r>
                <a:rPr lang="en-US" sz="2800" i="0" dirty="0" err="1">
                  <a:solidFill>
                    <a:srgbClr val="000000"/>
                  </a:solidFill>
                  <a:effectLst/>
                  <a:latin typeface="Cambria" panose="02040503050406030204" pitchFamily="18" charset="0"/>
                  <a:ea typeface="Cambria" panose="02040503050406030204" pitchFamily="18" charset="0"/>
                </a:rPr>
                <a:t>khi</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đến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chữ</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hàng</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chục</a:t>
              </a:r>
              <a:r>
                <a:rPr lang="en-US" sz="2800" i="0" dirty="0">
                  <a:solidFill>
                    <a:srgbClr val="000000"/>
                  </a:solidFill>
                  <a:effectLst/>
                  <a:latin typeface="Cambria" panose="02040503050406030204" pitchFamily="18" charset="0"/>
                  <a:ea typeface="Cambria" panose="02040503050406030204" pitchFamily="18" charset="0"/>
                </a:rPr>
                <a:t>, ta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lên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thành</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120</a:t>
              </a:r>
            </a:p>
          </p:txBody>
        </p:sp>
      </p:grpSp>
      <p:sp>
        <p:nvSpPr>
          <p:cNvPr id="21" name="Oval 20">
            <a:extLst>
              <a:ext uri="{FF2B5EF4-FFF2-40B4-BE49-F238E27FC236}">
                <a16:creationId xmlns:a16="http://schemas.microsoft.com/office/drawing/2014/main" id="{97C24E88-D151-B4ED-887A-EBAB5B1E9216}"/>
              </a:ext>
            </a:extLst>
          </p:cNvPr>
          <p:cNvSpPr/>
          <p:nvPr/>
        </p:nvSpPr>
        <p:spPr>
          <a:xfrm>
            <a:off x="832207" y="4263775"/>
            <a:ext cx="544530" cy="462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4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4" grpId="0" animBg="1"/>
      <p:bldP spid="14" grpId="1" animBg="1"/>
      <p:bldP spid="16" grpId="0" animBg="1"/>
      <p:bldP spid="16" grpId="1"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555366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&gt;,&lt;,=?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16" name="Text Box 8"/>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8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1:</a:t>
            </a:r>
          </a:p>
        </p:txBody>
      </p:sp>
      <p:sp>
        <p:nvSpPr>
          <p:cNvPr id="2" name="Rectangle 1"/>
          <p:cNvSpPr/>
          <p:nvPr/>
        </p:nvSpPr>
        <p:spPr>
          <a:xfrm>
            <a:off x="5278310" y="2967335"/>
            <a:ext cx="1635384"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6 </a:t>
            </a:r>
            <a:r>
              <a:rPr kumimoji="0" lang="en-US" sz="6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tạ</a:t>
            </a:r>
            <a:endPar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endParaRPr>
          </a:p>
        </p:txBody>
      </p:sp>
      <p:sp>
        <p:nvSpPr>
          <p:cNvPr id="6" name="Rectangle 5"/>
          <p:cNvSpPr/>
          <p:nvPr/>
        </p:nvSpPr>
        <p:spPr>
          <a:xfrm>
            <a:off x="7977872" y="3004083"/>
            <a:ext cx="2759153"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60 </a:t>
            </a:r>
            <a:r>
              <a:rPr kumimoji="0" lang="en-US" sz="6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yến</a:t>
            </a:r>
            <a:endPar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endParaRP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60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21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60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310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5175" y="2842181"/>
            <a:ext cx="242245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10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tấn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endParaRPr>
          </a:p>
        </p:txBody>
      </p:sp>
      <p:sp>
        <p:nvSpPr>
          <p:cNvPr id="6" name="Rectangle 5"/>
          <p:cNvSpPr/>
          <p:nvPr/>
        </p:nvSpPr>
        <p:spPr>
          <a:xfrm>
            <a:off x="7599950" y="2928578"/>
            <a:ext cx="302595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cs typeface="+mn-cs"/>
              </a:rPr>
              <a:t>9000 kg</a:t>
            </a: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a:fillRect/>
          </a:stretch>
        </p:blipFill>
        <p:spPr bwMode="auto">
          <a:xfrm>
            <a:off x="6706248" y="317278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535049" y="290970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6034" y="4004863"/>
            <a:ext cx="1885790" cy="1885790"/>
          </a:xfrm>
          <a:prstGeom prst="rect">
            <a:avLst/>
          </a:prstGeom>
        </p:spPr>
      </p:pic>
      <p:pic>
        <p:nvPicPr>
          <p:cNvPr id="19" name="图片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255866" y="866267"/>
            <a:ext cx="4829630" cy="4829630"/>
          </a:xfrm>
          <a:prstGeom prst="rect">
            <a:avLst/>
          </a:prstGeom>
          <a:noFill/>
          <a:ln>
            <a:noFill/>
          </a:ln>
          <a:effectLst/>
        </p:spPr>
      </p:pic>
      <p:sp>
        <p:nvSpPr>
          <p:cNvPr id="20" name="Text Box 8"/>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2:</a:t>
            </a:r>
          </a:p>
        </p:txBody>
      </p:sp>
      <p:sp>
        <p:nvSpPr>
          <p:cNvPr id="10" name="Text Box 7">
            <a:extLst>
              <a:ext uri="{FF2B5EF4-FFF2-40B4-BE49-F238E27FC236}">
                <a16:creationId xmlns:a16="http://schemas.microsoft.com/office/drawing/2014/main" id="{29FF9E14-8E0D-4BD8-954A-506CA9838DA0}"/>
              </a:ext>
            </a:extLst>
          </p:cNvPr>
          <p:cNvSpPr txBox="1">
            <a:spLocks noChangeArrowheads="1"/>
          </p:cNvSpPr>
          <p:nvPr/>
        </p:nvSpPr>
        <p:spPr bwMode="auto">
          <a:xfrm>
            <a:off x="3758217" y="1614057"/>
            <a:ext cx="555366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&gt;,&lt;,=?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subTnLst>
                                    <p:audio>
                                      <p:cMediaNode vol="100000">
                                        <p:cTn display="0" masterRel="sameClick">
                                          <p:stCondLst>
                                            <p:cond evt="begin" delay="0">
                                              <p:tn val="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31400" y="1204376"/>
            <a:ext cx="3783245" cy="3783245"/>
          </a:xfrm>
          <a:prstGeom prst="rect">
            <a:avLst/>
          </a:prstGeom>
        </p:spPr>
      </p:pic>
      <p:sp>
        <p:nvSpPr>
          <p:cNvPr id="6" name="Text Box 7"/>
          <p:cNvSpPr txBox="1">
            <a:spLocks noChangeArrowheads="1"/>
          </p:cNvSpPr>
          <p:nvPr/>
        </p:nvSpPr>
        <p:spPr bwMode="auto">
          <a:xfrm>
            <a:off x="3296936" y="1077661"/>
            <a:ext cx="704426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Đơn</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vị</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đo</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khối</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lớn</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đã</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7" name="Text Box 8"/>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3:</a:t>
            </a:r>
          </a:p>
        </p:txBody>
      </p:sp>
      <p:sp>
        <p:nvSpPr>
          <p:cNvPr id="3" name="Rectangle 2"/>
          <p:cNvSpPr/>
          <p:nvPr/>
        </p:nvSpPr>
        <p:spPr>
          <a:xfrm>
            <a:off x="6683045" y="2474116"/>
            <a:ext cx="1519840"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9BBB59"/>
                </a:solidFill>
                <a:effectLst/>
                <a:uLnTx/>
                <a:uFillTx/>
                <a:latin typeface="Cambria" panose="02040503050406030204" pitchFamily="18" charset="0"/>
                <a:ea typeface="Cambria" panose="02040503050406030204" pitchFamily="18" charset="0"/>
                <a:cs typeface="+mn-cs"/>
              </a:rPr>
              <a:t>Tấn</a:t>
            </a:r>
            <a:endParaRPr kumimoji="0" lang="en-US" sz="60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cs typeface="+mn-cs"/>
            </a:endParaRPr>
          </a:p>
        </p:txBody>
      </p:sp>
      <p:pic>
        <p:nvPicPr>
          <p:cNvPr id="11" name="Picture 10">
            <a:hlinkClick r:id="" action="ppaction://noaction"/>
          </p:cNvPr>
          <p:cNvPicPr>
            <a:picLocks noChangeAspect="1"/>
          </p:cNvPicPr>
          <p:nvPr/>
        </p:nvPicPr>
        <p:blipFill>
          <a:blip r:embed="rId5"/>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615138" y="2340177"/>
            <a:ext cx="1519840" cy="1402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kids looking at a computer screen&#10;&#10;Description automatically generated">
            <a:extLst>
              <a:ext uri="{FF2B5EF4-FFF2-40B4-BE49-F238E27FC236}">
                <a16:creationId xmlns:a16="http://schemas.microsoft.com/office/drawing/2014/main" id="{9FBF8A89-1CE1-E281-3D2F-75807067D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387" y="1933575"/>
            <a:ext cx="8658225" cy="3886200"/>
          </a:xfrm>
          <a:prstGeom prst="rect">
            <a:avLst/>
          </a:prstGeom>
        </p:spPr>
      </p:pic>
      <p:sp>
        <p:nvSpPr>
          <p:cNvPr id="7" name="Speech Bubble: Rectangle with Corners Rounded 6">
            <a:extLst>
              <a:ext uri="{FF2B5EF4-FFF2-40B4-BE49-F238E27FC236}">
                <a16:creationId xmlns:a16="http://schemas.microsoft.com/office/drawing/2014/main" id="{0479DFC3-D913-CC27-D1BE-A3639245AB94}"/>
              </a:ext>
            </a:extLst>
          </p:cNvPr>
          <p:cNvSpPr/>
          <p:nvPr/>
        </p:nvSpPr>
        <p:spPr>
          <a:xfrm>
            <a:off x="752475" y="3105150"/>
            <a:ext cx="2209800" cy="1400175"/>
          </a:xfrm>
          <a:prstGeom prst="wedgeRoundRectCallout">
            <a:avLst>
              <a:gd name="adj1" fmla="val 70546"/>
              <a:gd name="adj2" fmla="val 1488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nào</a:t>
            </a:r>
            <a:r>
              <a:rPr lang="en-US" sz="2400" dirty="0"/>
              <a:t> </a:t>
            </a:r>
            <a:r>
              <a:rPr lang="en-US" sz="2400" dirty="0" err="1"/>
              <a:t>nặng</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 </a:t>
            </a:r>
            <a:r>
              <a:rPr lang="en-US" sz="2400" dirty="0" err="1"/>
              <a:t>nhỉ</a:t>
            </a:r>
            <a:r>
              <a:rPr lang="en-US" sz="2400" dirty="0"/>
              <a:t>?</a:t>
            </a:r>
          </a:p>
        </p:txBody>
      </p:sp>
      <p:sp>
        <p:nvSpPr>
          <p:cNvPr id="8" name="Speech Bubble: Rectangle with Corners Rounded 7">
            <a:extLst>
              <a:ext uri="{FF2B5EF4-FFF2-40B4-BE49-F238E27FC236}">
                <a16:creationId xmlns:a16="http://schemas.microsoft.com/office/drawing/2014/main" id="{56CBAC1A-FD0A-FC68-FECF-1209C8CE8DB7}"/>
              </a:ext>
            </a:extLst>
          </p:cNvPr>
          <p:cNvSpPr/>
          <p:nvPr/>
        </p:nvSpPr>
        <p:spPr>
          <a:xfrm>
            <a:off x="4514850" y="1657351"/>
            <a:ext cx="2209800" cy="1504950"/>
          </a:xfrm>
          <a:prstGeom prst="wedgeRoundRectCallout">
            <a:avLst>
              <a:gd name="adj1" fmla="val 47701"/>
              <a:gd name="adj2" fmla="val 8018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Là</a:t>
            </a:r>
            <a:r>
              <a:rPr lang="en-US" sz="2400" dirty="0"/>
              <a:t> </a:t>
            </a:r>
            <a:r>
              <a:rPr lang="en-US" sz="2400" dirty="0" err="1"/>
              <a:t>cá</a:t>
            </a:r>
            <a:r>
              <a:rPr lang="en-US" sz="2400" dirty="0"/>
              <a:t> </a:t>
            </a:r>
            <a:r>
              <a:rPr lang="en-US" sz="2400" dirty="0" err="1"/>
              <a:t>voi</a:t>
            </a:r>
            <a:r>
              <a:rPr lang="en-US" sz="2400" dirty="0"/>
              <a:t> </a:t>
            </a:r>
            <a:r>
              <a:rPr lang="en-US" sz="2400" dirty="0" err="1"/>
              <a:t>xanh</a:t>
            </a:r>
            <a:r>
              <a:rPr lang="en-US" sz="2400" dirty="0"/>
              <a:t>. Con </a:t>
            </a:r>
            <a:r>
              <a:rPr lang="en-US" sz="2400" dirty="0" err="1"/>
              <a:t>nặng</a:t>
            </a:r>
            <a:r>
              <a:rPr lang="en-US" sz="2400" dirty="0"/>
              <a:t> </a:t>
            </a:r>
            <a:r>
              <a:rPr lang="en-US" sz="2400" dirty="0" err="1"/>
              <a:t>nhất</a:t>
            </a:r>
            <a:r>
              <a:rPr lang="en-US" sz="2400" dirty="0"/>
              <a:t> </a:t>
            </a:r>
            <a:r>
              <a:rPr lang="en-US" sz="2400" dirty="0" err="1"/>
              <a:t>có</a:t>
            </a:r>
            <a:r>
              <a:rPr lang="en-US" sz="2400" dirty="0"/>
              <a:t> </a:t>
            </a:r>
            <a:r>
              <a:rPr lang="en-US" sz="2400" dirty="0" err="1"/>
              <a:t>thể</a:t>
            </a:r>
            <a:r>
              <a:rPr lang="en-US" sz="2400" dirty="0"/>
              <a:t> </a:t>
            </a:r>
            <a:r>
              <a:rPr lang="en-US" sz="2400" dirty="0" err="1"/>
              <a:t>lên</a:t>
            </a:r>
            <a:r>
              <a:rPr lang="en-US" sz="2400" dirty="0"/>
              <a:t> </a:t>
            </a:r>
            <a:r>
              <a:rPr lang="en-US" sz="2400" dirty="0" err="1"/>
              <a:t>tới</a:t>
            </a:r>
            <a:r>
              <a:rPr lang="en-US" sz="2400" dirty="0"/>
              <a:t> 190 </a:t>
            </a:r>
            <a:r>
              <a:rPr lang="en-US" sz="2400" dirty="0" err="1"/>
              <a:t>tấn</a:t>
            </a:r>
            <a:r>
              <a:rPr lang="en-US" sz="2400" dirty="0"/>
              <a:t>.</a:t>
            </a:r>
          </a:p>
        </p:txBody>
      </p:sp>
      <p:sp>
        <p:nvSpPr>
          <p:cNvPr id="9" name="Speech Bubble: Rectangle with Corners Rounded 8">
            <a:extLst>
              <a:ext uri="{FF2B5EF4-FFF2-40B4-BE49-F238E27FC236}">
                <a16:creationId xmlns:a16="http://schemas.microsoft.com/office/drawing/2014/main" id="{7EF38824-BC92-F1AB-36E2-195084847596}"/>
              </a:ext>
            </a:extLst>
          </p:cNvPr>
          <p:cNvSpPr/>
          <p:nvPr/>
        </p:nvSpPr>
        <p:spPr>
          <a:xfrm>
            <a:off x="7543800" y="1047751"/>
            <a:ext cx="2209800" cy="1504950"/>
          </a:xfrm>
          <a:prstGeom prst="wedgeRoundRectCallout">
            <a:avLst>
              <a:gd name="adj1" fmla="val -30747"/>
              <a:gd name="adj2" fmla="val 6436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190 </a:t>
            </a:r>
            <a:r>
              <a:rPr lang="en-US" sz="2400" dirty="0" err="1"/>
              <a:t>tấn</a:t>
            </a:r>
            <a:r>
              <a:rPr lang="en-US" sz="2400" dirty="0"/>
              <a:t> </a:t>
            </a:r>
            <a:r>
              <a:rPr lang="en-US" sz="2400" dirty="0" err="1"/>
              <a:t>có</a:t>
            </a:r>
            <a:r>
              <a:rPr lang="en-US" sz="2400" dirty="0"/>
              <a:t> </a:t>
            </a:r>
            <a:r>
              <a:rPr lang="en-US" sz="2400" dirty="0" err="1"/>
              <a:t>lớn</a:t>
            </a:r>
            <a:r>
              <a:rPr lang="en-US" sz="2400" dirty="0"/>
              <a:t> </a:t>
            </a:r>
            <a:r>
              <a:rPr lang="en-US" sz="2400" dirty="0" err="1"/>
              <a:t>hơn</a:t>
            </a:r>
            <a:r>
              <a:rPr lang="en-US" sz="2400" dirty="0"/>
              <a:t> 190 kg </a:t>
            </a:r>
            <a:r>
              <a:rPr lang="en-US" sz="2400" dirty="0" err="1"/>
              <a:t>không</a:t>
            </a:r>
            <a:r>
              <a:rPr lang="en-US" sz="2400" dirty="0"/>
              <a:t> </a:t>
            </a:r>
            <a:r>
              <a:rPr lang="en-US" sz="2400" dirty="0" err="1"/>
              <a:t>nhỉ</a:t>
            </a:r>
            <a:r>
              <a:rPr lang="en-US" sz="2400" dirty="0"/>
              <a:t>?</a:t>
            </a:r>
          </a:p>
        </p:txBody>
      </p:sp>
    </p:spTree>
    <p:extLst>
      <p:ext uri="{BB962C8B-B14F-4D97-AF65-F5344CB8AC3E}">
        <p14:creationId xmlns:p14="http://schemas.microsoft.com/office/powerpoint/2010/main" val="1156204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904423" y="2258084"/>
            <a:ext cx="88704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đơn</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vị</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đo</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khối</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endPar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liền</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kề</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gấp</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kém</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bao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nhiêu</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lần</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8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5967791" y="4427908"/>
            <a:ext cx="3734412"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cs typeface="+mn-cs"/>
              </a:rPr>
              <a:t>10 </a:t>
            </a:r>
            <a:r>
              <a:rPr kumimoji="0" lang="en-US" sz="4800" b="1" i="0" u="none" strike="noStrike" kern="1200" cap="none" spc="0" normalizeH="0" baseline="0" noProof="0" dirty="0" err="1">
                <a:ln>
                  <a:noFill/>
                </a:ln>
                <a:solidFill>
                  <a:srgbClr val="9BBB59"/>
                </a:solidFill>
                <a:effectLst/>
                <a:uLnTx/>
                <a:uFillTx/>
                <a:latin typeface="Cambria" panose="02040503050406030204" pitchFamily="18" charset="0"/>
                <a:ea typeface="Cambria" panose="02040503050406030204" pitchFamily="18" charset="0"/>
                <a:cs typeface="+mn-cs"/>
              </a:rPr>
              <a:t>lần</a:t>
            </a:r>
            <a:endParaRPr kumimoji="0" lang="en-US" sz="48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cs typeface="+mn-cs"/>
            </a:endParaRPr>
          </a:p>
        </p:txBody>
      </p:sp>
      <p:pic>
        <p:nvPicPr>
          <p:cNvPr id="11" name="Picture 10">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2126" y="3857254"/>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736449" y="4070661"/>
            <a:ext cx="2014216" cy="185824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2254730" y="-292983"/>
            <a:ext cx="2767876" cy="2767876"/>
          </a:xfrm>
          <a:prstGeom prst="rect">
            <a:avLst/>
          </a:prstGeom>
        </p:spPr>
      </p:pic>
      <p:sp>
        <p:nvSpPr>
          <p:cNvPr id="9" name="Text Box 8"/>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5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15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a:fillRect/>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2"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6F3"/>
        </a:solidFill>
        <a:effectLst/>
      </p:bgPr>
    </p:bg>
    <p:spTree>
      <p:nvGrpSpPr>
        <p:cNvPr id="1" name=""/>
        <p:cNvGrpSpPr/>
        <p:nvPr/>
      </p:nvGrpSpPr>
      <p:grpSpPr>
        <a:xfrm>
          <a:off x="0" y="0"/>
          <a:ext cx="0" cy="0"/>
          <a:chOff x="0" y="0"/>
          <a:chExt cx="0" cy="0"/>
        </a:xfrm>
      </p:grpSpPr>
      <p:grpSp>
        <p:nvGrpSpPr>
          <p:cNvPr id="2" name="Group 2"/>
          <p:cNvGrpSpPr/>
          <p:nvPr/>
        </p:nvGrpSpPr>
        <p:grpSpPr>
          <a:xfrm>
            <a:off x="-1261994" y="-316343"/>
            <a:ext cx="14981370" cy="7490685"/>
            <a:chOff x="0" y="0"/>
            <a:chExt cx="29962740" cy="14981370"/>
          </a:xfrm>
        </p:grpSpPr>
        <p:sp>
          <p:nvSpPr>
            <p:cNvPr id="3" name="Freeform 3"/>
            <p:cNvSpPr/>
            <p:nvPr/>
          </p:nvSpPr>
          <p:spPr>
            <a:xfrm>
              <a:off x="0"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7490685"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4981370"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2472055" y="0"/>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0"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0685"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4981370"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22472055" y="7490685"/>
              <a:ext cx="7490685" cy="7490685"/>
            </a:xfrm>
            <a:custGeom>
              <a:avLst/>
              <a:gdLst/>
              <a:ahLst/>
              <a:cxnLst/>
              <a:rect l="l" t="t" r="r" b="b"/>
              <a:pathLst>
                <a:path w="7490685" h="7490685">
                  <a:moveTo>
                    <a:pt x="0" y="0"/>
                  </a:moveTo>
                  <a:lnTo>
                    <a:pt x="7490685" y="0"/>
                  </a:lnTo>
                  <a:lnTo>
                    <a:pt x="7490685" y="7490685"/>
                  </a:lnTo>
                  <a:lnTo>
                    <a:pt x="0" y="74906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2000659" y="417140"/>
            <a:ext cx="9720286" cy="6023720"/>
            <a:chOff x="0" y="0"/>
            <a:chExt cx="16381365" cy="12047439"/>
          </a:xfrm>
        </p:grpSpPr>
        <p:sp>
          <p:nvSpPr>
            <p:cNvPr id="12" name="Freeform 12"/>
            <p:cNvSpPr/>
            <p:nvPr/>
          </p:nvSpPr>
          <p:spPr>
            <a:xfrm rot="5291947">
              <a:off x="2427869" y="-1977101"/>
              <a:ext cx="11550275" cy="16001641"/>
            </a:xfrm>
            <a:custGeom>
              <a:avLst/>
              <a:gdLst/>
              <a:ahLst/>
              <a:cxnLst/>
              <a:rect l="l" t="t" r="r" b="b"/>
              <a:pathLst>
                <a:path w="11550275" h="16001641">
                  <a:moveTo>
                    <a:pt x="0" y="0"/>
                  </a:moveTo>
                  <a:lnTo>
                    <a:pt x="11550275" y="0"/>
                  </a:lnTo>
                  <a:lnTo>
                    <a:pt x="11550275" y="16001641"/>
                  </a:lnTo>
                  <a:lnTo>
                    <a:pt x="0" y="160016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5400000">
              <a:off x="2216118" y="-2172188"/>
              <a:ext cx="11500640" cy="15932877"/>
            </a:xfrm>
            <a:custGeom>
              <a:avLst/>
              <a:gdLst/>
              <a:ahLst/>
              <a:cxnLst/>
              <a:rect l="l" t="t" r="r" b="b"/>
              <a:pathLst>
                <a:path w="11500640" h="15932877">
                  <a:moveTo>
                    <a:pt x="0" y="0"/>
                  </a:moveTo>
                  <a:lnTo>
                    <a:pt x="11500641" y="0"/>
                  </a:lnTo>
                  <a:lnTo>
                    <a:pt x="11500641" y="15932877"/>
                  </a:lnTo>
                  <a:lnTo>
                    <a:pt x="0" y="159328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a:extLst>
              <a:ext uri="{FF2B5EF4-FFF2-40B4-BE49-F238E27FC236}">
                <a16:creationId xmlns:a16="http://schemas.microsoft.com/office/drawing/2014/main" id="{3FF97096-BC8B-BBFD-B848-E953AB3D482E}"/>
              </a:ext>
            </a:extLst>
          </p:cNvPr>
          <p:cNvSpPr/>
          <p:nvPr/>
        </p:nvSpPr>
        <p:spPr>
          <a:xfrm>
            <a:off x="-129820" y="1731818"/>
            <a:ext cx="3302511" cy="5003615"/>
          </a:xfrm>
          <a:custGeom>
            <a:avLst/>
            <a:gdLst/>
            <a:ahLst/>
            <a:cxnLst/>
            <a:rect l="l" t="t" r="r" b="b"/>
            <a:pathLst>
              <a:path w="4268801" h="6696159">
                <a:moveTo>
                  <a:pt x="0" y="0"/>
                </a:moveTo>
                <a:lnTo>
                  <a:pt x="4268801" y="0"/>
                </a:lnTo>
                <a:lnTo>
                  <a:pt x="4268801" y="6696159"/>
                </a:lnTo>
                <a:lnTo>
                  <a:pt x="0" y="6696159"/>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descr="A blue and orange text&#10;&#10;AI-generated content may be incorrect.">
            <a:extLst>
              <a:ext uri="{FF2B5EF4-FFF2-40B4-BE49-F238E27FC236}">
                <a16:creationId xmlns:a16="http://schemas.microsoft.com/office/drawing/2014/main" id="{1FCE565E-ACB0-4598-592A-9455F6572A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36213" y="2183166"/>
            <a:ext cx="8254699" cy="285317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5 loài vật khổng lồ nhất thế giới - KhoaHoc.tv">
            <a:extLst>
              <a:ext uri="{FF2B5EF4-FFF2-40B4-BE49-F238E27FC236}">
                <a16:creationId xmlns:a16="http://schemas.microsoft.com/office/drawing/2014/main" id="{14269838-2252-3B44-01DC-F0B7322DC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a16="http://schemas.microsoft.com/office/drawing/2014/main" id="{52B6A6BA-ADB4-4386-918C-04162DFE0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339030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3889232" y="4619625"/>
            <a:ext cx="46927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 mã nặng khoảng 401kg</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098" name="Picture 2" descr="Top 10 loài động vật có cân nặng “khủng” nhất hành tinh">
            <a:extLst>
              <a:ext uri="{FF2B5EF4-FFF2-40B4-BE49-F238E27FC236}">
                <a16:creationId xmlns:a16="http://schemas.microsoft.com/office/drawing/2014/main" id="{B2FBDE56-70D8-A29A-8C17-5BB9B2A75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499" y="490536"/>
            <a:ext cx="5137151" cy="38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2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11">
            <a:extLst>
              <a:ext uri="{FF2B5EF4-FFF2-40B4-BE49-F238E27FC236}">
                <a16:creationId xmlns:a16="http://schemas.microsoft.com/office/drawing/2014/main" id="{ED996C9F-2DC6-A47A-E579-E7A438783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19821"/>
            <a:ext cx="9934575" cy="6045000"/>
          </a:xfrm>
          <a:prstGeom prst="rect">
            <a:avLst/>
          </a:prstGeom>
        </p:spPr>
      </p:pic>
      <p:sp>
        <p:nvSpPr>
          <p:cNvPr id="5" name="PA_矩形 5">
            <a:extLst>
              <a:ext uri="{FF2B5EF4-FFF2-40B4-BE49-F238E27FC236}">
                <a16:creationId xmlns:a16="http://schemas.microsoft.com/office/drawing/2014/main" id="{273B9120-9866-C581-C191-1191EFD852AE}"/>
              </a:ext>
            </a:extLst>
          </p:cNvPr>
          <p:cNvSpPr/>
          <p:nvPr>
            <p:custDataLst>
              <p:tags r:id="rId1"/>
            </p:custDataLst>
          </p:nvPr>
        </p:nvSpPr>
        <p:spPr>
          <a:xfrm>
            <a:off x="5943599" y="1682386"/>
            <a:ext cx="4810125"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Để</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đo</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khối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lượng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các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vật</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nặng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chục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trăm</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nghìn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người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ta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còn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dùng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đơn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vị</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yến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tạ</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tấn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a:t>
            </a:r>
            <a:endParaRPr kumimoji="0" lang="zh-CN" altLang="en-US" sz="3600" b="1" i="1"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pic>
        <p:nvPicPr>
          <p:cNvPr id="6" name="Picture 5" descr="A picture containing toy, doll, vector graphics&#10;&#10;Description automatically generated">
            <a:extLst>
              <a:ext uri="{FF2B5EF4-FFF2-40B4-BE49-F238E27FC236}">
                <a16:creationId xmlns:a16="http://schemas.microsoft.com/office/drawing/2014/main" id="{38972D76-84BB-381C-3BEB-A5B9DB01B70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975" y="2755371"/>
            <a:ext cx="4226358" cy="4226358"/>
          </a:xfrm>
          <a:prstGeom prst="rect">
            <a:avLst/>
          </a:prstGeom>
        </p:spPr>
      </p:pic>
    </p:spTree>
    <p:extLst>
      <p:ext uri="{BB962C8B-B14F-4D97-AF65-F5344CB8AC3E}">
        <p14:creationId xmlns:p14="http://schemas.microsoft.com/office/powerpoint/2010/main" val="68543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4597" y="630133"/>
            <a:ext cx="6706089" cy="5998783"/>
            <a:chOff x="-1484597" y="630133"/>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4597" y="630133"/>
              <a:ext cx="6706089" cy="5998783"/>
            </a:xfrm>
            <a:prstGeom prst="rect">
              <a:avLst/>
            </a:prstGeom>
          </p:spPr>
        </p:pic>
        <p:sp>
          <p:nvSpPr>
            <p:cNvPr id="8" name="文本框 29"/>
            <p:cNvSpPr txBox="1"/>
            <p:nvPr/>
          </p:nvSpPr>
          <p:spPr>
            <a:xfrm>
              <a:off x="378497" y="2558975"/>
              <a:ext cx="336482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Các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đơn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vị</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khối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lượng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đã</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học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a:t>
              </a: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Ki-lô-gam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A_文本框 33"/>
          <p:cNvSpPr txBox="1"/>
          <p:nvPr>
            <p:custDataLst>
              <p:tags r:id="rId1"/>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4"/>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5">
            <a:extLst>
              <a:ext uri="{28A0092B-C50C-407E-A947-70E740481C1C}">
                <a14:useLocalDpi xmlns:a14="http://schemas.microsoft.com/office/drawing/2010/main" val="0"/>
              </a:ext>
            </a:extLst>
          </a:blip>
          <a:srcRect t="34436"/>
          <a:stretch>
            <a:fillRect/>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6"/>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6"/>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6"/>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6"/>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6"/>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6"/>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6"/>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6"/>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6"/>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6"/>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A_文本框 33"/>
          <p:cNvSpPr txBox="1"/>
          <p:nvPr>
            <p:custDataLst>
              <p:tags r:id="rId1"/>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t="34436"/>
          <a:stretch>
            <a:fillRect/>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5"/>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5"/>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5"/>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5"/>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5"/>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5"/>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5"/>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5"/>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5"/>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5"/>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6"/>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i="0" u="none" strike="noStrike" kern="1200" normalizeH="0" baseline="0" noProof="0" dirty="0" err="1">
                <a:ln w="0"/>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tạ</a:t>
            </a:r>
            <a:endParaRPr kumimoji="0" lang="en-US" sz="8800" i="0" u="none" strike="noStrike" kern="120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509</Words>
  <Application>Microsoft Office PowerPoint</Application>
  <PresentationFormat>Widescreen</PresentationFormat>
  <Paragraphs>123</Paragraphs>
  <Slides>22</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22</vt:i4>
      </vt:variant>
    </vt:vector>
  </HeadingPairs>
  <TitlesOfParts>
    <vt:vector size="38" baseType="lpstr">
      <vt:lpstr>Microsoft YaHei</vt:lpstr>
      <vt:lpstr>Arial</vt:lpstr>
      <vt:lpstr>Calibri</vt:lpstr>
      <vt:lpstr>Cambria</vt:lpstr>
      <vt:lpstr>等线</vt:lpstr>
      <vt:lpstr>FZHei-B01S</vt:lpstr>
      <vt:lpstr>Times New Roman</vt:lpstr>
      <vt:lpstr>Tw Cen MT</vt:lpstr>
      <vt:lpstr>UTM Aristote</vt:lpstr>
      <vt:lpstr>UTM Loko</vt:lpstr>
      <vt:lpstr>字体视界-狮子座体</vt:lpstr>
      <vt:lpstr>方正水柱简体</vt:lpstr>
      <vt:lpstr>迷你简少儿</vt:lpstr>
      <vt:lpstr>www.99ppt.com</vt:lpstr>
      <vt:lpstr>Droplet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58</cp:revision>
  <dcterms:created xsi:type="dcterms:W3CDTF">2023-08-10T04:53:54Z</dcterms:created>
  <dcterms:modified xsi:type="dcterms:W3CDTF">2025-11-07T14:01:07Z</dcterms:modified>
</cp:coreProperties>
</file>