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819" r:id="rId9"/>
    <p:sldMasterId id="2147483831" r:id="rId10"/>
  </p:sldMasterIdLst>
  <p:notesMasterIdLst>
    <p:notesMasterId r:id="rId30"/>
  </p:notesMasterIdLst>
  <p:sldIdLst>
    <p:sldId id="283" r:id="rId11"/>
    <p:sldId id="301" r:id="rId12"/>
    <p:sldId id="268" r:id="rId13"/>
    <p:sldId id="264" r:id="rId14"/>
    <p:sldId id="284" r:id="rId15"/>
    <p:sldId id="292" r:id="rId16"/>
    <p:sldId id="293" r:id="rId17"/>
    <p:sldId id="337" r:id="rId18"/>
    <p:sldId id="310" r:id="rId19"/>
    <p:sldId id="298" r:id="rId20"/>
    <p:sldId id="311" r:id="rId21"/>
    <p:sldId id="339" r:id="rId22"/>
    <p:sldId id="312" r:id="rId23"/>
    <p:sldId id="313" r:id="rId24"/>
    <p:sldId id="341" r:id="rId25"/>
    <p:sldId id="299" r:id="rId26"/>
    <p:sldId id="342" r:id="rId27"/>
    <p:sldId id="300" r:id="rId28"/>
    <p:sldId id="30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-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320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096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6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9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80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566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21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333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797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155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7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408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570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7177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720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1031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FF92-65C0-4A18-BE58-D205D709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C82DE-57A7-405D-9BCF-0637E855A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88D7B-8A21-4BE9-8BD7-10A1D9C3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A1EA3-930A-4A6C-948C-AB730DF7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9990-16AE-4EFC-8C62-5FE2F9CA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673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3148-FE7F-47BE-AD73-EB5ED8DC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0808C-69F9-4685-A30E-A9BC4800D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90979-E02D-42F5-8FD5-C0DEA9AE9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F75D9-C2CD-440B-8F12-FEC45F47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7406E-01B4-4C3A-8D78-35B2398E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FD61D-2528-4838-8007-337503D5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271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051A-ABCA-4FF9-BF83-45DBB40E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4186-ADB0-42B9-A99A-0614AFCE4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7F6BB-9483-45F7-BB8E-AB71A1604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DE9A0-EAC5-42E6-8920-453FE369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27534-BCE3-450A-B9BA-A9599A2B1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346EB-3BB3-45B4-BB84-8E007121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0C93F0-DC72-4382-ACF7-9CFC20B0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1B9EC-9C11-4EF2-8B56-7428375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610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D36B-45E8-4AE0-BF7A-57B89B27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A0B68-6750-48A5-BF15-036577AE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11845-BC2B-4F7E-804D-BED14B9E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A0E31-7D88-41A7-9091-B944E868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629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7521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912A-1887-4DA8-96F0-14848BAB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2A3B-B386-4C48-BF1B-F374ACE62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9FA38-8EC7-4FA0-8815-731540D0D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4A624-61A7-44BE-9435-7A0D1EED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CF041-7729-40DC-A1D7-2E15C1C2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280C5-15C3-44AA-8509-A1DF91E2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91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A445-3F14-4740-834F-F7AD4FC9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F0C3CA-24BF-40F7-9527-1365DD724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91992-0B12-4B81-96B8-CCD4446FD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D3972-40C1-4A40-9331-4D5A177B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32E1D-0D0D-4671-9E46-A0EDA9F0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734ED-96C4-4CE3-B2D1-F1D9B91A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805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2844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4B2933-D4EF-4695-8EC0-091DCE331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6E83-6D96-492E-8224-0EB7BE7C2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00981-C044-4D27-A8D8-2669DDEA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2C0F-C41D-4DB6-BB89-EE5E7DBC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16B1-2B90-458F-AC73-E0F3C0D7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1B00-8DEA-4B93-B71D-EFB3F5A8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1692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343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113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2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37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94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49.png"/><Relationship Id="rId18" Type="http://schemas.openxmlformats.org/officeDocument/2006/relationships/image" Target="../media/image68.png"/><Relationship Id="rId3" Type="http://schemas.openxmlformats.org/officeDocument/2006/relationships/image" Target="../media/image16.svg"/><Relationship Id="rId21" Type="http://schemas.microsoft.com/office/2007/relationships/hdphoto" Target="../media/hdphoto3.wdp"/><Relationship Id="rId7" Type="http://schemas.openxmlformats.org/officeDocument/2006/relationships/image" Target="../media/image65.png"/><Relationship Id="rId12" Type="http://schemas.openxmlformats.org/officeDocument/2006/relationships/image" Target="../media/image76.svg"/><Relationship Id="rId17" Type="http://schemas.openxmlformats.org/officeDocument/2006/relationships/image" Target="../media/image67.png"/><Relationship Id="rId2" Type="http://schemas.openxmlformats.org/officeDocument/2006/relationships/image" Target="../media/image20.png"/><Relationship Id="rId16" Type="http://schemas.openxmlformats.org/officeDocument/2006/relationships/image" Target="../media/image19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4.svg"/><Relationship Id="rId11" Type="http://schemas.openxmlformats.org/officeDocument/2006/relationships/image" Target="../media/image58.png"/><Relationship Id="rId24" Type="http://schemas.openxmlformats.org/officeDocument/2006/relationships/image" Target="../media/image45.png"/><Relationship Id="rId5" Type="http://schemas.openxmlformats.org/officeDocument/2006/relationships/image" Target="../media/image64.png"/><Relationship Id="rId15" Type="http://schemas.openxmlformats.org/officeDocument/2006/relationships/image" Target="../media/image66.png"/><Relationship Id="rId23" Type="http://schemas.openxmlformats.org/officeDocument/2006/relationships/image" Target="../media/image7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63.png"/><Relationship Id="rId9" Type="http://schemas.openxmlformats.org/officeDocument/2006/relationships/image" Target="../media/image23.png"/><Relationship Id="rId14" Type="http://schemas.openxmlformats.org/officeDocument/2006/relationships/image" Target="../media/image50.png"/><Relationship Id="rId22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4.svg"/><Relationship Id="rId17" Type="http://schemas.openxmlformats.org/officeDocument/2006/relationships/image" Target="../media/image61.png"/><Relationship Id="rId2" Type="http://schemas.openxmlformats.org/officeDocument/2006/relationships/image" Target="../media/image2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1.png"/><Relationship Id="rId18" Type="http://schemas.openxmlformats.org/officeDocument/2006/relationships/image" Target="../media/image73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4.svg"/><Relationship Id="rId17" Type="http://schemas.openxmlformats.org/officeDocument/2006/relationships/image" Target="../media/image72.png"/><Relationship Id="rId2" Type="http://schemas.openxmlformats.org/officeDocument/2006/relationships/image" Target="../media/image20.png"/><Relationship Id="rId16" Type="http://schemas.openxmlformats.org/officeDocument/2006/relationships/image" Target="../media/image24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50.png"/><Relationship Id="rId19" Type="http://schemas.openxmlformats.org/officeDocument/2006/relationships/image" Target="../media/image74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1.png"/><Relationship Id="rId18" Type="http://schemas.openxmlformats.org/officeDocument/2006/relationships/image" Target="../media/image73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4.svg"/><Relationship Id="rId17" Type="http://schemas.openxmlformats.org/officeDocument/2006/relationships/image" Target="../media/image72.png"/><Relationship Id="rId2" Type="http://schemas.openxmlformats.org/officeDocument/2006/relationships/image" Target="../media/image2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slide" Target="slide17.xml"/><Relationship Id="rId4" Type="http://schemas.openxmlformats.org/officeDocument/2006/relationships/image" Target="../media/image36.png"/><Relationship Id="rId9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49.png"/><Relationship Id="rId1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76.png"/><Relationship Id="rId12" Type="http://schemas.openxmlformats.org/officeDocument/2006/relationships/image" Target="../media/image76.sv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4.svg"/><Relationship Id="rId11" Type="http://schemas.openxmlformats.org/officeDocument/2006/relationships/image" Target="../media/image58.png"/><Relationship Id="rId5" Type="http://schemas.openxmlformats.org/officeDocument/2006/relationships/image" Target="../media/image64.png"/><Relationship Id="rId15" Type="http://schemas.openxmlformats.org/officeDocument/2006/relationships/image" Target="../media/image66.png"/><Relationship Id="rId10" Type="http://schemas.openxmlformats.org/officeDocument/2006/relationships/image" Target="../media/image26.png"/><Relationship Id="rId4" Type="http://schemas.openxmlformats.org/officeDocument/2006/relationships/image" Target="../media/image16.svg"/><Relationship Id="rId9" Type="http://schemas.openxmlformats.org/officeDocument/2006/relationships/image" Target="../media/image23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78.gif"/><Relationship Id="rId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4.svg"/><Relationship Id="rId3" Type="http://schemas.openxmlformats.org/officeDocument/2006/relationships/image" Target="../media/image12.svg"/><Relationship Id="rId21" Type="http://schemas.openxmlformats.org/officeDocument/2006/relationships/image" Target="../media/image58.pn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79.png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png"/><Relationship Id="rId11" Type="http://schemas.openxmlformats.org/officeDocument/2006/relationships/image" Target="../media/image20.svg"/><Relationship Id="rId24" Type="http://schemas.openxmlformats.org/officeDocument/2006/relationships/image" Target="../media/image50.png"/><Relationship Id="rId5" Type="http://schemas.openxmlformats.org/officeDocument/2006/relationships/image" Target="../media/image14.svg"/><Relationship Id="rId15" Type="http://schemas.openxmlformats.org/officeDocument/2006/relationships/image" Target="../media/image26.png"/><Relationship Id="rId23" Type="http://schemas.openxmlformats.org/officeDocument/2006/relationships/image" Target="../media/image49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Relationship Id="rId14" Type="http://schemas.openxmlformats.org/officeDocument/2006/relationships/image" Target="../media/image25.png"/><Relationship Id="rId22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4.svg"/><Relationship Id="rId26" Type="http://schemas.openxmlformats.org/officeDocument/2006/relationships/image" Target="../media/image45.png"/><Relationship Id="rId3" Type="http://schemas.openxmlformats.org/officeDocument/2006/relationships/image" Target="../media/image12.svg"/><Relationship Id="rId21" Type="http://schemas.openxmlformats.org/officeDocument/2006/relationships/image" Target="../media/image58.pn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80.png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png"/><Relationship Id="rId11" Type="http://schemas.openxmlformats.org/officeDocument/2006/relationships/image" Target="../media/image20.svg"/><Relationship Id="rId24" Type="http://schemas.openxmlformats.org/officeDocument/2006/relationships/image" Target="../media/image50.png"/><Relationship Id="rId5" Type="http://schemas.openxmlformats.org/officeDocument/2006/relationships/image" Target="../media/image14.svg"/><Relationship Id="rId15" Type="http://schemas.openxmlformats.org/officeDocument/2006/relationships/image" Target="../media/image26.png"/><Relationship Id="rId23" Type="http://schemas.openxmlformats.org/officeDocument/2006/relationships/image" Target="../media/image49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Relationship Id="rId14" Type="http://schemas.openxmlformats.org/officeDocument/2006/relationships/image" Target="../media/image25.png"/><Relationship Id="rId22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4.svg"/><Relationship Id="rId3" Type="http://schemas.openxmlformats.org/officeDocument/2006/relationships/image" Target="../media/image12.svg"/><Relationship Id="rId21" Type="http://schemas.openxmlformats.org/officeDocument/2006/relationships/image" Target="../media/image30.pn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slide" Target="slide4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1.png"/><Relationship Id="rId18" Type="http://schemas.openxmlformats.org/officeDocument/2006/relationships/image" Target="../media/image52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4.svg"/><Relationship Id="rId17" Type="http://schemas.openxmlformats.org/officeDocument/2006/relationships/image" Target="../media/image51.png"/><Relationship Id="rId2" Type="http://schemas.openxmlformats.org/officeDocument/2006/relationships/image" Target="../media/image2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7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50.png"/><Relationship Id="rId19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6.png"/><Relationship Id="rId18" Type="http://schemas.openxmlformats.org/officeDocument/2006/relationships/image" Target="../media/image47.png"/><Relationship Id="rId3" Type="http://schemas.openxmlformats.org/officeDocument/2006/relationships/image" Target="../media/image19.png"/><Relationship Id="rId21" Type="http://schemas.openxmlformats.org/officeDocument/2006/relationships/image" Target="../media/image49.png"/><Relationship Id="rId7" Type="http://schemas.openxmlformats.org/officeDocument/2006/relationships/image" Target="../media/image23.png"/><Relationship Id="rId12" Type="http://schemas.openxmlformats.org/officeDocument/2006/relationships/image" Target="../media/image55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8.svg"/><Relationship Id="rId11" Type="http://schemas.openxmlformats.org/officeDocument/2006/relationships/image" Target="../media/image54.png"/><Relationship Id="rId5" Type="http://schemas.openxmlformats.org/officeDocument/2006/relationships/image" Target="../media/image21.png"/><Relationship Id="rId15" Type="http://schemas.openxmlformats.org/officeDocument/2006/relationships/image" Target="../media/image59.svg"/><Relationship Id="rId10" Type="http://schemas.openxmlformats.org/officeDocument/2006/relationships/image" Target="../media/image16.svg"/><Relationship Id="rId19" Type="http://schemas.openxmlformats.org/officeDocument/2006/relationships/image" Target="../media/image76.svg"/><Relationship Id="rId4" Type="http://schemas.openxmlformats.org/officeDocument/2006/relationships/image" Target="../media/image14.svg"/><Relationship Id="rId9" Type="http://schemas.openxmlformats.org/officeDocument/2006/relationships/image" Target="../media/image20.png"/><Relationship Id="rId14" Type="http://schemas.openxmlformats.org/officeDocument/2006/relationships/image" Target="../media/image29.png"/><Relationship Id="rId22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0.png"/><Relationship Id="rId18" Type="http://schemas.openxmlformats.org/officeDocument/2006/relationships/image" Target="../media/image60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12" Type="http://schemas.openxmlformats.org/officeDocument/2006/relationships/image" Target="../media/image49.png"/><Relationship Id="rId17" Type="http://schemas.openxmlformats.org/officeDocument/2006/relationships/image" Target="../media/image84.svg"/><Relationship Id="rId2" Type="http://schemas.openxmlformats.org/officeDocument/2006/relationships/image" Target="../media/image20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1.png"/><Relationship Id="rId11" Type="http://schemas.openxmlformats.org/officeDocument/2006/relationships/image" Target="../media/image76.svg"/><Relationship Id="rId5" Type="http://schemas.openxmlformats.org/officeDocument/2006/relationships/image" Target="../media/image14.svg"/><Relationship Id="rId15" Type="http://schemas.openxmlformats.org/officeDocument/2006/relationships/image" Target="../media/image55.png"/><Relationship Id="rId10" Type="http://schemas.openxmlformats.org/officeDocument/2006/relationships/image" Target="../media/image58.png"/><Relationship Id="rId19" Type="http://schemas.openxmlformats.org/officeDocument/2006/relationships/image" Target="../media/image86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1.png"/><Relationship Id="rId18" Type="http://schemas.openxmlformats.org/officeDocument/2006/relationships/image" Target="../media/image62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4.svg"/><Relationship Id="rId17" Type="http://schemas.openxmlformats.org/officeDocument/2006/relationships/image" Target="../media/image61.png"/><Relationship Id="rId2" Type="http://schemas.openxmlformats.org/officeDocument/2006/relationships/image" Target="../media/image2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7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50.png"/><Relationship Id="rId19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56027" y="523699"/>
            <a:ext cx="81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65529" y="5639307"/>
            <a:ext cx="647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758D2C-6E8C-1965-AA15-C3CC43EC47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067" y="81096"/>
            <a:ext cx="1541964" cy="15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1949217-2DE1-DEDA-7AE2-13D54E47DB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15" y="978625"/>
            <a:ext cx="2163135" cy="2952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8382B0-4820-C701-931D-9297F77D51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9B6CAFE-ED52-D667-B77F-34E9CA5762A3}"/>
              </a:ext>
            </a:extLst>
          </p:cNvPr>
          <p:cNvGrpSpPr/>
          <p:nvPr/>
        </p:nvGrpSpPr>
        <p:grpSpPr>
          <a:xfrm>
            <a:off x="4728297" y="4035164"/>
            <a:ext cx="915484" cy="972271"/>
            <a:chOff x="4728297" y="4035164"/>
            <a:chExt cx="915484" cy="97227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4D934D-C7FC-E492-E6FE-0F7F09E0B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F31A04F-50B8-EB59-C932-972A057E616D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A1F752-FCB9-47A1-792A-1BF4FECD9B2A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AF8620A-83A6-690B-4B04-B9182D3AB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36" name="TextBox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BB2FE4-B587-B16C-0C92-7887A6A57433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507C08-4AC7-BCFE-7147-98AACF500B6E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EB2B95B-6620-A886-C994-9B1CBF715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4472C8-5B50-B3C4-6041-F8196A911A2D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2027AB8-C70A-CDED-E102-FA884698CD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CF30A0-4AB8-D694-710D-80A73541C9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19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4141 0.0835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7005 -0.070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-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A4E5379-57B2-044B-A834-C0A8052E08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52" y="2285037"/>
            <a:ext cx="2163135" cy="295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4327-BA8D-66D8-4AE3-B143C07609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1EA924-1F75-8C9B-D6A8-960285E930F0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1496E7-B528-DA2A-DBE0-E1703677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B94824-F56D-807C-9FDE-6FB271973447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EE7DC55-7A06-E4BB-771F-A32C25DC1EAF}"/>
              </a:ext>
            </a:extLst>
          </p:cNvPr>
          <p:cNvGrpSpPr/>
          <p:nvPr/>
        </p:nvGrpSpPr>
        <p:grpSpPr>
          <a:xfrm>
            <a:off x="9158224" y="3763805"/>
            <a:ext cx="905552" cy="908864"/>
            <a:chOff x="8350149" y="3306605"/>
            <a:chExt cx="905552" cy="9088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00A44-C0E2-5711-E87B-1AE27784C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10" name="TextBox 9">
              <a:hlinkClick r:id="rId9" action="ppaction://hlinksldjump"/>
              <a:extLst>
                <a:ext uri="{FF2B5EF4-FFF2-40B4-BE49-F238E27FC236}">
                  <a16:creationId xmlns:a16="http://schemas.microsoft.com/office/drawing/2014/main" id="{03B1165C-1EFE-61DF-A283-09F236F623C6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79AB7E6-8629-F28A-F0C0-E338EAC24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5035" y="563526"/>
            <a:ext cx="3603048" cy="3596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A677D-6B28-3229-0EF8-774C40F777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1496" y="227844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74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3.7037E-6 L 1.875E-6 -0.10024 C 1.875E-6 -0.14468 -0.00964 -0.19908 -0.01732 -0.19908 L -0.03412 -0.19908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8636" y="209864"/>
            <a:ext cx="6259583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B4E4CAB-C12C-520C-83DA-C5D254855A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45" y="2559164"/>
            <a:ext cx="2163135" cy="295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E2A3F-5D38-4357-CFF7-E718DF9FCE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D27003-2468-27BE-D23B-0AFE27DC343E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58D0495-03F3-58DB-3E72-94DD8007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97B0E8-6A0E-383C-A2EE-77D5874EFD0E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1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0008DC6F-5A18-0114-8166-BA96036A0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5666" y="-142498"/>
            <a:ext cx="487363" cy="487363"/>
          </a:xfrm>
          <a:prstGeom prst="rect">
            <a:avLst/>
          </a:prstGeom>
        </p:spPr>
      </p:pic>
      <p:pic>
        <p:nvPicPr>
          <p:cNvPr id="19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74CBAE54-F08E-C2C3-772B-7B5758E3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4506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8057D830-3BA6-0DCF-5896-B5393244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04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996718-9672-CA21-8B00-1B587ED56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6102" y="976281"/>
            <a:ext cx="3603048" cy="35969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7E43A0-F362-47E6-2729-F569D9B121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6436" y="2055164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0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21145 -0.077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4" name="Picture 13" descr="A blue and orange text&#10;&#10;AI-generated content may be incorrect.">
            <a:extLst>
              <a:ext uri="{FF2B5EF4-FFF2-40B4-BE49-F238E27FC236}">
                <a16:creationId xmlns:a16="http://schemas.microsoft.com/office/drawing/2014/main" id="{C724A599-125A-5304-3403-36CADD4B28B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10" y="2208152"/>
            <a:ext cx="8254699" cy="2853175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EC1CDC-D9AE-2BC9-9E34-966D75F9EFA7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516641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341" y="3242759"/>
            <a:ext cx="3371380" cy="361524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749CD4-5F53-107E-06D0-B252E6A6E221}"/>
              </a:ext>
            </a:extLst>
          </p:cNvPr>
          <p:cNvGrpSpPr/>
          <p:nvPr/>
        </p:nvGrpSpPr>
        <p:grpSpPr>
          <a:xfrm>
            <a:off x="-304764" y="3474427"/>
            <a:ext cx="3322608" cy="3383573"/>
            <a:chOff x="-304764" y="3474427"/>
            <a:chExt cx="3322608" cy="33835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1A8A49-EAC7-E408-713F-073CAA585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4764" y="3474427"/>
              <a:ext cx="3322608" cy="3383573"/>
            </a:xfrm>
            <a:prstGeom prst="rect">
              <a:avLst/>
            </a:prstGeom>
          </p:spPr>
        </p:pic>
        <p:pic>
          <p:nvPicPr>
            <p:cNvPr id="7" name="Picture 6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0138A540-058E-77C0-29C3-F3C9A1EC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1446">
              <a:off x="647700" y="4457494"/>
              <a:ext cx="350877" cy="134386"/>
            </a:xfrm>
            <a:prstGeom prst="rect">
              <a:avLst/>
            </a:prstGeom>
          </p:spPr>
        </p:pic>
      </p:grpSp>
      <p:pic>
        <p:nvPicPr>
          <p:cNvPr id="10" name="J2TEAM-TTS-1741657445254 (1)">
            <a:hlinkClick r:id="" action="ppaction://media"/>
            <a:extLst>
              <a:ext uri="{FF2B5EF4-FFF2-40B4-BE49-F238E27FC236}">
                <a16:creationId xmlns:a16="http://schemas.microsoft.com/office/drawing/2014/main" id="{4E9122F3-751B-45DB-79EE-E10F06DF1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539" y="532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11" y="2256125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E7B8FD4-E84D-4E41-A43B-186115A30A14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A32D6FC-8F32-4822-891E-27CA205F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59" name="TextBox 58">
              <a:hlinkClick r:id="rId7" action="ppaction://hlinksldjump"/>
              <a:extLst>
                <a:ext uri="{FF2B5EF4-FFF2-40B4-BE49-F238E27FC236}">
                  <a16:creationId xmlns:a16="http://schemas.microsoft.com/office/drawing/2014/main" id="{39392513-994A-4539-A583-B660BF0026A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5243264" y="4857270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7935711" y="4925770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850454" y="3914049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25E49E3-FECD-2975-881F-E9F6A0837D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05F19-7816-21A0-2787-7C26AEC22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EC6401-B073-CE37-9034-BE1E8EB74E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067" y="81096"/>
            <a:ext cx="1541964" cy="15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2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5DE6284-1538-8E0A-CF9C-761D8DFC88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17" y="2025396"/>
            <a:ext cx="2163135" cy="295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E789C-6482-FB4D-B5AF-5C03A40AF8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B7FF68-7EC5-220F-2E50-31DD96466A53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42DBE0-69B7-8F70-5ADF-CEA9DD0F4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14DC19-D9B7-35AB-4CA8-471B9F00BB6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B27D5B-EAA0-B0B3-839F-97673B93683F}"/>
              </a:ext>
            </a:extLst>
          </p:cNvPr>
          <p:cNvGrpSpPr/>
          <p:nvPr/>
        </p:nvGrpSpPr>
        <p:grpSpPr>
          <a:xfrm>
            <a:off x="5375353" y="4814543"/>
            <a:ext cx="915484" cy="972271"/>
            <a:chOff x="4728297" y="4035164"/>
            <a:chExt cx="915484" cy="972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2A40D7-9AFC-36E0-6CAB-36889576F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12" name="TextBox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90C4F447-E2A5-0167-5F3F-34DE9A8DFD23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D4B403-46FE-85BF-FCFF-7A88E25E533A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B0D879-B61E-F0A5-ED2C-B024CD527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B94248-306F-D9D3-691F-2411FEAAB8DB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564AC3-9CA4-9C0D-0AAF-C32CCB7EAA31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0E7808-B9EF-6A0D-9F71-825F94700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4BADAE-9A10-3E39-60A9-C806DEEAE771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E8F2514-FA65-97DF-1699-5D89CCC827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FBF4B9-6BD3-3766-8749-4A9E71E049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5439" y="2110535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4.16667E-7 -0.13866 C 4.16667E-7 -0.20093 -0.03099 -0.27662 -0.05612 -0.27662 L -0.11224 -0.27662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-1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D91BE0-68F4-4CB3-35F8-D50DC0F0DD4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499</Words>
  <Application>Microsoft Office PowerPoint</Application>
  <PresentationFormat>Widescreen</PresentationFormat>
  <Paragraphs>71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Arial</vt:lpstr>
      <vt:lpstr>Arial-Rounded</vt:lpstr>
      <vt:lpstr>Calibri</vt:lpstr>
      <vt:lpstr>Calibri Light</vt:lpstr>
      <vt:lpstr>Cambria</vt:lpstr>
      <vt:lpstr>等线</vt:lpstr>
      <vt:lpstr>Garamond</vt:lpstr>
      <vt:lpstr>LNTH-Pixie Ring</vt:lpstr>
      <vt:lpstr>Tahoma</vt:lpstr>
      <vt:lpstr>Times New Roman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5_Custom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2023-09-25T04:35:27Z</dcterms:created>
  <dcterms:modified xsi:type="dcterms:W3CDTF">2025-12-01T14:47:02Z</dcterms:modified>
</cp:coreProperties>
</file>