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18"/>
  </p:notesMasterIdLst>
  <p:sldIdLst>
    <p:sldId id="257" r:id="rId3"/>
    <p:sldId id="298" r:id="rId4"/>
    <p:sldId id="259" r:id="rId5"/>
    <p:sldId id="378" r:id="rId6"/>
    <p:sldId id="379" r:id="rId7"/>
    <p:sldId id="380" r:id="rId8"/>
    <p:sldId id="381" r:id="rId9"/>
    <p:sldId id="382" r:id="rId10"/>
    <p:sldId id="383" r:id="rId11"/>
    <p:sldId id="299" r:id="rId12"/>
    <p:sldId id="300" r:id="rId13"/>
    <p:sldId id="301" r:id="rId14"/>
    <p:sldId id="302" r:id="rId15"/>
    <p:sldId id="304" r:id="rId16"/>
    <p:sldId id="31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CE204B-33D4-4D92-80EA-576D3FDC5F32}" type="datetimeFigureOut">
              <a:rPr lang="en-US" smtClean="0"/>
              <a:t>12/31/2025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6ACE6-4E32-4790-800E-CF9672DC1012}" type="slidenum">
              <a:rPr lang="en-US" smtClean="0"/>
              <a:t>‹#›</a:t>
            </a:fld>
            <a:endParaRPr lang="en-US"/>
          </a:p>
        </p:txBody>
      </p:sp>
    </p:spTree>
    <p:extLst>
      <p:ext uri="{BB962C8B-B14F-4D97-AF65-F5344CB8AC3E}">
        <p14:creationId xmlns:p14="http://schemas.microsoft.com/office/powerpoint/2010/main" val="2688439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37F59-90D8-49A3-9FE7-EA015BE545B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82548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37F59-90D8-49A3-9FE7-EA015BE545B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06654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Thầy</a:t>
            </a:r>
            <a:r>
              <a:rPr lang="en-US" baseline="0" dirty="0"/>
              <a:t> </a:t>
            </a:r>
            <a:r>
              <a:rPr lang="en-US" baseline="0" dirty="0" err="1"/>
              <a:t>cô</a:t>
            </a:r>
            <a:r>
              <a:rPr lang="en-US" baseline="0" dirty="0"/>
              <a:t> kick </a:t>
            </a:r>
            <a:r>
              <a:rPr lang="en-US" baseline="0" dirty="0" err="1"/>
              <a:t>vào</a:t>
            </a:r>
            <a:r>
              <a:rPr lang="en-US" baseline="0" dirty="0"/>
              <a:t> </a:t>
            </a:r>
            <a:r>
              <a:rPr lang="en-US" baseline="0" dirty="0" err="1"/>
              <a:t>biểu</a:t>
            </a:r>
            <a:r>
              <a:rPr lang="en-US" baseline="0" dirty="0"/>
              <a:t> </a:t>
            </a:r>
            <a:r>
              <a:rPr lang="en-US" baseline="0" dirty="0" err="1"/>
              <a:t>tượng</a:t>
            </a:r>
            <a:r>
              <a:rPr lang="en-US" baseline="0" dirty="0"/>
              <a:t> </a:t>
            </a:r>
            <a:r>
              <a:rPr lang="en-US" baseline="0" dirty="0" err="1"/>
              <a:t>số</a:t>
            </a:r>
            <a:r>
              <a:rPr lang="en-US" baseline="0" dirty="0"/>
              <a:t> </a:t>
            </a:r>
            <a:r>
              <a:rPr lang="en-US" baseline="0" dirty="0" err="1"/>
              <a:t>để</a:t>
            </a:r>
            <a:r>
              <a:rPr lang="en-US" baseline="0" dirty="0"/>
              <a:t> </a:t>
            </a:r>
            <a:r>
              <a:rPr lang="en-US" baseline="0" dirty="0" err="1"/>
              <a:t>đến</a:t>
            </a:r>
            <a:r>
              <a:rPr lang="en-US" baseline="0" dirty="0"/>
              <a:t> </a:t>
            </a:r>
            <a:r>
              <a:rPr lang="en-US" baseline="0" dirty="0" err="1"/>
              <a:t>với</a:t>
            </a:r>
            <a:r>
              <a:rPr lang="en-US" baseline="0" dirty="0"/>
              <a:t> </a:t>
            </a:r>
            <a:r>
              <a:rPr lang="en-US" baseline="0" dirty="0" err="1"/>
              <a:t>câu</a:t>
            </a:r>
            <a:r>
              <a:rPr lang="en-US" baseline="0" dirty="0"/>
              <a:t> </a:t>
            </a:r>
            <a:r>
              <a:rPr lang="en-US" baseline="0" dirty="0" err="1"/>
              <a:t>hỏi</a:t>
            </a:r>
            <a:r>
              <a:rPr lang="en-US" baseline="0" dirty="0"/>
              <a:t>.</a:t>
            </a:r>
          </a:p>
          <a:p>
            <a:pPr marL="0" indent="0">
              <a:buFontTx/>
              <a:buNone/>
            </a:pPr>
            <a:r>
              <a:rPr lang="en-US" baseline="0" dirty="0"/>
              <a:t>- </a:t>
            </a:r>
            <a:r>
              <a:rPr lang="en-US" baseline="0" dirty="0" err="1"/>
              <a:t>Khi</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từng</a:t>
            </a:r>
            <a:r>
              <a:rPr lang="en-US" baseline="0" dirty="0"/>
              <a:t> </a:t>
            </a:r>
            <a:r>
              <a:rPr lang="en-US" baseline="0" dirty="0" err="1"/>
              <a:t>câu</a:t>
            </a:r>
            <a:r>
              <a:rPr lang="en-US" baseline="0" dirty="0"/>
              <a:t> </a:t>
            </a:r>
            <a:r>
              <a:rPr lang="en-US" baseline="0" dirty="0" err="1"/>
              <a:t>hỏi</a:t>
            </a:r>
            <a:r>
              <a:rPr lang="en-US" baseline="0" dirty="0"/>
              <a:t> </a:t>
            </a:r>
            <a:r>
              <a:rPr lang="en-US" baseline="0" dirty="0" err="1"/>
              <a:t>xong</a:t>
            </a:r>
            <a:r>
              <a:rPr lang="en-US" baseline="0" dirty="0"/>
              <a:t> kick </a:t>
            </a:r>
            <a:r>
              <a:rPr lang="en-US" baseline="0" dirty="0" err="1"/>
              <a:t>vào</a:t>
            </a:r>
            <a:r>
              <a:rPr lang="en-US" baseline="0" dirty="0"/>
              <a:t> </a:t>
            </a:r>
            <a:r>
              <a:rPr lang="en-US" baseline="0" dirty="0" err="1"/>
              <a:t>đáp</a:t>
            </a:r>
            <a:r>
              <a:rPr lang="en-US" baseline="0" dirty="0"/>
              <a:t> </a:t>
            </a:r>
            <a:r>
              <a:rPr lang="en-US" baseline="0" dirty="0" err="1"/>
              <a:t>án</a:t>
            </a:r>
            <a:r>
              <a:rPr lang="en-US" baseline="0" dirty="0"/>
              <a:t> </a:t>
            </a:r>
            <a:r>
              <a:rPr lang="en-US" baseline="0" dirty="0" err="1"/>
              <a:t>sẽ</a:t>
            </a:r>
            <a:r>
              <a:rPr lang="en-US" baseline="0" dirty="0"/>
              <a:t> </a:t>
            </a:r>
            <a:r>
              <a:rPr lang="en-US" baseline="0" dirty="0" err="1"/>
              <a:t>trở</a:t>
            </a:r>
            <a:r>
              <a:rPr lang="en-US" baseline="0" dirty="0"/>
              <a:t> </a:t>
            </a:r>
            <a:r>
              <a:rPr lang="en-US" baseline="0" dirty="0" err="1"/>
              <a:t>về</a:t>
            </a:r>
            <a:r>
              <a:rPr lang="en-US" baseline="0" dirty="0"/>
              <a:t> </a:t>
            </a:r>
            <a:r>
              <a:rPr lang="en-US" baseline="0" dirty="0" err="1"/>
              <a:t>trang</a:t>
            </a:r>
            <a:r>
              <a:rPr lang="en-US" baseline="0" dirty="0"/>
              <a:t> </a:t>
            </a:r>
            <a:r>
              <a:rPr lang="en-US" baseline="0" dirty="0" err="1"/>
              <a:t>trò</a:t>
            </a:r>
            <a:r>
              <a:rPr lang="en-US" baseline="0" dirty="0"/>
              <a:t> </a:t>
            </a:r>
            <a:r>
              <a:rPr lang="en-US" baseline="0" dirty="0" err="1"/>
              <a:t>chơi</a:t>
            </a:r>
            <a:r>
              <a:rPr lang="en-US" baseline="0" dirty="0"/>
              <a:t>.</a:t>
            </a:r>
          </a:p>
          <a:p>
            <a:pPr marL="0" indent="0">
              <a:buFontTx/>
              <a:buNone/>
            </a:pPr>
            <a:r>
              <a:rPr lang="en-US" dirty="0"/>
              <a:t>- </a:t>
            </a:r>
            <a:r>
              <a:rPr lang="en-US" dirty="0" err="1"/>
              <a:t>Khi</a:t>
            </a:r>
            <a:r>
              <a:rPr lang="en-US" dirty="0"/>
              <a:t> </a:t>
            </a:r>
            <a:r>
              <a:rPr lang="en-US" dirty="0" err="1"/>
              <a:t>dọn</a:t>
            </a:r>
            <a:r>
              <a:rPr lang="en-US" baseline="0" dirty="0"/>
              <a:t> </a:t>
            </a:r>
            <a:r>
              <a:rPr lang="en-US" baseline="0" dirty="0" err="1"/>
              <a:t>sạch</a:t>
            </a:r>
            <a:r>
              <a:rPr lang="en-US" baseline="0" dirty="0"/>
              <a:t> </a:t>
            </a:r>
            <a:r>
              <a:rPr lang="en-US" baseline="0" dirty="0" err="1"/>
              <a:t>rác</a:t>
            </a:r>
            <a:r>
              <a:rPr lang="en-US" baseline="0" dirty="0"/>
              <a:t> </a:t>
            </a:r>
            <a:r>
              <a:rPr lang="en-US" baseline="0" dirty="0" err="1"/>
              <a:t>thì</a:t>
            </a:r>
            <a:r>
              <a:rPr lang="en-US" baseline="0" dirty="0"/>
              <a:t> kick </a:t>
            </a:r>
            <a:r>
              <a:rPr lang="en-US" baseline="0" dirty="0" err="1"/>
              <a:t>vào</a:t>
            </a:r>
            <a:r>
              <a:rPr lang="en-US" baseline="0" dirty="0"/>
              <a:t> </a:t>
            </a:r>
            <a:r>
              <a:rPr lang="en-US" baseline="0" dirty="0" err="1"/>
              <a:t>thùng</a:t>
            </a:r>
            <a:r>
              <a:rPr lang="en-US" baseline="0" dirty="0"/>
              <a:t> </a:t>
            </a:r>
            <a:r>
              <a:rPr lang="en-US" baseline="0" dirty="0" err="1"/>
              <a:t>rác</a:t>
            </a:r>
            <a:r>
              <a:rPr lang="en-US" baseline="0" dirty="0"/>
              <a:t> </a:t>
            </a:r>
            <a:r>
              <a:rPr lang="en-US" baseline="0" dirty="0" err="1"/>
              <a:t>sẽ</a:t>
            </a:r>
            <a:r>
              <a:rPr lang="en-US" baseline="0" dirty="0"/>
              <a:t> </a:t>
            </a:r>
            <a:r>
              <a:rPr lang="en-US" baseline="0" dirty="0" err="1"/>
              <a:t>ra</a:t>
            </a:r>
            <a:r>
              <a:rPr lang="en-US" baseline="0" dirty="0"/>
              <a:t> </a:t>
            </a:r>
            <a:r>
              <a:rPr lang="en-US" baseline="0" dirty="0" err="1"/>
              <a:t>bài</a:t>
            </a:r>
            <a:r>
              <a:rPr lang="en-US" baseline="0" dirty="0"/>
              <a:t> </a:t>
            </a:r>
            <a:r>
              <a:rPr lang="en-US" baseline="0" dirty="0" err="1"/>
              <a:t>học</a:t>
            </a:r>
            <a:r>
              <a:rPr lang="en-US" baseline="0" dirty="0"/>
              <a:t> </a:t>
            </a:r>
            <a:r>
              <a:rPr lang="en-US" baseline="0" dirty="0" err="1"/>
              <a:t>mới</a:t>
            </a:r>
            <a:r>
              <a:rPr lang="en-US" baseline="0" dirty="0"/>
              <a:t>/</a:t>
            </a:r>
            <a:r>
              <a:rPr lang="en-US" baseline="0" dirty="0" err="1"/>
              <a:t>dặn</a:t>
            </a:r>
            <a:r>
              <a:rPr lang="en-US" baseline="0" dirty="0"/>
              <a:t> </a:t>
            </a:r>
            <a:r>
              <a:rPr lang="en-US" baseline="0" dirty="0" err="1"/>
              <a:t>dò</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0FF95-96B3-427D-9D2A-96E592B0D8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653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2025/12/31</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2341763113"/>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2025/12/31</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1090712640"/>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2025/12/31</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1504746669"/>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F42390-FAC7-4D9E-9A10-CFE7BDFE6EB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12/31/2025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10D115-9226-430C-BDE7-735AC1AB7BA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545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F42390-FAC7-4D9E-9A10-CFE7BDFE6EB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12/31/2025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10D115-9226-430C-BDE7-735AC1AB7BA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589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F42390-FAC7-4D9E-9A10-CFE7BDFE6EB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12/31/2025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10D115-9226-430C-BDE7-735AC1AB7BA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465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F42390-FAC7-4D9E-9A10-CFE7BDFE6EB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12/31/2025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10D115-9226-430C-BDE7-735AC1AB7BA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6624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F42390-FAC7-4D9E-9A10-CFE7BDFE6EB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12/31/2025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10D115-9226-430C-BDE7-735AC1AB7BA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116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F42390-FAC7-4D9E-9A10-CFE7BDFE6EB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12/31/2025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10D115-9226-430C-BDE7-735AC1AB7BA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657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F42390-FAC7-4D9E-9A10-CFE7BDFE6EB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12/31/2025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10D115-9226-430C-BDE7-735AC1AB7BA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6168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F42390-FAC7-4D9E-9A10-CFE7BDFE6EB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12/31/2025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10D115-9226-430C-BDE7-735AC1AB7BA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06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2025/12/31</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1331140438"/>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F42390-FAC7-4D9E-9A10-CFE7BDFE6EB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12/31/2025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10D115-9226-430C-BDE7-735AC1AB7BA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383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F42390-FAC7-4D9E-9A10-CFE7BDFE6EB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12/31/2025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10D115-9226-430C-BDE7-735AC1AB7BA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0692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F42390-FAC7-4D9E-9A10-CFE7BDFE6EB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12/31/2025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10D115-9226-430C-BDE7-735AC1AB7BA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456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2025/12/31</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4000175132"/>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2025/12/31</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3138827485"/>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2025/12/31</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2889364128"/>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2025/12/31</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2482234261"/>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2025/12/31</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2655675432"/>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2025/12/31</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1608523626"/>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2025/12/31</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932807094"/>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047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17号-萌趣果冻体" panose="00000500000000000000" pitchFamily="2" charset="-122"/>
          <a:ea typeface="字魂17号-萌趣果冻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17号-萌趣果冻体" panose="00000500000000000000" pitchFamily="2" charset="-122"/>
          <a:ea typeface="字魂17号-萌趣果冻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17号-萌趣果冻体" panose="00000500000000000000" pitchFamily="2" charset="-122"/>
          <a:ea typeface="字魂17号-萌趣果冻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17号-萌趣果冻体" panose="00000500000000000000" pitchFamily="2" charset="-122"/>
          <a:ea typeface="字魂17号-萌趣果冻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7号-萌趣果冻体" panose="00000500000000000000" pitchFamily="2" charset="-122"/>
          <a:ea typeface="字魂17号-萌趣果冻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7号-萌趣果冻体" panose="00000500000000000000" pitchFamily="2" charset="-122"/>
          <a:ea typeface="字魂17号-萌趣果冻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C1119D0A-51FC-453C-8928-2A7E9555E41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4" name="Picture 3">
            <a:extLst>
              <a:ext uri="{FF2B5EF4-FFF2-40B4-BE49-F238E27FC236}">
                <a16:creationId xmlns:a16="http://schemas.microsoft.com/office/drawing/2014/main" id="{8D1D21A8-F3A8-4311-A649-0D953842EDB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344900" y="7924800"/>
            <a:ext cx="6858000" cy="6858000"/>
          </a:xfrm>
          <a:prstGeom prst="rect">
            <a:avLst/>
          </a:prstGeom>
        </p:spPr>
      </p:pic>
      <p:pic>
        <p:nvPicPr>
          <p:cNvPr id="5" name="Picture 4">
            <a:extLst>
              <a:ext uri="{FF2B5EF4-FFF2-40B4-BE49-F238E27FC236}">
                <a16:creationId xmlns:a16="http://schemas.microsoft.com/office/drawing/2014/main" id="{F15EAE6F-D6EB-4328-99E5-DA7FC72B828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1183600" y="4914900"/>
            <a:ext cx="6858000" cy="6858000"/>
          </a:xfrm>
          <a:prstGeom prst="rect">
            <a:avLst/>
          </a:prstGeom>
        </p:spPr>
      </p:pic>
    </p:spTree>
    <p:extLst>
      <p:ext uri="{BB962C8B-B14F-4D97-AF65-F5344CB8AC3E}">
        <p14:creationId xmlns:p14="http://schemas.microsoft.com/office/powerpoint/2010/main" val="228534624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14.xml"/><Relationship Id="rId3" Type="http://schemas.openxmlformats.org/officeDocument/2006/relationships/image" Target="../media/image17.jpg"/><Relationship Id="rId7" Type="http://schemas.microsoft.com/office/2007/relationships/hdphoto" Target="../media/hdphoto5.wdp"/><Relationship Id="rId12" Type="http://schemas.openxmlformats.org/officeDocument/2006/relationships/slide" Target="slide13.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4.png"/><Relationship Id="rId11" Type="http://schemas.openxmlformats.org/officeDocument/2006/relationships/slide" Target="slide12.xml"/><Relationship Id="rId5" Type="http://schemas.microsoft.com/office/2007/relationships/hdphoto" Target="../media/hdphoto2.wdp"/><Relationship Id="rId10" Type="http://schemas.openxmlformats.org/officeDocument/2006/relationships/slide" Target="slide11.xml"/><Relationship Id="rId4" Type="http://schemas.openxmlformats.org/officeDocument/2006/relationships/image" Target="../media/image19.png"/><Relationship Id="rId9" Type="http://schemas.microsoft.com/office/2007/relationships/hdphoto" Target="../media/hdphoto4.wdp"/><Relationship Id="rId1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12.xml"/><Relationship Id="rId7" Type="http://schemas.openxmlformats.org/officeDocument/2006/relationships/slide" Target="slide10.xml"/><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jp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5.pn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slide" Target="slide10.xml"/><Relationship Id="rId5" Type="http://schemas.microsoft.com/office/2007/relationships/hdphoto" Target="../media/hdphoto1.wdp"/><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5.pn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slide" Target="slide10.xml"/><Relationship Id="rId5" Type="http://schemas.microsoft.com/office/2007/relationships/hdphoto" Target="../media/hdphoto1.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2.xml"/><Relationship Id="rId5" Type="http://schemas.openxmlformats.org/officeDocument/2006/relationships/image" Target="../media/image22.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2.png"/><Relationship Id="rId3" Type="http://schemas.openxmlformats.org/officeDocument/2006/relationships/slideLayout" Target="../slideLayouts/slideLayout12.xml"/><Relationship Id="rId7" Type="http://schemas.openxmlformats.org/officeDocument/2006/relationships/image" Target="../media/image19.png"/><Relationship Id="rId12" Type="http://schemas.microsoft.com/office/2007/relationships/hdphoto" Target="../media/hdphoto4.wdp"/><Relationship Id="rId2" Type="http://schemas.openxmlformats.org/officeDocument/2006/relationships/audio" Target="../media/media1.wav"/><Relationship Id="rId1" Type="http://schemas.microsoft.com/office/2007/relationships/media" Target="../media/media1.wav"/><Relationship Id="rId6" Type="http://schemas.microsoft.com/office/2007/relationships/hdphoto" Target="../media/hdphoto1.wdp"/><Relationship Id="rId11" Type="http://schemas.openxmlformats.org/officeDocument/2006/relationships/image" Target="../media/image21.png"/><Relationship Id="rId5" Type="http://schemas.openxmlformats.org/officeDocument/2006/relationships/image" Target="../media/image18.png"/><Relationship Id="rId10" Type="http://schemas.microsoft.com/office/2007/relationships/hdphoto" Target="../media/hdphoto3.wdp"/><Relationship Id="rId4" Type="http://schemas.openxmlformats.org/officeDocument/2006/relationships/image" Target="../media/image17.jpg"/><Relationship Id="rId9" Type="http://schemas.openxmlformats.org/officeDocument/2006/relationships/image" Target="../media/image20.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5"/>
          <p:cNvPicPr>
            <a:picLocks noChangeAspect="1"/>
          </p:cNvPicPr>
          <p:nvPr/>
        </p:nvPicPr>
        <p:blipFill>
          <a:blip r:embed="rId2"/>
          <a:stretch>
            <a:fillRect/>
          </a:stretch>
        </p:blipFill>
        <p:spPr>
          <a:xfrm>
            <a:off x="2729865" y="0"/>
            <a:ext cx="6636385" cy="6858635"/>
          </a:xfrm>
          <a:prstGeom prst="rect">
            <a:avLst/>
          </a:prstGeom>
          <a:effectLst/>
        </p:spPr>
      </p:pic>
      <p:pic>
        <p:nvPicPr>
          <p:cNvPr id="5" name="图片 4" descr="11"/>
          <p:cNvPicPr>
            <a:picLocks noChangeAspect="1"/>
          </p:cNvPicPr>
          <p:nvPr/>
        </p:nvPicPr>
        <p:blipFill>
          <a:blip r:embed="rId3"/>
          <a:stretch>
            <a:fillRect/>
          </a:stretch>
        </p:blipFill>
        <p:spPr>
          <a:xfrm>
            <a:off x="11597640" y="0"/>
            <a:ext cx="67437" cy="6760770"/>
          </a:xfrm>
          <a:prstGeom prst="rect">
            <a:avLst/>
          </a:prstGeom>
        </p:spPr>
      </p:pic>
      <p:pic>
        <p:nvPicPr>
          <p:cNvPr id="6" name="图片 5" descr="12"/>
          <p:cNvPicPr preferRelativeResize="0"/>
          <p:nvPr/>
        </p:nvPicPr>
        <p:blipFill>
          <a:blip r:embed="rId4"/>
          <a:stretch>
            <a:fillRect/>
          </a:stretch>
        </p:blipFill>
        <p:spPr>
          <a:xfrm>
            <a:off x="0" y="478155"/>
            <a:ext cx="4204741" cy="36000"/>
          </a:xfrm>
          <a:prstGeom prst="rect">
            <a:avLst/>
          </a:prstGeom>
        </p:spPr>
      </p:pic>
      <p:sp>
        <p:nvSpPr>
          <p:cNvPr id="8" name="矩形 7"/>
          <p:cNvSpPr/>
          <p:nvPr/>
        </p:nvSpPr>
        <p:spPr>
          <a:xfrm>
            <a:off x="581026" y="1025525"/>
            <a:ext cx="10512832" cy="4958715"/>
          </a:xfrm>
          <a:prstGeom prst="rect">
            <a:avLst/>
          </a:prstGeom>
          <a:solidFill>
            <a:schemeClr val="bg1"/>
          </a:solidFill>
          <a:ln w="38100">
            <a:solidFill>
              <a:schemeClr val="tx1"/>
            </a:solidFill>
          </a:ln>
          <a:effectLst>
            <a:glow rad="63500">
              <a:schemeClr val="accent1">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cs"/>
            </a:endParaRPr>
          </a:p>
        </p:txBody>
      </p:sp>
      <p:grpSp>
        <p:nvGrpSpPr>
          <p:cNvPr id="14" name="组合 13"/>
          <p:cNvGrpSpPr/>
          <p:nvPr/>
        </p:nvGrpSpPr>
        <p:grpSpPr>
          <a:xfrm>
            <a:off x="1366203" y="4750371"/>
            <a:ext cx="8968740" cy="2146300"/>
            <a:chOff x="2332" y="6262"/>
            <a:chExt cx="14124" cy="3380"/>
          </a:xfrm>
        </p:grpSpPr>
        <p:pic>
          <p:nvPicPr>
            <p:cNvPr id="7" name="图片 6" descr="13"/>
            <p:cNvPicPr>
              <a:picLocks noChangeAspect="1"/>
            </p:cNvPicPr>
            <p:nvPr/>
          </p:nvPicPr>
          <p:blipFill>
            <a:blip r:embed="rId5"/>
            <a:stretch>
              <a:fillRect/>
            </a:stretch>
          </p:blipFill>
          <p:spPr>
            <a:xfrm>
              <a:off x="2332" y="6262"/>
              <a:ext cx="5008" cy="3380"/>
            </a:xfrm>
            <a:prstGeom prst="rect">
              <a:avLst/>
            </a:prstGeom>
          </p:spPr>
        </p:pic>
        <p:pic>
          <p:nvPicPr>
            <p:cNvPr id="9" name="图片 8" descr="13"/>
            <p:cNvPicPr>
              <a:picLocks noChangeAspect="1"/>
            </p:cNvPicPr>
            <p:nvPr/>
          </p:nvPicPr>
          <p:blipFill>
            <a:blip r:embed="rId5"/>
            <a:stretch>
              <a:fillRect/>
            </a:stretch>
          </p:blipFill>
          <p:spPr>
            <a:xfrm>
              <a:off x="7096" y="6262"/>
              <a:ext cx="5008" cy="3380"/>
            </a:xfrm>
            <a:prstGeom prst="rect">
              <a:avLst/>
            </a:prstGeom>
          </p:spPr>
        </p:pic>
        <p:pic>
          <p:nvPicPr>
            <p:cNvPr id="13" name="图片 12" descr="13"/>
            <p:cNvPicPr>
              <a:picLocks noChangeAspect="1"/>
            </p:cNvPicPr>
            <p:nvPr/>
          </p:nvPicPr>
          <p:blipFill>
            <a:blip r:embed="rId5"/>
            <a:stretch>
              <a:fillRect/>
            </a:stretch>
          </p:blipFill>
          <p:spPr>
            <a:xfrm>
              <a:off x="11448" y="6262"/>
              <a:ext cx="5008" cy="3380"/>
            </a:xfrm>
            <a:prstGeom prst="rect">
              <a:avLst/>
            </a:prstGeom>
          </p:spPr>
        </p:pic>
      </p:gr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3983" y="1034855"/>
            <a:ext cx="1562100" cy="1562100"/>
          </a:xfrm>
          <a:prstGeom prst="rect">
            <a:avLst/>
          </a:prstGeom>
        </p:spPr>
      </p:pic>
      <p:pic>
        <p:nvPicPr>
          <p:cNvPr id="10" name="Picture 9">
            <a:extLst>
              <a:ext uri="{FF2B5EF4-FFF2-40B4-BE49-F238E27FC236}">
                <a16:creationId xmlns:a16="http://schemas.microsoft.com/office/drawing/2014/main" id="{05CB96B0-1A75-0424-3446-742E2ADFFCF6}"/>
              </a:ext>
            </a:extLst>
          </p:cNvPr>
          <p:cNvPicPr>
            <a:picLocks noChangeAspect="1"/>
          </p:cNvPicPr>
          <p:nvPr/>
        </p:nvPicPr>
        <p:blipFill>
          <a:blip r:embed="rId7"/>
          <a:stretch>
            <a:fillRect/>
          </a:stretch>
        </p:blipFill>
        <p:spPr>
          <a:xfrm>
            <a:off x="1724429" y="2585004"/>
            <a:ext cx="8266892" cy="1859441"/>
          </a:xfrm>
          <a:prstGeom prst="rect">
            <a:avLst/>
          </a:prstGeom>
        </p:spPr>
      </p:pic>
      <p:pic>
        <p:nvPicPr>
          <p:cNvPr id="11" name="Picture 10">
            <a:extLst>
              <a:ext uri="{FF2B5EF4-FFF2-40B4-BE49-F238E27FC236}">
                <a16:creationId xmlns:a16="http://schemas.microsoft.com/office/drawing/2014/main" id="{22E612C3-8CA1-8794-26B0-A7499E4E8D67}"/>
              </a:ext>
            </a:extLst>
          </p:cNvPr>
          <p:cNvPicPr>
            <a:picLocks noChangeAspect="1"/>
          </p:cNvPicPr>
          <p:nvPr/>
        </p:nvPicPr>
        <p:blipFill>
          <a:blip r:embed="rId8">
            <a:duotone>
              <a:prstClr val="black"/>
              <a:schemeClr val="accent5">
                <a:tint val="45000"/>
                <a:satMod val="400000"/>
              </a:schemeClr>
            </a:duotone>
          </a:blip>
          <a:stretch>
            <a:fillRect/>
          </a:stretch>
        </p:blipFill>
        <p:spPr>
          <a:xfrm>
            <a:off x="3023763" y="1177870"/>
            <a:ext cx="5401524" cy="1518036"/>
          </a:xfrm>
          <a:prstGeom prst="rect">
            <a:avLst/>
          </a:prstGeom>
        </p:spPr>
      </p:pic>
      <p:sp>
        <p:nvSpPr>
          <p:cNvPr id="16" name="TextBox 15"/>
          <p:cNvSpPr txBox="1"/>
          <p:nvPr/>
        </p:nvSpPr>
        <p:spPr>
          <a:xfrm>
            <a:off x="7224259" y="1509637"/>
            <a:ext cx="816543" cy="769441"/>
          </a:xfrm>
          <a:prstGeom prst="rect">
            <a:avLst/>
          </a:prstGeom>
          <a:noFill/>
        </p:spPr>
        <p:txBody>
          <a:bodyPr wrap="square" rtlCol="0">
            <a:sp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4</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941627" y="6151562"/>
            <a:ext cx="6472196" cy="830997"/>
          </a:xfrm>
          <a:prstGeom prst="rect">
            <a:avLst/>
          </a:prstGeom>
          <a:noFill/>
        </p:spPr>
        <p:txBody>
          <a:bodyPr wrap="square" rtlCol="0">
            <a:spAutoFit/>
          </a:bodyPr>
          <a:lstStyle/>
          <a:p>
            <a:r>
              <a:rPr lang="en-US" sz="4800" b="1" dirty="0" smtClean="0">
                <a:solidFill>
                  <a:srgbClr val="FF0000"/>
                </a:solidFill>
                <a:latin typeface="Times New Roman" panose="02020603050405020304" pitchFamily="18" charset="0"/>
                <a:cs typeface="Times New Roman" panose="02020603050405020304" pitchFamily="18" charset="0"/>
              </a:rPr>
              <a:t>GV </a:t>
            </a:r>
            <a:r>
              <a:rPr lang="en-US" sz="4800" b="1" dirty="0" err="1" smtClean="0">
                <a:solidFill>
                  <a:srgbClr val="FF0000"/>
                </a:solidFill>
                <a:latin typeface="Times New Roman" panose="02020603050405020304" pitchFamily="18" charset="0"/>
                <a:cs typeface="Times New Roman" panose="02020603050405020304" pitchFamily="18" charset="0"/>
              </a:rPr>
              <a:t>Bùi</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Thị</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Hà</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324861"/>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11" name="chai nhựa"/>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5557656">
            <a:off x="5501357" y="5211166"/>
            <a:ext cx="1867216" cy="1867216"/>
          </a:xfrm>
          <a:prstGeom prst="rect">
            <a:avLst/>
          </a:prstGeom>
        </p:spPr>
      </p:pic>
      <p:pic>
        <p:nvPicPr>
          <p:cNvPr id="15" name="bao ni long"/>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4100083">
            <a:off x="3071554" y="4752814"/>
            <a:ext cx="1865128" cy="1865128"/>
          </a:xfrm>
          <a:prstGeom prst="rect">
            <a:avLst/>
          </a:prstGeom>
        </p:spPr>
      </p:pic>
      <p:pic>
        <p:nvPicPr>
          <p:cNvPr id="14" name="hộp giấy"/>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4579703">
            <a:off x="385010" y="5120323"/>
            <a:ext cx="2049542" cy="2049542"/>
          </a:xfrm>
          <a:prstGeom prst="rect">
            <a:avLst/>
          </a:prstGeom>
        </p:spPr>
      </p:pic>
      <p:sp>
        <p:nvSpPr>
          <p:cNvPr id="2" name="Rectangle 1"/>
          <p:cNvSpPr/>
          <p:nvPr/>
        </p:nvSpPr>
        <p:spPr>
          <a:xfrm>
            <a:off x="3216382" y="237198"/>
            <a:ext cx="6014787"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0"/>
                <a:solidFill>
                  <a:prstClr val="black"/>
                </a:solidFill>
                <a:effectLst>
                  <a:reflection blurRad="6350" stA="53000" endA="300" endPos="35500" dir="5400000" sy="-90000" algn="bl" rotWithShape="0"/>
                </a:effectLst>
                <a:uLnTx/>
                <a:uFillTx/>
                <a:latin typeface="UTM Showcard" panose="02040603050506020204" pitchFamily="18" charset="0"/>
                <a:ea typeface="+mn-ea"/>
                <a:cs typeface="+mn-cs"/>
              </a:rPr>
              <a:t>Dọn</a:t>
            </a:r>
            <a:r>
              <a:rPr kumimoji="0" lang="en-US" sz="4800" b="0" i="0" u="none" strike="noStrike" kern="1200" cap="none" spc="0" normalizeH="0" baseline="0" noProof="0" dirty="0">
                <a:ln w="0"/>
                <a:solidFill>
                  <a:prstClr val="black"/>
                </a:solidFill>
                <a:effectLst>
                  <a:reflection blurRad="6350" stA="53000" endA="300" endPos="35500" dir="5400000" sy="-90000" algn="bl" rotWithShape="0"/>
                </a:effectLst>
                <a:uLnTx/>
                <a:uFillTx/>
                <a:latin typeface="UTM Showcard" panose="02040603050506020204" pitchFamily="18" charset="0"/>
                <a:ea typeface="+mn-ea"/>
                <a:cs typeface="+mn-cs"/>
              </a:rPr>
              <a:t> </a:t>
            </a:r>
            <a:r>
              <a:rPr kumimoji="0" lang="en-US" sz="4800" b="0" i="0" u="none" strike="noStrike" kern="1200" cap="none" spc="0" normalizeH="0" baseline="0" noProof="0" dirty="0" err="1">
                <a:ln w="0"/>
                <a:solidFill>
                  <a:prstClr val="black"/>
                </a:solidFill>
                <a:effectLst>
                  <a:reflection blurRad="6350" stA="53000" endA="300" endPos="35500" dir="5400000" sy="-90000" algn="bl" rotWithShape="0"/>
                </a:effectLst>
                <a:uLnTx/>
                <a:uFillTx/>
                <a:latin typeface="UTM Showcard" panose="02040603050506020204" pitchFamily="18" charset="0"/>
                <a:ea typeface="+mn-ea"/>
                <a:cs typeface="+mn-cs"/>
              </a:rPr>
              <a:t>sạch</a:t>
            </a:r>
            <a:r>
              <a:rPr kumimoji="0" lang="en-US" sz="4800" b="0" i="0" u="none" strike="noStrike" kern="1200" cap="none" spc="0" normalizeH="0" baseline="0" noProof="0" dirty="0">
                <a:ln w="0"/>
                <a:solidFill>
                  <a:prstClr val="black"/>
                </a:solidFill>
                <a:effectLst>
                  <a:reflection blurRad="6350" stA="53000" endA="300" endPos="35500" dir="5400000" sy="-90000" algn="bl" rotWithShape="0"/>
                </a:effectLst>
                <a:uLnTx/>
                <a:uFillTx/>
                <a:latin typeface="UTM Showcard" panose="02040603050506020204" pitchFamily="18" charset="0"/>
                <a:ea typeface="+mn-ea"/>
                <a:cs typeface="+mn-cs"/>
              </a:rPr>
              <a:t> </a:t>
            </a:r>
            <a:r>
              <a:rPr kumimoji="0" lang="en-US" sz="4800" b="0" i="0" u="none" strike="noStrike" kern="1200" cap="none" spc="0" normalizeH="0" baseline="0" noProof="0" dirty="0" err="1">
                <a:ln w="0"/>
                <a:solidFill>
                  <a:prstClr val="black"/>
                </a:solidFill>
                <a:effectLst>
                  <a:reflection blurRad="6350" stA="53000" endA="300" endPos="35500" dir="5400000" sy="-90000" algn="bl" rotWithShape="0"/>
                </a:effectLst>
                <a:uLnTx/>
                <a:uFillTx/>
                <a:latin typeface="UTM Showcard" panose="02040603050506020204" pitchFamily="18" charset="0"/>
                <a:ea typeface="+mn-ea"/>
                <a:cs typeface="+mn-cs"/>
              </a:rPr>
              <a:t>khu</a:t>
            </a:r>
            <a:r>
              <a:rPr kumimoji="0" lang="en-US" sz="4800" b="0" i="0" u="none" strike="noStrike" kern="1200" cap="none" spc="0" normalizeH="0" baseline="0" noProof="0" dirty="0">
                <a:ln w="0"/>
                <a:solidFill>
                  <a:prstClr val="black"/>
                </a:solidFill>
                <a:effectLst>
                  <a:reflection blurRad="6350" stA="53000" endA="300" endPos="35500" dir="5400000" sy="-90000" algn="bl" rotWithShape="0"/>
                </a:effectLst>
                <a:uLnTx/>
                <a:uFillTx/>
                <a:latin typeface="UTM Showcard" panose="02040603050506020204" pitchFamily="18" charset="0"/>
                <a:ea typeface="+mn-ea"/>
                <a:cs typeface="+mn-cs"/>
              </a:rPr>
              <a:t> </a:t>
            </a:r>
            <a:r>
              <a:rPr kumimoji="0" lang="en-US" sz="4800" b="0" i="0" u="none" strike="noStrike" kern="1200" cap="none" spc="0" normalizeH="0" baseline="0" noProof="0" dirty="0" err="1">
                <a:ln w="0"/>
                <a:solidFill>
                  <a:prstClr val="black"/>
                </a:solidFill>
                <a:effectLst>
                  <a:reflection blurRad="6350" stA="53000" endA="300" endPos="35500" dir="5400000" sy="-90000" algn="bl" rotWithShape="0"/>
                </a:effectLst>
                <a:uLnTx/>
                <a:uFillTx/>
                <a:latin typeface="UTM Showcard" panose="02040603050506020204" pitchFamily="18" charset="0"/>
                <a:ea typeface="+mn-ea"/>
                <a:cs typeface="+mn-cs"/>
              </a:rPr>
              <a:t>phố</a:t>
            </a:r>
            <a:endParaRPr kumimoji="0" lang="en-US" sz="4800" b="0" i="0" u="none" strike="noStrike" kern="1200" cap="none" spc="0" normalizeH="0" baseline="0" noProof="0" dirty="0">
              <a:ln w="0"/>
              <a:solidFill>
                <a:prstClr val="black"/>
              </a:solidFill>
              <a:effectLst>
                <a:reflection blurRad="6350" stA="53000" endA="300" endPos="35500" dir="5400000" sy="-90000" algn="bl" rotWithShape="0"/>
              </a:effectLst>
              <a:uLnTx/>
              <a:uFillTx/>
              <a:latin typeface="UTM Showcard" panose="02040603050506020204" pitchFamily="18" charset="0"/>
              <a:ea typeface="+mn-ea"/>
              <a:cs typeface="+mn-cs"/>
            </a:endParaRPr>
          </a:p>
        </p:txBody>
      </p:sp>
      <p:sp>
        <p:nvSpPr>
          <p:cNvPr id="3" name="câu 1">
            <a:hlinkClick r:id="rId10" action="ppaction://hlinksldjump"/>
          </p:cNvPr>
          <p:cNvSpPr/>
          <p:nvPr/>
        </p:nvSpPr>
        <p:spPr>
          <a:xfrm>
            <a:off x="992487" y="4436058"/>
            <a:ext cx="980004" cy="1124232"/>
          </a:xfrm>
          <a:prstGeom prst="diamond">
            <a:avLst/>
          </a:prstGeom>
          <a:solidFill>
            <a:srgbClr val="FFFF00">
              <a:alpha val="61000"/>
            </a:srgbClr>
          </a:solidFill>
          <a:ln>
            <a:solidFill>
              <a:srgbClr val="00B05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546A"/>
                </a:solidFill>
                <a:effectLst/>
                <a:uLnTx/>
                <a:uFillTx/>
                <a:latin typeface="UTM Showcard" panose="02040603050506020204" pitchFamily="18" charset="0"/>
                <a:ea typeface="+mn-ea"/>
                <a:cs typeface="+mn-cs"/>
              </a:rPr>
              <a:t>1</a:t>
            </a:r>
          </a:p>
        </p:txBody>
      </p:sp>
      <p:sp>
        <p:nvSpPr>
          <p:cNvPr id="12" name="câu 2">
            <a:hlinkClick r:id="rId11" action="ppaction://hlinksldjump"/>
          </p:cNvPr>
          <p:cNvSpPr/>
          <p:nvPr/>
        </p:nvSpPr>
        <p:spPr>
          <a:xfrm>
            <a:off x="3501947" y="3873942"/>
            <a:ext cx="980004" cy="1124232"/>
          </a:xfrm>
          <a:prstGeom prst="diamond">
            <a:avLst/>
          </a:prstGeom>
          <a:solidFill>
            <a:srgbClr val="FFFF00">
              <a:alpha val="61000"/>
            </a:srgbClr>
          </a:solidFill>
          <a:ln>
            <a:solidFill>
              <a:srgbClr val="00B05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546A"/>
                </a:solidFill>
                <a:effectLst/>
                <a:uLnTx/>
                <a:uFillTx/>
                <a:latin typeface="UTM Showcard" panose="02040603050506020204" pitchFamily="18" charset="0"/>
                <a:ea typeface="+mn-ea"/>
                <a:cs typeface="+mn-cs"/>
              </a:rPr>
              <a:t>2</a:t>
            </a:r>
          </a:p>
        </p:txBody>
      </p:sp>
      <p:sp>
        <p:nvSpPr>
          <p:cNvPr id="16" name="câu 3">
            <a:hlinkClick r:id="rId12" action="ppaction://hlinksldjump"/>
          </p:cNvPr>
          <p:cNvSpPr/>
          <p:nvPr/>
        </p:nvSpPr>
        <p:spPr>
          <a:xfrm>
            <a:off x="5793423" y="4561146"/>
            <a:ext cx="980004" cy="1124232"/>
          </a:xfrm>
          <a:prstGeom prst="diamond">
            <a:avLst/>
          </a:prstGeom>
          <a:solidFill>
            <a:srgbClr val="FFFF00">
              <a:alpha val="61000"/>
            </a:srgbClr>
          </a:solidFill>
          <a:ln>
            <a:solidFill>
              <a:srgbClr val="00B05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546A"/>
                </a:solidFill>
                <a:effectLst/>
                <a:uLnTx/>
                <a:uFillTx/>
                <a:latin typeface="UTM Showcard" panose="02040603050506020204" pitchFamily="18" charset="0"/>
                <a:ea typeface="+mn-ea"/>
                <a:cs typeface="+mn-cs"/>
              </a:rPr>
              <a:t>3</a:t>
            </a:r>
          </a:p>
        </p:txBody>
      </p:sp>
      <p:sp>
        <p:nvSpPr>
          <p:cNvPr id="18" name="Rectangle 17"/>
          <p:cNvSpPr/>
          <p:nvPr/>
        </p:nvSpPr>
        <p:spPr>
          <a:xfrm>
            <a:off x="3216381" y="237197"/>
            <a:ext cx="6014787"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0"/>
                <a:solidFill>
                  <a:srgbClr val="FF0000"/>
                </a:solidFill>
                <a:effectLst>
                  <a:glow rad="139700">
                    <a:srgbClr val="ED7D31">
                      <a:satMod val="175000"/>
                      <a:alpha val="40000"/>
                    </a:srgbClr>
                  </a:glow>
                  <a:reflection blurRad="6350" stA="53000" endA="300" endPos="35500" dir="5400000" sy="-90000" algn="bl" rotWithShape="0"/>
                </a:effectLst>
                <a:uLnTx/>
                <a:uFillTx/>
                <a:latin typeface="UTM Showcard" panose="02040603050506020204" pitchFamily="18" charset="0"/>
                <a:ea typeface="+mn-ea"/>
                <a:cs typeface="+mn-cs"/>
              </a:rPr>
              <a:t>Dọn</a:t>
            </a:r>
            <a:r>
              <a:rPr kumimoji="0" lang="en-US" sz="4800" b="0" i="0" u="none" strike="noStrike" kern="1200" cap="none" spc="0" normalizeH="0" baseline="0" noProof="0" dirty="0">
                <a:ln w="0"/>
                <a:solidFill>
                  <a:srgbClr val="FF0000"/>
                </a:solidFill>
                <a:effectLst>
                  <a:glow rad="139700">
                    <a:srgbClr val="ED7D31">
                      <a:satMod val="175000"/>
                      <a:alpha val="40000"/>
                    </a:srgbClr>
                  </a:glow>
                  <a:reflection blurRad="6350" stA="53000" endA="300" endPos="35500" dir="5400000" sy="-90000" algn="bl" rotWithShape="0"/>
                </a:effectLst>
                <a:uLnTx/>
                <a:uFillTx/>
                <a:latin typeface="UTM Showcard" panose="02040603050506020204" pitchFamily="18" charset="0"/>
                <a:ea typeface="+mn-ea"/>
                <a:cs typeface="+mn-cs"/>
              </a:rPr>
              <a:t> </a:t>
            </a:r>
            <a:r>
              <a:rPr kumimoji="0" lang="en-US" sz="4800" b="0" i="0" u="none" strike="noStrike" kern="1200" cap="none" spc="0" normalizeH="0" baseline="0" noProof="0" dirty="0" err="1">
                <a:ln w="0"/>
                <a:solidFill>
                  <a:srgbClr val="FF0000"/>
                </a:solidFill>
                <a:effectLst>
                  <a:glow rad="139700">
                    <a:srgbClr val="ED7D31">
                      <a:satMod val="175000"/>
                      <a:alpha val="40000"/>
                    </a:srgbClr>
                  </a:glow>
                  <a:reflection blurRad="6350" stA="53000" endA="300" endPos="35500" dir="5400000" sy="-90000" algn="bl" rotWithShape="0"/>
                </a:effectLst>
                <a:uLnTx/>
                <a:uFillTx/>
                <a:latin typeface="UTM Showcard" panose="02040603050506020204" pitchFamily="18" charset="0"/>
                <a:ea typeface="+mn-ea"/>
                <a:cs typeface="+mn-cs"/>
              </a:rPr>
              <a:t>sạch</a:t>
            </a:r>
            <a:r>
              <a:rPr kumimoji="0" lang="en-US" sz="4800" b="0" i="0" u="none" strike="noStrike" kern="1200" cap="none" spc="0" normalizeH="0" baseline="0" noProof="0" dirty="0">
                <a:ln w="0"/>
                <a:solidFill>
                  <a:srgbClr val="FF0000"/>
                </a:solidFill>
                <a:effectLst>
                  <a:glow rad="139700">
                    <a:srgbClr val="ED7D31">
                      <a:satMod val="175000"/>
                      <a:alpha val="40000"/>
                    </a:srgbClr>
                  </a:glow>
                  <a:reflection blurRad="6350" stA="53000" endA="300" endPos="35500" dir="5400000" sy="-90000" algn="bl" rotWithShape="0"/>
                </a:effectLst>
                <a:uLnTx/>
                <a:uFillTx/>
                <a:latin typeface="UTM Showcard" panose="02040603050506020204" pitchFamily="18" charset="0"/>
                <a:ea typeface="+mn-ea"/>
                <a:cs typeface="+mn-cs"/>
              </a:rPr>
              <a:t> </a:t>
            </a:r>
            <a:r>
              <a:rPr kumimoji="0" lang="en-US" sz="4800" b="0" i="0" u="none" strike="noStrike" kern="1200" cap="none" spc="0" normalizeH="0" baseline="0" noProof="0" dirty="0" err="1">
                <a:ln w="0"/>
                <a:solidFill>
                  <a:srgbClr val="FF0000"/>
                </a:solidFill>
                <a:effectLst>
                  <a:glow rad="139700">
                    <a:srgbClr val="ED7D31">
                      <a:satMod val="175000"/>
                      <a:alpha val="40000"/>
                    </a:srgbClr>
                  </a:glow>
                  <a:reflection blurRad="6350" stA="53000" endA="300" endPos="35500" dir="5400000" sy="-90000" algn="bl" rotWithShape="0"/>
                </a:effectLst>
                <a:uLnTx/>
                <a:uFillTx/>
                <a:latin typeface="UTM Showcard" panose="02040603050506020204" pitchFamily="18" charset="0"/>
                <a:ea typeface="+mn-ea"/>
                <a:cs typeface="+mn-cs"/>
              </a:rPr>
              <a:t>khu</a:t>
            </a:r>
            <a:r>
              <a:rPr kumimoji="0" lang="en-US" sz="4800" b="0" i="0" u="none" strike="noStrike" kern="1200" cap="none" spc="0" normalizeH="0" baseline="0" noProof="0" dirty="0">
                <a:ln w="0"/>
                <a:solidFill>
                  <a:srgbClr val="FF0000"/>
                </a:solidFill>
                <a:effectLst>
                  <a:glow rad="139700">
                    <a:srgbClr val="ED7D31">
                      <a:satMod val="175000"/>
                      <a:alpha val="40000"/>
                    </a:srgbClr>
                  </a:glow>
                  <a:reflection blurRad="6350" stA="53000" endA="300" endPos="35500" dir="5400000" sy="-90000" algn="bl" rotWithShape="0"/>
                </a:effectLst>
                <a:uLnTx/>
                <a:uFillTx/>
                <a:latin typeface="UTM Showcard" panose="02040603050506020204" pitchFamily="18" charset="0"/>
                <a:ea typeface="+mn-ea"/>
                <a:cs typeface="+mn-cs"/>
              </a:rPr>
              <a:t> </a:t>
            </a:r>
            <a:r>
              <a:rPr kumimoji="0" lang="en-US" sz="4800" b="0" i="0" u="none" strike="noStrike" kern="1200" cap="none" spc="0" normalizeH="0" baseline="0" noProof="0" dirty="0" err="1">
                <a:ln w="0"/>
                <a:solidFill>
                  <a:srgbClr val="FF0000"/>
                </a:solidFill>
                <a:effectLst>
                  <a:glow rad="139700">
                    <a:srgbClr val="ED7D31">
                      <a:satMod val="175000"/>
                      <a:alpha val="40000"/>
                    </a:srgbClr>
                  </a:glow>
                  <a:reflection blurRad="6350" stA="53000" endA="300" endPos="35500" dir="5400000" sy="-90000" algn="bl" rotWithShape="0"/>
                </a:effectLst>
                <a:uLnTx/>
                <a:uFillTx/>
                <a:latin typeface="UTM Showcard" panose="02040603050506020204" pitchFamily="18" charset="0"/>
                <a:ea typeface="+mn-ea"/>
                <a:cs typeface="+mn-cs"/>
              </a:rPr>
              <a:t>phố</a:t>
            </a:r>
            <a:endParaRPr kumimoji="0" lang="en-US" sz="4800" b="0" i="0" u="none" strike="noStrike" kern="1200" cap="none" spc="0" normalizeH="0" baseline="0" noProof="0" dirty="0">
              <a:ln w="0"/>
              <a:solidFill>
                <a:srgbClr val="FF0000"/>
              </a:solidFill>
              <a:effectLst>
                <a:glow rad="139700">
                  <a:srgbClr val="ED7D31">
                    <a:satMod val="175000"/>
                    <a:alpha val="40000"/>
                  </a:srgbClr>
                </a:glow>
                <a:reflection blurRad="6350" stA="53000" endA="300" endPos="35500" dir="5400000" sy="-90000" algn="bl" rotWithShape="0"/>
              </a:effectLst>
              <a:uLnTx/>
              <a:uFillTx/>
              <a:latin typeface="UTM Showcard" panose="02040603050506020204" pitchFamily="18" charset="0"/>
              <a:ea typeface="+mn-ea"/>
              <a:cs typeface="+mn-cs"/>
            </a:endParaRPr>
          </a:p>
        </p:txBody>
      </p:sp>
      <p:pic>
        <p:nvPicPr>
          <p:cNvPr id="6" name="Picture 5">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05624" y="4341087"/>
            <a:ext cx="2289053" cy="2438405"/>
          </a:xfrm>
          <a:prstGeom prst="rect">
            <a:avLst/>
          </a:prstGeom>
        </p:spPr>
      </p:pic>
    </p:spTree>
    <p:extLst>
      <p:ext uri="{BB962C8B-B14F-4D97-AF65-F5344CB8AC3E}">
        <p14:creationId xmlns:p14="http://schemas.microsoft.com/office/powerpoint/2010/main" val="1351086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50" fill="hold">
                                          <p:stCondLst>
                                            <p:cond delay="0"/>
                                          </p:stCondLst>
                                        </p:cTn>
                                        <p:tgtEl>
                                          <p:spTgt spid="18"/>
                                        </p:tgtEl>
                                        <p:attrNameLst>
                                          <p:attrName>r</p:attrName>
                                        </p:attrNameLst>
                                      </p:cBhvr>
                                    </p:animRot>
                                    <p:animRot by="-240000">
                                      <p:cBhvr>
                                        <p:cTn id="7" dur="300" fill="hold">
                                          <p:stCondLst>
                                            <p:cond delay="300"/>
                                          </p:stCondLst>
                                        </p:cTn>
                                        <p:tgtEl>
                                          <p:spTgt spid="18"/>
                                        </p:tgtEl>
                                        <p:attrNameLst>
                                          <p:attrName>r</p:attrName>
                                        </p:attrNameLst>
                                      </p:cBhvr>
                                    </p:animRot>
                                    <p:animRot by="240000">
                                      <p:cBhvr>
                                        <p:cTn id="8" dur="300" fill="hold">
                                          <p:stCondLst>
                                            <p:cond delay="600"/>
                                          </p:stCondLst>
                                        </p:cTn>
                                        <p:tgtEl>
                                          <p:spTgt spid="18"/>
                                        </p:tgtEl>
                                        <p:attrNameLst>
                                          <p:attrName>r</p:attrName>
                                        </p:attrNameLst>
                                      </p:cBhvr>
                                    </p:animRot>
                                    <p:animRot by="-240000">
                                      <p:cBhvr>
                                        <p:cTn id="9" dur="300" fill="hold">
                                          <p:stCondLst>
                                            <p:cond delay="900"/>
                                          </p:stCondLst>
                                        </p:cTn>
                                        <p:tgtEl>
                                          <p:spTgt spid="18"/>
                                        </p:tgtEl>
                                        <p:attrNameLst>
                                          <p:attrName>r</p:attrName>
                                        </p:attrNameLst>
                                      </p:cBhvr>
                                    </p:animRot>
                                    <p:animRot by="120000">
                                      <p:cBhvr>
                                        <p:cTn id="10" dur="300" fill="hold">
                                          <p:stCondLst>
                                            <p:cond delay="1200"/>
                                          </p:stCondLst>
                                        </p:cTn>
                                        <p:tgtEl>
                                          <p:spTgt spid="18"/>
                                        </p:tgtEl>
                                        <p:attrNameLst>
                                          <p:attrName>r</p:attrName>
                                        </p:attrNameLst>
                                      </p:cBhvr>
                                    </p:animRot>
                                  </p:childTnLst>
                                </p:cTn>
                              </p:par>
                              <p:par>
                                <p:cTn id="11" presetID="32" presetClass="emph" presetSubtype="0" repeatCount="indefinite" fill="hold" grpId="0" nodeType="withEffect">
                                  <p:stCondLst>
                                    <p:cond delay="100"/>
                                  </p:stCondLst>
                                  <p:childTnLst>
                                    <p:animRot by="120000">
                                      <p:cBhvr>
                                        <p:cTn id="12" dur="150" fill="hold">
                                          <p:stCondLst>
                                            <p:cond delay="0"/>
                                          </p:stCondLst>
                                        </p:cTn>
                                        <p:tgtEl>
                                          <p:spTgt spid="2"/>
                                        </p:tgtEl>
                                        <p:attrNameLst>
                                          <p:attrName>r</p:attrName>
                                        </p:attrNameLst>
                                      </p:cBhvr>
                                    </p:animRot>
                                    <p:animRot by="-240000">
                                      <p:cBhvr>
                                        <p:cTn id="13" dur="300" fill="hold">
                                          <p:stCondLst>
                                            <p:cond delay="300"/>
                                          </p:stCondLst>
                                        </p:cTn>
                                        <p:tgtEl>
                                          <p:spTgt spid="2"/>
                                        </p:tgtEl>
                                        <p:attrNameLst>
                                          <p:attrName>r</p:attrName>
                                        </p:attrNameLst>
                                      </p:cBhvr>
                                    </p:animRot>
                                    <p:animRot by="240000">
                                      <p:cBhvr>
                                        <p:cTn id="14" dur="300" fill="hold">
                                          <p:stCondLst>
                                            <p:cond delay="600"/>
                                          </p:stCondLst>
                                        </p:cTn>
                                        <p:tgtEl>
                                          <p:spTgt spid="2"/>
                                        </p:tgtEl>
                                        <p:attrNameLst>
                                          <p:attrName>r</p:attrName>
                                        </p:attrNameLst>
                                      </p:cBhvr>
                                    </p:animRot>
                                    <p:animRot by="-240000">
                                      <p:cBhvr>
                                        <p:cTn id="15" dur="300" fill="hold">
                                          <p:stCondLst>
                                            <p:cond delay="900"/>
                                          </p:stCondLst>
                                        </p:cTn>
                                        <p:tgtEl>
                                          <p:spTgt spid="2"/>
                                        </p:tgtEl>
                                        <p:attrNameLst>
                                          <p:attrName>r</p:attrName>
                                        </p:attrNameLst>
                                      </p:cBhvr>
                                    </p:animRot>
                                    <p:animRot by="120000">
                                      <p:cBhvr>
                                        <p:cTn id="16" dur="300" fill="hold">
                                          <p:stCondLst>
                                            <p:cond delay="12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par>
                          <p:cTn id="23" fill="hold">
                            <p:stCondLst>
                              <p:cond delay="500"/>
                            </p:stCondLst>
                            <p:childTnLst>
                              <p:par>
                                <p:cTn id="24" presetID="44" presetClass="path" presetSubtype="0" accel="50000" decel="50000" fill="hold" nodeType="afterEffect">
                                  <p:stCondLst>
                                    <p:cond delay="0"/>
                                  </p:stCondLst>
                                  <p:childTnLst>
                                    <p:animMotion origin="layout" path="M 5E-6 -0.21852 L 0.2086 -0.375 C 0.25183 -0.41041 0.31693 -0.42916 0.38555 -0.42916 C 0.46342 -0.42916 0.52579 -0.41041 0.56902 -0.375 L 0.77774 -0.21852 " pathEditMode="relative" rAng="0" ptsTypes="AAAAA">
                                      <p:cBhvr>
                                        <p:cTn id="25" dur="2000" fill="hold"/>
                                        <p:tgtEl>
                                          <p:spTgt spid="14"/>
                                        </p:tgtEl>
                                        <p:attrNameLst>
                                          <p:attrName>ppt_x</p:attrName>
                                          <p:attrName>ppt_y</p:attrName>
                                        </p:attrNameLst>
                                      </p:cBhvr>
                                      <p:rCtr x="38880" y="-10532"/>
                                    </p:animMotion>
                                  </p:childTnLst>
                                </p:cTn>
                              </p:par>
                            </p:childTnLst>
                          </p:cTn>
                        </p:par>
                        <p:par>
                          <p:cTn id="26" fill="hold">
                            <p:stCondLst>
                              <p:cond delay="2500"/>
                            </p:stCondLst>
                            <p:childTnLst>
                              <p:par>
                                <p:cTn id="27" presetID="10" presetClass="exit" presetSubtype="0" fill="hold" nodeType="after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44" presetClass="path" presetSubtype="0" accel="50000" decel="50000" fill="hold" nodeType="withEffect">
                                  <p:stCondLst>
                                    <p:cond delay="0"/>
                                  </p:stCondLst>
                                  <p:childTnLst>
                                    <p:animMotion origin="layout" path="M 2.29167E-6 4.81481E-6 L 0.15586 -0.24005 C 0.18867 -0.29491 0.23763 -0.325 0.28932 -0.325 C 0.34791 -0.325 0.39466 -0.29491 0.42747 -0.24005 L 0.5845 4.81481E-6 " pathEditMode="relative" rAng="0" ptsTypes="AAAAA">
                                      <p:cBhvr>
                                        <p:cTn id="37" dur="2000" fill="hold"/>
                                        <p:tgtEl>
                                          <p:spTgt spid="15"/>
                                        </p:tgtEl>
                                        <p:attrNameLst>
                                          <p:attrName>ppt_x</p:attrName>
                                          <p:attrName>ppt_y</p:attrName>
                                        </p:attrNameLst>
                                      </p:cBhvr>
                                      <p:rCtr x="29219" y="-16250"/>
                                    </p:animMotion>
                                  </p:childTnLst>
                                </p:cTn>
                              </p:par>
                            </p:childTnLst>
                          </p:cTn>
                        </p:par>
                        <p:par>
                          <p:cTn id="38" fill="hold">
                            <p:stCondLst>
                              <p:cond delay="2000"/>
                            </p:stCondLst>
                            <p:childTnLst>
                              <p:par>
                                <p:cTn id="39" presetID="10" presetClass="exit" presetSubtype="0" fill="hold" nodeType="afterEffect">
                                  <p:stCondLst>
                                    <p:cond delay="0"/>
                                  </p:stCondLst>
                                  <p:childTnLst>
                                    <p:animEffect transition="out" filter="fade">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6"/>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par>
                                <p:cTn id="48" presetID="44" presetClass="path" presetSubtype="0" accel="50000" decel="50000" fill="hold" nodeType="withEffect">
                                  <p:stCondLst>
                                    <p:cond delay="0"/>
                                  </p:stCondLst>
                                  <p:childTnLst>
                                    <p:animMotion origin="layout" path="M -3.75E-6 4.44444E-6 L 0.10599 -0.34098 C 0.12787 -0.41644 0.16133 -0.45348 0.19662 -0.45348 C 0.23646 -0.45348 0.2681 -0.41644 0.29037 -0.34098 L 0.39805 4.44444E-6 " pathEditMode="relative" rAng="0" ptsTypes="AAAAA">
                                      <p:cBhvr>
                                        <p:cTn id="49" dur="2000" fill="hold"/>
                                        <p:tgtEl>
                                          <p:spTgt spid="11"/>
                                        </p:tgtEl>
                                        <p:attrNameLst>
                                          <p:attrName>ppt_x</p:attrName>
                                          <p:attrName>ppt_y</p:attrName>
                                        </p:attrNameLst>
                                      </p:cBhvr>
                                      <p:rCtr x="19896" y="-22685"/>
                                    </p:animMotion>
                                  </p:childTnLst>
                                </p:cTn>
                              </p:par>
                            </p:childTnLst>
                          </p:cTn>
                        </p:par>
                        <p:par>
                          <p:cTn id="50" fill="hold">
                            <p:stCondLst>
                              <p:cond delay="2000"/>
                            </p:stCondLst>
                            <p:childTnLst>
                              <p:par>
                                <p:cTn id="51" presetID="10" presetClass="exit" presetSubtype="0" fill="hold" nodeType="afterEffect">
                                  <p:stCondLst>
                                    <p:cond delay="0"/>
                                  </p:stCondLst>
                                  <p:childTnLst>
                                    <p:animEffect transition="out" filter="fade">
                                      <p:cBhvr>
                                        <p:cTn id="52" dur="500"/>
                                        <p:tgtEl>
                                          <p:spTgt spid="11"/>
                                        </p:tgtEl>
                                      </p:cBhvr>
                                    </p:animEffect>
                                    <p:set>
                                      <p:cBhvr>
                                        <p:cTn id="5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2" grpId="0"/>
      <p:bldP spid="3" grpId="0" animBg="1"/>
      <p:bldP spid="12" grpId="0" animBg="1"/>
      <p:bldP spid="16"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6000" b="-26000"/>
          </a:stretch>
        </a:blipFill>
        <a:effectLst/>
      </p:bgPr>
    </p:bg>
    <p:spTree>
      <p:nvGrpSpPr>
        <p:cNvPr id="1" name=""/>
        <p:cNvGrpSpPr/>
        <p:nvPr/>
      </p:nvGrpSpPr>
      <p:grpSpPr>
        <a:xfrm>
          <a:off x="0" y="0"/>
          <a:ext cx="0" cy="0"/>
          <a:chOff x="0" y="0"/>
          <a:chExt cx="0" cy="0"/>
        </a:xfrm>
      </p:grpSpPr>
      <p:sp>
        <p:nvSpPr>
          <p:cNvPr id="4" name="Rounded Rectangle 3"/>
          <p:cNvSpPr/>
          <p:nvPr/>
        </p:nvSpPr>
        <p:spPr>
          <a:xfrm>
            <a:off x="4093171" y="705394"/>
            <a:ext cx="5020849" cy="1310996"/>
          </a:xfrm>
          <a:prstGeom prst="roundRect">
            <a:avLst/>
          </a:prstGeom>
          <a:solidFill>
            <a:schemeClr val="bg1">
              <a:alpha val="58000"/>
            </a:schemeClr>
          </a:solidFill>
          <a:ln w="38100">
            <a:solidFill>
              <a:schemeClr val="accent2">
                <a:lumMod val="75000"/>
              </a:schemeClr>
            </a:solidFill>
            <a:prstDash val="lgDashDo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 từ là gì?</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Rounded Rectangle 18"/>
          <p:cNvSpPr/>
          <p:nvPr/>
        </p:nvSpPr>
        <p:spPr>
          <a:xfrm>
            <a:off x="3886201" y="2338177"/>
            <a:ext cx="6152606" cy="1499306"/>
          </a:xfrm>
          <a:prstGeom prst="roundRect">
            <a:avLst/>
          </a:prstGeom>
          <a:solidFill>
            <a:schemeClr val="bg1">
              <a:alpha val="54000"/>
            </a:schemeClr>
          </a:solidFill>
          <a:ln w="38100">
            <a:solidFill>
              <a:schemeClr val="accent1">
                <a:lumMod val="50000"/>
              </a:schemeClr>
            </a:solidFill>
            <a:prstDash val="lgDashDot"/>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vi-VN" sz="2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 từ là từ miêu tả đặc điểm (hình dáng, màu sắc, âm thanh, hương vị,...)</a:t>
            </a:r>
            <a:endPar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Rounded Rectangle 21"/>
          <p:cNvSpPr/>
          <p:nvPr/>
        </p:nvSpPr>
        <p:spPr>
          <a:xfrm>
            <a:off x="3909603" y="4029205"/>
            <a:ext cx="6152606" cy="1138759"/>
          </a:xfrm>
          <a:prstGeom prst="roundRect">
            <a:avLst/>
          </a:prstGeom>
          <a:solidFill>
            <a:schemeClr val="bg1">
              <a:alpha val="54000"/>
            </a:schemeClr>
          </a:solidFill>
          <a:ln w="38100">
            <a:solidFill>
              <a:srgbClr val="FF0000"/>
            </a:solidFill>
            <a:prstDash val="lgDashDot"/>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vi-VN" sz="2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 từ là từ </a:t>
            </a:r>
            <a:r>
              <a:rPr kumimoji="0" lang="en-US" sz="2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chỉ</a:t>
            </a:r>
            <a:r>
              <a:rPr kumimoji="0" lang="vi-VN" sz="2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tính chất của sự vật, hoạt động, trạng thái,...</a:t>
            </a:r>
            <a:endPar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Rounded Rectangle 22"/>
          <p:cNvSpPr/>
          <p:nvPr/>
        </p:nvSpPr>
        <p:spPr>
          <a:xfrm>
            <a:off x="3909603" y="5359686"/>
            <a:ext cx="6152606" cy="1116065"/>
          </a:xfrm>
          <a:prstGeom prst="roundRect">
            <a:avLst/>
          </a:prstGeom>
          <a:solidFill>
            <a:schemeClr val="bg1">
              <a:alpha val="54000"/>
            </a:schemeClr>
          </a:solidFill>
          <a:ln w="38100">
            <a:solidFill>
              <a:srgbClr val="00B050"/>
            </a:solidFill>
            <a:prstDash val="lgDashDot"/>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 Cả 2 đáp án trên</a:t>
            </a:r>
            <a:endPar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4" name="Picture 23"/>
          <p:cNvPicPr>
            <a:picLocks noChangeAspect="1"/>
          </p:cNvPicPr>
          <p:nvPr/>
        </p:nvPicPr>
        <p:blipFill>
          <a:blip r:embed="rId5">
            <a:extLst>
              <a:ext uri="{BEBA8EAE-BF5A-486C-A8C5-ECC9F3942E4B}">
                <a14:imgProps xmlns:a14="http://schemas.microsoft.com/office/drawing/2010/main">
                  <a14:imgLayer r:embed="rId6">
                    <a14:imgEffect>
                      <a14:backgroundRemoval t="1207" b="96378" l="10000" r="90000">
                        <a14:foregroundMark x1="31892" y1="83099" x2="37568" y2="89537"/>
                        <a14:foregroundMark x1="37027" y1="80885" x2="36757" y2="85111"/>
                        <a14:foregroundMark x1="56757" y1="84909" x2="56757" y2="89336"/>
                      </a14:backgroundRemoval>
                    </a14:imgEffect>
                  </a14:imgLayer>
                </a14:imgProps>
              </a:ext>
              <a:ext uri="{28A0092B-C50C-407E-A947-70E740481C1C}">
                <a14:useLocalDpi xmlns:a14="http://schemas.microsoft.com/office/drawing/2010/main" val="0"/>
              </a:ext>
            </a:extLst>
          </a:blip>
          <a:stretch>
            <a:fillRect/>
          </a:stretch>
        </p:blipFill>
        <p:spPr>
          <a:xfrm>
            <a:off x="0" y="2292887"/>
            <a:ext cx="3524250" cy="4733925"/>
          </a:xfrm>
          <a:prstGeom prst="rect">
            <a:avLst/>
          </a:prstGeom>
          <a:ln>
            <a:noFill/>
          </a:ln>
          <a:effectLst>
            <a:outerShdw blurRad="292100" dist="139700" dir="2700000" algn="tl" rotWithShape="0">
              <a:srgbClr val="333333">
                <a:alpha val="65000"/>
              </a:srgbClr>
            </a:outerShdw>
          </a:effectLst>
        </p:spPr>
      </p:pic>
      <p:pic>
        <p:nvPicPr>
          <p:cNvPr id="26" name="Picture 25">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58285" y="5575831"/>
            <a:ext cx="1047706" cy="1116065"/>
          </a:xfrm>
          <a:prstGeom prst="rect">
            <a:avLst/>
          </a:prstGeom>
        </p:spPr>
      </p:pic>
      <p:sp>
        <p:nvSpPr>
          <p:cNvPr id="2" name="Oval 1">
            <a:extLst>
              <a:ext uri="{FF2B5EF4-FFF2-40B4-BE49-F238E27FC236}">
                <a16:creationId xmlns:a16="http://schemas.microsoft.com/office/drawing/2014/main" id="{ED996F93-93E6-4E01-A955-FC104C5C6281}"/>
              </a:ext>
            </a:extLst>
          </p:cNvPr>
          <p:cNvSpPr/>
          <p:nvPr/>
        </p:nvSpPr>
        <p:spPr>
          <a:xfrm>
            <a:off x="3909603" y="5575831"/>
            <a:ext cx="642805" cy="705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Am-thanh-tra-loi-dung-www_nhacchuongvui_com">
            <a:hlinkClick r:id="" action="ppaction://media"/>
            <a:extLst>
              <a:ext uri="{FF2B5EF4-FFF2-40B4-BE49-F238E27FC236}">
                <a16:creationId xmlns:a16="http://schemas.microsoft.com/office/drawing/2014/main" id="{0A919B08-2E6C-4400-9FA9-C8FC3ABB769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95375" y="2364410"/>
            <a:ext cx="609600" cy="609600"/>
          </a:xfrm>
          <a:prstGeom prst="rect">
            <a:avLst/>
          </a:prstGeom>
        </p:spPr>
      </p:pic>
    </p:spTree>
    <p:extLst>
      <p:ext uri="{BB962C8B-B14F-4D97-AF65-F5344CB8AC3E}">
        <p14:creationId xmlns:p14="http://schemas.microsoft.com/office/powerpoint/2010/main" val="42888023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 presetClass="mediacall" presetSubtype="0" fill="hold" nodeType="withEffect">
                                  <p:stCondLst>
                                    <p:cond delay="0"/>
                                  </p:stCondLst>
                                  <p:childTnLst>
                                    <p:cmd type="call" cmd="playFrom(0.0)">
                                      <p:cBhvr>
                                        <p:cTn id="9" dur="808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4" name="Rounded Rectangle 3"/>
          <p:cNvSpPr/>
          <p:nvPr/>
        </p:nvSpPr>
        <p:spPr>
          <a:xfrm>
            <a:off x="1619794" y="705394"/>
            <a:ext cx="8961119" cy="1310996"/>
          </a:xfrm>
          <a:prstGeom prst="roundRect">
            <a:avLst/>
          </a:prstGeom>
          <a:solidFill>
            <a:schemeClr val="bg1">
              <a:alpha val="58000"/>
            </a:schemeClr>
          </a:solidFill>
          <a:ln w="38100">
            <a:solidFill>
              <a:schemeClr val="accent2">
                <a:lumMod val="75000"/>
              </a:schemeClr>
            </a:solidFill>
            <a:prstDash val="lgDashDo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Trong các từ sau, từ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nào</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động</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từ</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
        <p:nvSpPr>
          <p:cNvPr id="19" name="Rounded Rectangle 18"/>
          <p:cNvSpPr/>
          <p:nvPr/>
        </p:nvSpPr>
        <p:spPr>
          <a:xfrm>
            <a:off x="3886201" y="2668693"/>
            <a:ext cx="6152606" cy="796835"/>
          </a:xfrm>
          <a:prstGeom prst="roundRect">
            <a:avLst/>
          </a:prstGeom>
          <a:solidFill>
            <a:schemeClr val="bg1">
              <a:alpha val="54000"/>
            </a:schemeClr>
          </a:solidFill>
          <a:ln w="38100">
            <a:solidFill>
              <a:schemeClr val="accent1">
                <a:lumMod val="50000"/>
              </a:schemeClr>
            </a:solidFill>
            <a:prstDash val="lgDashDot"/>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Hoa</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hồng</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Rounded Rectangle 21"/>
          <p:cNvSpPr/>
          <p:nvPr/>
        </p:nvSpPr>
        <p:spPr>
          <a:xfrm>
            <a:off x="3909603" y="4137779"/>
            <a:ext cx="6152606" cy="796835"/>
          </a:xfrm>
          <a:prstGeom prst="roundRect">
            <a:avLst/>
          </a:prstGeom>
          <a:solidFill>
            <a:schemeClr val="bg1">
              <a:alpha val="54000"/>
            </a:schemeClr>
          </a:solidFill>
          <a:ln w="38100">
            <a:solidFill>
              <a:srgbClr val="FF0000"/>
            </a:solidFill>
            <a:prstDash val="lgDashDot"/>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chạy</a:t>
            </a:r>
            <a:r>
              <a:rPr kumimoji="0" lang="en-US" sz="36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bộ</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Rounded Rectangle 22"/>
          <p:cNvSpPr/>
          <p:nvPr/>
        </p:nvSpPr>
        <p:spPr>
          <a:xfrm>
            <a:off x="3909603" y="5467658"/>
            <a:ext cx="6152606" cy="796835"/>
          </a:xfrm>
          <a:prstGeom prst="roundRect">
            <a:avLst/>
          </a:prstGeom>
          <a:solidFill>
            <a:schemeClr val="bg1">
              <a:alpha val="54000"/>
            </a:schemeClr>
          </a:solidFill>
          <a:ln w="38100">
            <a:solidFill>
              <a:srgbClr val="00B050"/>
            </a:solidFill>
            <a:prstDash val="lgDashDot"/>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hồng</a:t>
            </a:r>
            <a:r>
              <a:rPr kumimoji="0" lang="en-US" sz="36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nhạt</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4" name="Picture 23"/>
          <p:cNvPicPr>
            <a:picLocks noChangeAspect="1"/>
          </p:cNvPicPr>
          <p:nvPr/>
        </p:nvPicPr>
        <p:blipFill>
          <a:blip r:embed="rId4">
            <a:extLst>
              <a:ext uri="{BEBA8EAE-BF5A-486C-A8C5-ECC9F3942E4B}">
                <a14:imgProps xmlns:a14="http://schemas.microsoft.com/office/drawing/2010/main">
                  <a14:imgLayer r:embed="rId5">
                    <a14:imgEffect>
                      <a14:backgroundRemoval t="1207" b="96378" l="10000" r="90000">
                        <a14:foregroundMark x1="31892" y1="83099" x2="37568" y2="89537"/>
                        <a14:foregroundMark x1="37027" y1="80885" x2="36757" y2="85111"/>
                        <a14:foregroundMark x1="56757" y1="84909" x2="56757" y2="89336"/>
                      </a14:backgroundRemoval>
                    </a14:imgEffect>
                  </a14:imgLayer>
                </a14:imgProps>
              </a:ext>
              <a:ext uri="{28A0092B-C50C-407E-A947-70E740481C1C}">
                <a14:useLocalDpi xmlns:a14="http://schemas.microsoft.com/office/drawing/2010/main" val="0"/>
              </a:ext>
            </a:extLst>
          </a:blip>
          <a:stretch>
            <a:fillRect/>
          </a:stretch>
        </p:blipFill>
        <p:spPr>
          <a:xfrm>
            <a:off x="0" y="2292887"/>
            <a:ext cx="3524250" cy="4733925"/>
          </a:xfrm>
          <a:prstGeom prst="rect">
            <a:avLst/>
          </a:prstGeom>
          <a:ln>
            <a:noFill/>
          </a:ln>
          <a:effectLst>
            <a:outerShdw blurRad="292100" dist="139700" dir="2700000" algn="tl" rotWithShape="0">
              <a:srgbClr val="333333">
                <a:alpha val="65000"/>
              </a:srgbClr>
            </a:outerShdw>
          </a:effectLst>
        </p:spPr>
      </p:pic>
      <p:pic>
        <p:nvPicPr>
          <p:cNvPr id="11" name="Picture 10">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58285" y="5575831"/>
            <a:ext cx="1047706" cy="1116065"/>
          </a:xfrm>
          <a:prstGeom prst="rect">
            <a:avLst/>
          </a:prstGeom>
        </p:spPr>
      </p:pic>
    </p:spTree>
    <p:extLst>
      <p:ext uri="{BB962C8B-B14F-4D97-AF65-F5344CB8AC3E}">
        <p14:creationId xmlns:p14="http://schemas.microsoft.com/office/powerpoint/2010/main" val="7518421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par>
                                <p:cTn id="30" presetID="32" presetClass="emph" presetSubtype="0" fill="hold" grpId="1" nodeType="withEffect">
                                  <p:stCondLst>
                                    <p:cond delay="0"/>
                                  </p:stCondLst>
                                  <p:childTnLst>
                                    <p:animRot by="120000">
                                      <p:cBhvr>
                                        <p:cTn id="31" dur="100" fill="hold">
                                          <p:stCondLst>
                                            <p:cond delay="0"/>
                                          </p:stCondLst>
                                        </p:cTn>
                                        <p:tgtEl>
                                          <p:spTgt spid="22"/>
                                        </p:tgtEl>
                                        <p:attrNameLst>
                                          <p:attrName>r</p:attrName>
                                        </p:attrNameLst>
                                      </p:cBhvr>
                                    </p:animRot>
                                    <p:animRot by="-240000">
                                      <p:cBhvr>
                                        <p:cTn id="32" dur="200" fill="hold">
                                          <p:stCondLst>
                                            <p:cond delay="200"/>
                                          </p:stCondLst>
                                        </p:cTn>
                                        <p:tgtEl>
                                          <p:spTgt spid="22"/>
                                        </p:tgtEl>
                                        <p:attrNameLst>
                                          <p:attrName>r</p:attrName>
                                        </p:attrNameLst>
                                      </p:cBhvr>
                                    </p:animRot>
                                    <p:animRot by="240000">
                                      <p:cBhvr>
                                        <p:cTn id="33" dur="200" fill="hold">
                                          <p:stCondLst>
                                            <p:cond delay="400"/>
                                          </p:stCondLst>
                                        </p:cTn>
                                        <p:tgtEl>
                                          <p:spTgt spid="22"/>
                                        </p:tgtEl>
                                        <p:attrNameLst>
                                          <p:attrName>r</p:attrName>
                                        </p:attrNameLst>
                                      </p:cBhvr>
                                    </p:animRot>
                                    <p:animRot by="-240000">
                                      <p:cBhvr>
                                        <p:cTn id="34" dur="200" fill="hold">
                                          <p:stCondLst>
                                            <p:cond delay="600"/>
                                          </p:stCondLst>
                                        </p:cTn>
                                        <p:tgtEl>
                                          <p:spTgt spid="22"/>
                                        </p:tgtEl>
                                        <p:attrNameLst>
                                          <p:attrName>r</p:attrName>
                                        </p:attrNameLst>
                                      </p:cBhvr>
                                    </p:animRot>
                                    <p:animRot by="120000">
                                      <p:cBhvr>
                                        <p:cTn id="35" dur="200" fill="hold">
                                          <p:stCondLst>
                                            <p:cond delay="800"/>
                                          </p:stCondLst>
                                        </p:cTn>
                                        <p:tgtEl>
                                          <p:spTgt spid="22"/>
                                        </p:tgtEl>
                                        <p:attrNameLst>
                                          <p:attrName>r</p:attrName>
                                        </p:attrNameLst>
                                      </p:cBhvr>
                                    </p:animRo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2" grpId="0" animBg="1"/>
      <p:bldP spid="22" grpId="1" animBg="1"/>
      <p:bldP spid="23" grpId="0" animBg="1"/>
      <p:bldP spid="2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4" name="Rounded Rectangle 3"/>
          <p:cNvSpPr/>
          <p:nvPr/>
        </p:nvSpPr>
        <p:spPr>
          <a:xfrm>
            <a:off x="1619794" y="705394"/>
            <a:ext cx="8961119" cy="1310996"/>
          </a:xfrm>
          <a:prstGeom prst="roundRect">
            <a:avLst/>
          </a:prstGeom>
          <a:solidFill>
            <a:schemeClr val="bg1">
              <a:alpha val="58000"/>
            </a:schemeClr>
          </a:solidFill>
          <a:ln w="38100">
            <a:solidFill>
              <a:schemeClr val="accent2">
                <a:lumMod val="75000"/>
              </a:schemeClr>
            </a:solidFill>
            <a:prstDash val="lgDashDo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Trong các từ sau, từ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nào</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không</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phải</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danh</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từ</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
        <p:nvSpPr>
          <p:cNvPr id="19" name="Rounded Rectangle 18"/>
          <p:cNvSpPr/>
          <p:nvPr/>
        </p:nvSpPr>
        <p:spPr>
          <a:xfrm>
            <a:off x="3886201" y="2668693"/>
            <a:ext cx="6152606" cy="796835"/>
          </a:xfrm>
          <a:prstGeom prst="roundRect">
            <a:avLst/>
          </a:prstGeom>
          <a:solidFill>
            <a:schemeClr val="bg1">
              <a:alpha val="54000"/>
            </a:schemeClr>
          </a:solidFill>
          <a:ln w="38100">
            <a:solidFill>
              <a:schemeClr val="accent1">
                <a:lumMod val="50000"/>
              </a:schemeClr>
            </a:solidFill>
            <a:prstDash val="lgDashDot"/>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Ngôi</a:t>
            </a:r>
            <a:r>
              <a:rPr kumimoji="0" lang="en-US" sz="40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nhà</a:t>
            </a:r>
            <a:endPar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Rounded Rectangle 21"/>
          <p:cNvSpPr/>
          <p:nvPr/>
        </p:nvSpPr>
        <p:spPr>
          <a:xfrm>
            <a:off x="3909603" y="4137779"/>
            <a:ext cx="6152606" cy="796835"/>
          </a:xfrm>
          <a:prstGeom prst="roundRect">
            <a:avLst/>
          </a:prstGeom>
          <a:solidFill>
            <a:schemeClr val="bg1">
              <a:alpha val="54000"/>
            </a:schemeClr>
          </a:solidFill>
          <a:ln w="38100">
            <a:solidFill>
              <a:srgbClr val="FF0000"/>
            </a:solidFill>
            <a:prstDash val="lgDashDot"/>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Lá</a:t>
            </a:r>
            <a:r>
              <a:rPr kumimoji="0" lang="en-US" sz="40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cờ</a:t>
            </a:r>
            <a:endPar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Rounded Rectangle 22"/>
          <p:cNvSpPr/>
          <p:nvPr/>
        </p:nvSpPr>
        <p:spPr>
          <a:xfrm>
            <a:off x="3909603" y="5467658"/>
            <a:ext cx="6152606" cy="796835"/>
          </a:xfrm>
          <a:prstGeom prst="roundRect">
            <a:avLst/>
          </a:prstGeom>
          <a:solidFill>
            <a:schemeClr val="bg1">
              <a:alpha val="54000"/>
            </a:schemeClr>
          </a:solidFill>
          <a:ln w="38100">
            <a:solidFill>
              <a:srgbClr val="00B050"/>
            </a:solidFill>
            <a:prstDash val="lgDashDot"/>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 </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P</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hấp</a:t>
            </a:r>
            <a:r>
              <a:rPr kumimoji="0" lang="en-US" sz="40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phới</a:t>
            </a:r>
            <a:endPar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4" name="Picture 23"/>
          <p:cNvPicPr>
            <a:picLocks noChangeAspect="1"/>
          </p:cNvPicPr>
          <p:nvPr/>
        </p:nvPicPr>
        <p:blipFill>
          <a:blip r:embed="rId4">
            <a:extLst>
              <a:ext uri="{BEBA8EAE-BF5A-486C-A8C5-ECC9F3942E4B}">
                <a14:imgProps xmlns:a14="http://schemas.microsoft.com/office/drawing/2010/main">
                  <a14:imgLayer r:embed="rId5">
                    <a14:imgEffect>
                      <a14:backgroundRemoval t="1207" b="96378" l="10000" r="90000">
                        <a14:foregroundMark x1="31892" y1="83099" x2="37568" y2="89537"/>
                        <a14:foregroundMark x1="37027" y1="80885" x2="36757" y2="85111"/>
                        <a14:foregroundMark x1="56757" y1="84909" x2="56757" y2="89336"/>
                      </a14:backgroundRemoval>
                    </a14:imgEffect>
                  </a14:imgLayer>
                </a14:imgProps>
              </a:ext>
              <a:ext uri="{28A0092B-C50C-407E-A947-70E740481C1C}">
                <a14:useLocalDpi xmlns:a14="http://schemas.microsoft.com/office/drawing/2010/main" val="0"/>
              </a:ext>
            </a:extLst>
          </a:blip>
          <a:stretch>
            <a:fillRect/>
          </a:stretch>
        </p:blipFill>
        <p:spPr>
          <a:xfrm>
            <a:off x="0" y="2292887"/>
            <a:ext cx="3524250" cy="4733925"/>
          </a:xfrm>
          <a:prstGeom prst="rect">
            <a:avLst/>
          </a:prstGeom>
          <a:ln>
            <a:noFill/>
          </a:ln>
          <a:effectLst>
            <a:outerShdw blurRad="292100" dist="139700" dir="2700000" algn="tl" rotWithShape="0">
              <a:srgbClr val="333333">
                <a:alpha val="65000"/>
              </a:srgbClr>
            </a:outerShdw>
          </a:effectLst>
        </p:spPr>
      </p:pic>
      <p:pic>
        <p:nvPicPr>
          <p:cNvPr id="11" name="Picture 10">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58285" y="5575831"/>
            <a:ext cx="1047706" cy="1116065"/>
          </a:xfrm>
          <a:prstGeom prst="rect">
            <a:avLst/>
          </a:prstGeom>
        </p:spPr>
      </p:pic>
    </p:spTree>
    <p:extLst>
      <p:ext uri="{BB962C8B-B14F-4D97-AF65-F5344CB8AC3E}">
        <p14:creationId xmlns:p14="http://schemas.microsoft.com/office/powerpoint/2010/main" val="35789434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par>
                                <p:cTn id="30" presetID="32" presetClass="emph" presetSubtype="0" fill="hold" grpId="1" nodeType="withEffect">
                                  <p:stCondLst>
                                    <p:cond delay="0"/>
                                  </p:stCondLst>
                                  <p:childTnLst>
                                    <p:animRot by="120000">
                                      <p:cBhvr>
                                        <p:cTn id="31" dur="100" fill="hold">
                                          <p:stCondLst>
                                            <p:cond delay="0"/>
                                          </p:stCondLst>
                                        </p:cTn>
                                        <p:tgtEl>
                                          <p:spTgt spid="23"/>
                                        </p:tgtEl>
                                        <p:attrNameLst>
                                          <p:attrName>r</p:attrName>
                                        </p:attrNameLst>
                                      </p:cBhvr>
                                    </p:animRot>
                                    <p:animRot by="-240000">
                                      <p:cBhvr>
                                        <p:cTn id="32" dur="200" fill="hold">
                                          <p:stCondLst>
                                            <p:cond delay="200"/>
                                          </p:stCondLst>
                                        </p:cTn>
                                        <p:tgtEl>
                                          <p:spTgt spid="23"/>
                                        </p:tgtEl>
                                        <p:attrNameLst>
                                          <p:attrName>r</p:attrName>
                                        </p:attrNameLst>
                                      </p:cBhvr>
                                    </p:animRot>
                                    <p:animRot by="240000">
                                      <p:cBhvr>
                                        <p:cTn id="33" dur="200" fill="hold">
                                          <p:stCondLst>
                                            <p:cond delay="400"/>
                                          </p:stCondLst>
                                        </p:cTn>
                                        <p:tgtEl>
                                          <p:spTgt spid="23"/>
                                        </p:tgtEl>
                                        <p:attrNameLst>
                                          <p:attrName>r</p:attrName>
                                        </p:attrNameLst>
                                      </p:cBhvr>
                                    </p:animRot>
                                    <p:animRot by="-240000">
                                      <p:cBhvr>
                                        <p:cTn id="34" dur="200" fill="hold">
                                          <p:stCondLst>
                                            <p:cond delay="600"/>
                                          </p:stCondLst>
                                        </p:cTn>
                                        <p:tgtEl>
                                          <p:spTgt spid="23"/>
                                        </p:tgtEl>
                                        <p:attrNameLst>
                                          <p:attrName>r</p:attrName>
                                        </p:attrNameLst>
                                      </p:cBhvr>
                                    </p:animRot>
                                    <p:animRot by="120000">
                                      <p:cBhvr>
                                        <p:cTn id="35" dur="200" fill="hold">
                                          <p:stCondLst>
                                            <p:cond delay="800"/>
                                          </p:stCondLst>
                                        </p:cTn>
                                        <p:tgtEl>
                                          <p:spTgt spid="23"/>
                                        </p:tgtEl>
                                        <p:attrNameLst>
                                          <p:attrName>r</p:attrName>
                                        </p:attrNameLst>
                                      </p:cBhvr>
                                    </p:animRo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2" grpId="0" animBg="1"/>
      <p:bldP spid="22" grpId="1" animBg="1"/>
      <p:bldP spid="23" grpId="0" animBg="1"/>
      <p:bldP spid="2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3010233" y="354764"/>
            <a:ext cx="6014787"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0"/>
                <a:solidFill>
                  <a:prstClr val="black"/>
                </a:solidFill>
                <a:effectLst>
                  <a:reflection blurRad="6350" stA="53000" endA="300" endPos="35500" dir="5400000" sy="-90000" algn="bl" rotWithShape="0"/>
                </a:effectLst>
                <a:uLnTx/>
                <a:uFillTx/>
                <a:latin typeface="UTM Showcard" panose="02040603050506020204" pitchFamily="18" charset="0"/>
                <a:ea typeface="+mn-ea"/>
                <a:cs typeface="+mn-cs"/>
              </a:rPr>
              <a:t>Dọn</a:t>
            </a:r>
            <a:r>
              <a:rPr kumimoji="0" lang="en-US" sz="4800" b="0" i="0" u="none" strike="noStrike" kern="1200" cap="none" spc="0" normalizeH="0" baseline="0" noProof="0" dirty="0">
                <a:ln w="0"/>
                <a:solidFill>
                  <a:prstClr val="black"/>
                </a:solidFill>
                <a:effectLst>
                  <a:reflection blurRad="6350" stA="53000" endA="300" endPos="35500" dir="5400000" sy="-90000" algn="bl" rotWithShape="0"/>
                </a:effectLst>
                <a:uLnTx/>
                <a:uFillTx/>
                <a:latin typeface="UTM Showcard" panose="02040603050506020204" pitchFamily="18" charset="0"/>
                <a:ea typeface="+mn-ea"/>
                <a:cs typeface="+mn-cs"/>
              </a:rPr>
              <a:t> </a:t>
            </a:r>
            <a:r>
              <a:rPr kumimoji="0" lang="en-US" sz="4800" b="0" i="0" u="none" strike="noStrike" kern="1200" cap="none" spc="0" normalizeH="0" baseline="0" noProof="0" dirty="0" err="1">
                <a:ln w="0"/>
                <a:solidFill>
                  <a:prstClr val="black"/>
                </a:solidFill>
                <a:effectLst>
                  <a:reflection blurRad="6350" stA="53000" endA="300" endPos="35500" dir="5400000" sy="-90000" algn="bl" rotWithShape="0"/>
                </a:effectLst>
                <a:uLnTx/>
                <a:uFillTx/>
                <a:latin typeface="UTM Showcard" panose="02040603050506020204" pitchFamily="18" charset="0"/>
                <a:ea typeface="+mn-ea"/>
                <a:cs typeface="+mn-cs"/>
              </a:rPr>
              <a:t>sạch</a:t>
            </a:r>
            <a:r>
              <a:rPr kumimoji="0" lang="en-US" sz="4800" b="0" i="0" u="none" strike="noStrike" kern="1200" cap="none" spc="0" normalizeH="0" baseline="0" noProof="0" dirty="0">
                <a:ln w="0"/>
                <a:solidFill>
                  <a:prstClr val="black"/>
                </a:solidFill>
                <a:effectLst>
                  <a:reflection blurRad="6350" stA="53000" endA="300" endPos="35500" dir="5400000" sy="-90000" algn="bl" rotWithShape="0"/>
                </a:effectLst>
                <a:uLnTx/>
                <a:uFillTx/>
                <a:latin typeface="UTM Showcard" panose="02040603050506020204" pitchFamily="18" charset="0"/>
                <a:ea typeface="+mn-ea"/>
                <a:cs typeface="+mn-cs"/>
              </a:rPr>
              <a:t> </a:t>
            </a:r>
            <a:r>
              <a:rPr kumimoji="0" lang="en-US" sz="4800" b="0" i="0" u="none" strike="noStrike" kern="1200" cap="none" spc="0" normalizeH="0" baseline="0" noProof="0" dirty="0" err="1">
                <a:ln w="0"/>
                <a:solidFill>
                  <a:prstClr val="black"/>
                </a:solidFill>
                <a:effectLst>
                  <a:reflection blurRad="6350" stA="53000" endA="300" endPos="35500" dir="5400000" sy="-90000" algn="bl" rotWithShape="0"/>
                </a:effectLst>
                <a:uLnTx/>
                <a:uFillTx/>
                <a:latin typeface="UTM Showcard" panose="02040603050506020204" pitchFamily="18" charset="0"/>
                <a:ea typeface="+mn-ea"/>
                <a:cs typeface="+mn-cs"/>
              </a:rPr>
              <a:t>khu</a:t>
            </a:r>
            <a:r>
              <a:rPr kumimoji="0" lang="en-US" sz="4800" b="0" i="0" u="none" strike="noStrike" kern="1200" cap="none" spc="0" normalizeH="0" baseline="0" noProof="0" dirty="0">
                <a:ln w="0"/>
                <a:solidFill>
                  <a:prstClr val="black"/>
                </a:solidFill>
                <a:effectLst>
                  <a:reflection blurRad="6350" stA="53000" endA="300" endPos="35500" dir="5400000" sy="-90000" algn="bl" rotWithShape="0"/>
                </a:effectLst>
                <a:uLnTx/>
                <a:uFillTx/>
                <a:latin typeface="UTM Showcard" panose="02040603050506020204" pitchFamily="18" charset="0"/>
                <a:ea typeface="+mn-ea"/>
                <a:cs typeface="+mn-cs"/>
              </a:rPr>
              <a:t> </a:t>
            </a:r>
            <a:r>
              <a:rPr kumimoji="0" lang="en-US" sz="4800" b="0" i="0" u="none" strike="noStrike" kern="1200" cap="none" spc="0" normalizeH="0" baseline="0" noProof="0" dirty="0" err="1">
                <a:ln w="0"/>
                <a:solidFill>
                  <a:prstClr val="black"/>
                </a:solidFill>
                <a:effectLst>
                  <a:reflection blurRad="6350" stA="53000" endA="300" endPos="35500" dir="5400000" sy="-90000" algn="bl" rotWithShape="0"/>
                </a:effectLst>
                <a:uLnTx/>
                <a:uFillTx/>
                <a:latin typeface="UTM Showcard" panose="02040603050506020204" pitchFamily="18" charset="0"/>
                <a:ea typeface="+mn-ea"/>
                <a:cs typeface="+mn-cs"/>
              </a:rPr>
              <a:t>phố</a:t>
            </a:r>
            <a:endParaRPr kumimoji="0" lang="en-US" sz="4800" b="0" i="0" u="none" strike="noStrike" kern="1200" cap="none" spc="0" normalizeH="0" baseline="0" noProof="0" dirty="0">
              <a:ln w="0"/>
              <a:solidFill>
                <a:prstClr val="black"/>
              </a:solidFill>
              <a:effectLst>
                <a:reflection blurRad="6350" stA="53000" endA="300" endPos="35500" dir="5400000" sy="-90000" algn="bl" rotWithShape="0"/>
              </a:effectLst>
              <a:uLnTx/>
              <a:uFillTx/>
              <a:latin typeface="UTM Showcard" panose="02040603050506020204" pitchFamily="18" charset="0"/>
              <a:ea typeface="+mn-ea"/>
              <a:cs typeface="+mn-cs"/>
            </a:endParaRPr>
          </a:p>
        </p:txBody>
      </p:sp>
      <p:pic>
        <p:nvPicPr>
          <p:cNvPr id="19" name="Picture 18"/>
          <p:cNvPicPr>
            <a:picLocks noChangeAspect="1"/>
          </p:cNvPicPr>
          <p:nvPr/>
        </p:nvPicPr>
        <p:blipFill>
          <a:blip r:embed="rId3">
            <a:extLst>
              <a:ext uri="{BEBA8EAE-BF5A-486C-A8C5-ECC9F3942E4B}">
                <a14:imgProps xmlns:a14="http://schemas.microsoft.com/office/drawing/2010/main">
                  <a14:imgLayer r:embed="rId4">
                    <a14:imgEffect>
                      <a14:backgroundRemoval t="1207" b="96378" l="10000" r="90000">
                        <a14:foregroundMark x1="31892" y1="83099" x2="37568" y2="89537"/>
                        <a14:foregroundMark x1="37027" y1="80885" x2="36757" y2="85111"/>
                        <a14:foregroundMark x1="56757" y1="84909" x2="56757" y2="89336"/>
                      </a14:backgroundRemoval>
                    </a14:imgEffect>
                  </a14:imgLayer>
                </a14:imgProps>
              </a:ext>
              <a:ext uri="{28A0092B-C50C-407E-A947-70E740481C1C}">
                <a14:useLocalDpi xmlns:a14="http://schemas.microsoft.com/office/drawing/2010/main" val="0"/>
              </a:ext>
            </a:extLst>
          </a:blip>
          <a:stretch>
            <a:fillRect/>
          </a:stretch>
        </p:blipFill>
        <p:spPr>
          <a:xfrm>
            <a:off x="0" y="2292887"/>
            <a:ext cx="3524250" cy="4733925"/>
          </a:xfrm>
          <a:prstGeom prst="rect">
            <a:avLst/>
          </a:prstGeom>
          <a:ln>
            <a:noFill/>
          </a:ln>
          <a:effectLst>
            <a:outerShdw blurRad="292100" dist="139700" dir="2700000" algn="tl" rotWithShape="0">
              <a:srgbClr val="333333">
                <a:alpha val="65000"/>
              </a:srgbClr>
            </a:outerShdw>
          </a:effectLst>
        </p:spPr>
      </p:pic>
      <p:sp>
        <p:nvSpPr>
          <p:cNvPr id="20" name="Cloud Callout 19"/>
          <p:cNvSpPr/>
          <p:nvPr/>
        </p:nvSpPr>
        <p:spPr>
          <a:xfrm>
            <a:off x="3383875" y="1663431"/>
            <a:ext cx="5641145" cy="2996418"/>
          </a:xfrm>
          <a:prstGeom prst="cloudCallout">
            <a:avLst>
              <a:gd name="adj1" fmla="val -65507"/>
              <a:gd name="adj2" fmla="val 10955"/>
            </a:avLst>
          </a:prstGeom>
          <a:solidFill>
            <a:schemeClr val="accent4">
              <a:lumMod val="20000"/>
              <a:lumOff val="80000"/>
              <a:alpha val="48000"/>
            </a:schemeClr>
          </a:solidFill>
          <a:ln w="28575">
            <a:solidFill>
              <a:srgbClr val="FFC000"/>
            </a:solidFill>
            <a:prstDash val="lgDashDotDot"/>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24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Đường</a:t>
            </a:r>
            <a:r>
              <a:rPr kumimoji="0" lang="en-US" sz="24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phố</a:t>
            </a:r>
            <a:r>
              <a:rPr kumimoji="0" lang="en-US" sz="24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sạch</a:t>
            </a:r>
            <a:r>
              <a:rPr kumimoji="0" lang="en-US" sz="24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rồi</a:t>
            </a:r>
            <a:r>
              <a:rPr kumimoji="0" lang="en-US" sz="24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24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bạn</a:t>
            </a:r>
            <a:r>
              <a:rPr kumimoji="0" lang="en-US" sz="24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giỏi</a:t>
            </a:r>
            <a:r>
              <a:rPr kumimoji="0" lang="en-US" sz="24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quá</a:t>
            </a:r>
            <a:r>
              <a:rPr kumimoji="0" lang="en-US" sz="24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Tớ</a:t>
            </a:r>
            <a:r>
              <a:rPr kumimoji="0" lang="en-US" sz="24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về</a:t>
            </a:r>
            <a:r>
              <a:rPr kumimoji="0" lang="en-US" sz="24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nhà</a:t>
            </a:r>
            <a:r>
              <a:rPr kumimoji="0" lang="en-US" sz="24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thôi</a:t>
            </a:r>
            <a:r>
              <a:rPr kumimoji="0" lang="en-US" sz="24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a:t>
            </a:r>
          </a:p>
        </p:txBody>
      </p:sp>
      <p:sp>
        <p:nvSpPr>
          <p:cNvPr id="21" name="Rectangle 20"/>
          <p:cNvSpPr/>
          <p:nvPr/>
        </p:nvSpPr>
        <p:spPr>
          <a:xfrm>
            <a:off x="3010233" y="325679"/>
            <a:ext cx="6014787"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0"/>
                <a:solidFill>
                  <a:srgbClr val="FF0000"/>
                </a:solidFill>
                <a:effectLst>
                  <a:glow rad="228600">
                    <a:srgbClr val="ED7D31">
                      <a:satMod val="175000"/>
                      <a:alpha val="40000"/>
                    </a:srgbClr>
                  </a:glow>
                  <a:reflection blurRad="6350" stA="53000" endA="300" endPos="35500" dir="5400000" sy="-90000" algn="bl" rotWithShape="0"/>
                </a:effectLst>
                <a:uLnTx/>
                <a:uFillTx/>
                <a:latin typeface="UTM Showcard" panose="02040603050506020204" pitchFamily="18" charset="0"/>
                <a:ea typeface="+mn-ea"/>
                <a:cs typeface="+mn-cs"/>
              </a:rPr>
              <a:t>Dọn</a:t>
            </a:r>
            <a:r>
              <a:rPr kumimoji="0" lang="en-US" sz="4800" b="0" i="0" u="none" strike="noStrike" kern="1200" cap="none" spc="0" normalizeH="0" baseline="0" noProof="0" dirty="0">
                <a:ln w="0"/>
                <a:solidFill>
                  <a:srgbClr val="FF0000"/>
                </a:solidFill>
                <a:effectLst>
                  <a:glow rad="228600">
                    <a:srgbClr val="ED7D31">
                      <a:satMod val="175000"/>
                      <a:alpha val="40000"/>
                    </a:srgbClr>
                  </a:glow>
                  <a:reflection blurRad="6350" stA="53000" endA="300" endPos="35500" dir="5400000" sy="-90000" algn="bl" rotWithShape="0"/>
                </a:effectLst>
                <a:uLnTx/>
                <a:uFillTx/>
                <a:latin typeface="UTM Showcard" panose="02040603050506020204" pitchFamily="18" charset="0"/>
                <a:ea typeface="+mn-ea"/>
                <a:cs typeface="+mn-cs"/>
              </a:rPr>
              <a:t> </a:t>
            </a:r>
            <a:r>
              <a:rPr kumimoji="0" lang="en-US" sz="4800" b="0" i="0" u="none" strike="noStrike" kern="1200" cap="none" spc="0" normalizeH="0" baseline="0" noProof="0" dirty="0" err="1">
                <a:ln w="0"/>
                <a:solidFill>
                  <a:srgbClr val="FF0000"/>
                </a:solidFill>
                <a:effectLst>
                  <a:glow rad="228600">
                    <a:srgbClr val="ED7D31">
                      <a:satMod val="175000"/>
                      <a:alpha val="40000"/>
                    </a:srgbClr>
                  </a:glow>
                  <a:reflection blurRad="6350" stA="53000" endA="300" endPos="35500" dir="5400000" sy="-90000" algn="bl" rotWithShape="0"/>
                </a:effectLst>
                <a:uLnTx/>
                <a:uFillTx/>
                <a:latin typeface="UTM Showcard" panose="02040603050506020204" pitchFamily="18" charset="0"/>
                <a:ea typeface="+mn-ea"/>
                <a:cs typeface="+mn-cs"/>
              </a:rPr>
              <a:t>sạch</a:t>
            </a:r>
            <a:r>
              <a:rPr kumimoji="0" lang="en-US" sz="4800" b="0" i="0" u="none" strike="noStrike" kern="1200" cap="none" spc="0" normalizeH="0" baseline="0" noProof="0" dirty="0">
                <a:ln w="0"/>
                <a:solidFill>
                  <a:srgbClr val="FF0000"/>
                </a:solidFill>
                <a:effectLst>
                  <a:glow rad="228600">
                    <a:srgbClr val="ED7D31">
                      <a:satMod val="175000"/>
                      <a:alpha val="40000"/>
                    </a:srgbClr>
                  </a:glow>
                  <a:reflection blurRad="6350" stA="53000" endA="300" endPos="35500" dir="5400000" sy="-90000" algn="bl" rotWithShape="0"/>
                </a:effectLst>
                <a:uLnTx/>
                <a:uFillTx/>
                <a:latin typeface="UTM Showcard" panose="02040603050506020204" pitchFamily="18" charset="0"/>
                <a:ea typeface="+mn-ea"/>
                <a:cs typeface="+mn-cs"/>
              </a:rPr>
              <a:t> </a:t>
            </a:r>
            <a:r>
              <a:rPr kumimoji="0" lang="en-US" sz="4800" b="0" i="0" u="none" strike="noStrike" kern="1200" cap="none" spc="0" normalizeH="0" baseline="0" noProof="0" dirty="0" err="1">
                <a:ln w="0"/>
                <a:solidFill>
                  <a:srgbClr val="FF0000"/>
                </a:solidFill>
                <a:effectLst>
                  <a:glow rad="228600">
                    <a:srgbClr val="ED7D31">
                      <a:satMod val="175000"/>
                      <a:alpha val="40000"/>
                    </a:srgbClr>
                  </a:glow>
                  <a:reflection blurRad="6350" stA="53000" endA="300" endPos="35500" dir="5400000" sy="-90000" algn="bl" rotWithShape="0"/>
                </a:effectLst>
                <a:uLnTx/>
                <a:uFillTx/>
                <a:latin typeface="UTM Showcard" panose="02040603050506020204" pitchFamily="18" charset="0"/>
                <a:ea typeface="+mn-ea"/>
                <a:cs typeface="+mn-cs"/>
              </a:rPr>
              <a:t>khu</a:t>
            </a:r>
            <a:r>
              <a:rPr kumimoji="0" lang="en-US" sz="4800" b="0" i="0" u="none" strike="noStrike" kern="1200" cap="none" spc="0" normalizeH="0" baseline="0" noProof="0" dirty="0">
                <a:ln w="0"/>
                <a:solidFill>
                  <a:srgbClr val="FF0000"/>
                </a:solidFill>
                <a:effectLst>
                  <a:glow rad="228600">
                    <a:srgbClr val="ED7D31">
                      <a:satMod val="175000"/>
                      <a:alpha val="40000"/>
                    </a:srgbClr>
                  </a:glow>
                  <a:reflection blurRad="6350" stA="53000" endA="300" endPos="35500" dir="5400000" sy="-90000" algn="bl" rotWithShape="0"/>
                </a:effectLst>
                <a:uLnTx/>
                <a:uFillTx/>
                <a:latin typeface="UTM Showcard" panose="02040603050506020204" pitchFamily="18" charset="0"/>
                <a:ea typeface="+mn-ea"/>
                <a:cs typeface="+mn-cs"/>
              </a:rPr>
              <a:t> </a:t>
            </a:r>
            <a:r>
              <a:rPr kumimoji="0" lang="en-US" sz="4800" b="0" i="0" u="none" strike="noStrike" kern="1200" cap="none" spc="0" normalizeH="0" baseline="0" noProof="0" dirty="0" err="1">
                <a:ln w="0"/>
                <a:solidFill>
                  <a:srgbClr val="FF0000"/>
                </a:solidFill>
                <a:effectLst>
                  <a:glow rad="228600">
                    <a:srgbClr val="ED7D31">
                      <a:satMod val="175000"/>
                      <a:alpha val="40000"/>
                    </a:srgbClr>
                  </a:glow>
                  <a:reflection blurRad="6350" stA="53000" endA="300" endPos="35500" dir="5400000" sy="-90000" algn="bl" rotWithShape="0"/>
                </a:effectLst>
                <a:uLnTx/>
                <a:uFillTx/>
                <a:latin typeface="UTM Showcard" panose="02040603050506020204" pitchFamily="18" charset="0"/>
                <a:ea typeface="+mn-ea"/>
                <a:cs typeface="+mn-cs"/>
              </a:rPr>
              <a:t>phố</a:t>
            </a:r>
            <a:endParaRPr kumimoji="0" lang="en-US" sz="4800" b="0" i="0" u="none" strike="noStrike" kern="1200" cap="none" spc="0" normalizeH="0" baseline="0" noProof="0" dirty="0">
              <a:ln w="0"/>
              <a:solidFill>
                <a:srgbClr val="FF0000"/>
              </a:solidFill>
              <a:effectLst>
                <a:glow rad="228600">
                  <a:srgbClr val="ED7D31">
                    <a:satMod val="175000"/>
                    <a:alpha val="40000"/>
                  </a:srgbClr>
                </a:glow>
                <a:reflection blurRad="6350" stA="53000" endA="300" endPos="35500" dir="5400000" sy="-90000" algn="bl" rotWithShape="0"/>
              </a:effectLst>
              <a:uLnTx/>
              <a:uFillTx/>
              <a:latin typeface="UTM Showcard" panose="02040603050506020204" pitchFamily="18" charset="0"/>
              <a:ea typeface="+mn-ea"/>
              <a:cs typeface="+mn-cs"/>
            </a:endParaRPr>
          </a:p>
        </p:txBody>
      </p:sp>
      <p:pic>
        <p:nvPicPr>
          <p:cNvPr id="23" name="Picture 22">
            <a:hlinkClick r:id="" action="ppaction://hlinkshowjump?jump=nextslid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5624" y="4341087"/>
            <a:ext cx="2289053" cy="2438405"/>
          </a:xfrm>
          <a:prstGeom prst="rect">
            <a:avLst/>
          </a:prstGeom>
        </p:spPr>
      </p:pic>
    </p:spTree>
    <p:extLst>
      <p:ext uri="{BB962C8B-B14F-4D97-AF65-F5344CB8AC3E}">
        <p14:creationId xmlns:p14="http://schemas.microsoft.com/office/powerpoint/2010/main" val="35178745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grpId="0" nodeType="withEffect">
                                  <p:stCondLst>
                                    <p:cond delay="0"/>
                                  </p:stCondLst>
                                  <p:childTnLst>
                                    <p:animMotion origin="layout" path="M -4.16667E-6 3.7037E-7 L 0.03868 0.04005 C 0.04675 0.04907 0.05886 0.05393 0.07162 0.05393 C 0.08607 0.05393 0.09766 0.04907 0.10573 0.04005 L 0.14454 3.7037E-7 " pathEditMode="relative" rAng="0" ptsTypes="AAAAA">
                                      <p:cBhvr>
                                        <p:cTn id="6" dur="2000" fill="hold"/>
                                        <p:tgtEl>
                                          <p:spTgt spid="20"/>
                                        </p:tgtEl>
                                        <p:attrNameLst>
                                          <p:attrName>ppt_x</p:attrName>
                                          <p:attrName>ppt_y</p:attrName>
                                        </p:attrNameLst>
                                      </p:cBhvr>
                                      <p:rCtr x="7227" y="2685"/>
                                    </p:animMotion>
                                  </p:childTnLst>
                                </p:cTn>
                              </p:par>
                              <p:par>
                                <p:cTn id="7" presetID="37" presetClass="path" presetSubtype="0" accel="50000" decel="50000" fill="hold" nodeType="withEffect">
                                  <p:stCondLst>
                                    <p:cond delay="0"/>
                                  </p:stCondLst>
                                  <p:childTnLst>
                                    <p:animMotion origin="layout" path="M -1.25E-6 1.85185E-6 L 0.03867 0.04004 C 0.04675 0.04907 0.05886 0.05393 0.07162 0.05393 C 0.08607 0.05393 0.09766 0.04907 0.10573 0.04004 L 0.14453 1.85185E-6 " pathEditMode="relative" rAng="0" ptsTypes="AAAAA">
                                      <p:cBhvr>
                                        <p:cTn id="8" dur="2000" fill="hold"/>
                                        <p:tgtEl>
                                          <p:spTgt spid="19"/>
                                        </p:tgtEl>
                                        <p:attrNameLst>
                                          <p:attrName>ppt_x</p:attrName>
                                          <p:attrName>ppt_y</p:attrName>
                                        </p:attrNameLst>
                                      </p:cBhvr>
                                      <p:rCtr x="7227" y="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5"/>
          <p:cNvPicPr>
            <a:picLocks noChangeAspect="1"/>
          </p:cNvPicPr>
          <p:nvPr/>
        </p:nvPicPr>
        <p:blipFill>
          <a:blip r:embed="rId2"/>
          <a:stretch>
            <a:fillRect/>
          </a:stretch>
        </p:blipFill>
        <p:spPr>
          <a:xfrm>
            <a:off x="2729865" y="0"/>
            <a:ext cx="6636385" cy="6858635"/>
          </a:xfrm>
          <a:prstGeom prst="rect">
            <a:avLst/>
          </a:prstGeom>
          <a:effectLst/>
        </p:spPr>
      </p:pic>
      <p:pic>
        <p:nvPicPr>
          <p:cNvPr id="5" name="图片 4" descr="11"/>
          <p:cNvPicPr>
            <a:picLocks noChangeAspect="1"/>
          </p:cNvPicPr>
          <p:nvPr/>
        </p:nvPicPr>
        <p:blipFill>
          <a:blip r:embed="rId3"/>
          <a:stretch>
            <a:fillRect/>
          </a:stretch>
        </p:blipFill>
        <p:spPr>
          <a:xfrm>
            <a:off x="11597640" y="0"/>
            <a:ext cx="67437" cy="6760770"/>
          </a:xfrm>
          <a:prstGeom prst="rect">
            <a:avLst/>
          </a:prstGeom>
        </p:spPr>
      </p:pic>
      <p:pic>
        <p:nvPicPr>
          <p:cNvPr id="6" name="图片 5" descr="12"/>
          <p:cNvPicPr preferRelativeResize="0"/>
          <p:nvPr/>
        </p:nvPicPr>
        <p:blipFill>
          <a:blip r:embed="rId4"/>
          <a:stretch>
            <a:fillRect/>
          </a:stretch>
        </p:blipFill>
        <p:spPr>
          <a:xfrm>
            <a:off x="0" y="478155"/>
            <a:ext cx="4204741" cy="36000"/>
          </a:xfrm>
          <a:prstGeom prst="rect">
            <a:avLst/>
          </a:prstGeom>
        </p:spPr>
      </p:pic>
      <p:sp>
        <p:nvSpPr>
          <p:cNvPr id="8" name="矩形 7"/>
          <p:cNvSpPr/>
          <p:nvPr/>
        </p:nvSpPr>
        <p:spPr>
          <a:xfrm>
            <a:off x="581026" y="1025525"/>
            <a:ext cx="10512832" cy="4958715"/>
          </a:xfrm>
          <a:prstGeom prst="rect">
            <a:avLst/>
          </a:prstGeom>
          <a:solidFill>
            <a:schemeClr val="bg1"/>
          </a:solidFill>
          <a:ln w="38100">
            <a:solidFill>
              <a:schemeClr val="tx1"/>
            </a:solidFill>
          </a:ln>
          <a:effectLst>
            <a:glow rad="63500">
              <a:schemeClr val="accent1">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cs"/>
            </a:endParaRPr>
          </a:p>
        </p:txBody>
      </p:sp>
      <p:grpSp>
        <p:nvGrpSpPr>
          <p:cNvPr id="14" name="组合 13"/>
          <p:cNvGrpSpPr/>
          <p:nvPr/>
        </p:nvGrpSpPr>
        <p:grpSpPr>
          <a:xfrm>
            <a:off x="1366203" y="4750371"/>
            <a:ext cx="8968740" cy="2146300"/>
            <a:chOff x="2332" y="6262"/>
            <a:chExt cx="14124" cy="3380"/>
          </a:xfrm>
        </p:grpSpPr>
        <p:pic>
          <p:nvPicPr>
            <p:cNvPr id="7" name="图片 6" descr="13"/>
            <p:cNvPicPr>
              <a:picLocks noChangeAspect="1"/>
            </p:cNvPicPr>
            <p:nvPr/>
          </p:nvPicPr>
          <p:blipFill>
            <a:blip r:embed="rId5"/>
            <a:stretch>
              <a:fillRect/>
            </a:stretch>
          </p:blipFill>
          <p:spPr>
            <a:xfrm>
              <a:off x="2332" y="6262"/>
              <a:ext cx="5008" cy="3380"/>
            </a:xfrm>
            <a:prstGeom prst="rect">
              <a:avLst/>
            </a:prstGeom>
          </p:spPr>
        </p:pic>
        <p:pic>
          <p:nvPicPr>
            <p:cNvPr id="9" name="图片 8" descr="13"/>
            <p:cNvPicPr>
              <a:picLocks noChangeAspect="1"/>
            </p:cNvPicPr>
            <p:nvPr/>
          </p:nvPicPr>
          <p:blipFill>
            <a:blip r:embed="rId5"/>
            <a:stretch>
              <a:fillRect/>
            </a:stretch>
          </p:blipFill>
          <p:spPr>
            <a:xfrm>
              <a:off x="7096" y="6262"/>
              <a:ext cx="5008" cy="3380"/>
            </a:xfrm>
            <a:prstGeom prst="rect">
              <a:avLst/>
            </a:prstGeom>
          </p:spPr>
        </p:pic>
        <p:pic>
          <p:nvPicPr>
            <p:cNvPr id="13" name="图片 12" descr="13"/>
            <p:cNvPicPr>
              <a:picLocks noChangeAspect="1"/>
            </p:cNvPicPr>
            <p:nvPr/>
          </p:nvPicPr>
          <p:blipFill>
            <a:blip r:embed="rId5"/>
            <a:stretch>
              <a:fillRect/>
            </a:stretch>
          </p:blipFill>
          <p:spPr>
            <a:xfrm>
              <a:off x="11448" y="6262"/>
              <a:ext cx="5008" cy="3380"/>
            </a:xfrm>
            <a:prstGeom prst="rect">
              <a:avLst/>
            </a:prstGeom>
          </p:spPr>
        </p:pic>
      </p:grpSp>
      <p:sp>
        <p:nvSpPr>
          <p:cNvPr id="17" name="矩形 6">
            <a:extLst>
              <a:ext uri="{FF2B5EF4-FFF2-40B4-BE49-F238E27FC236}">
                <a16:creationId xmlns:a16="http://schemas.microsoft.com/office/drawing/2014/main" id="{AF038A5A-7482-490A-872F-8D39DA9242CB}"/>
              </a:ext>
            </a:extLst>
          </p:cNvPr>
          <p:cNvSpPr/>
          <p:nvPr/>
        </p:nvSpPr>
        <p:spPr>
          <a:xfrm>
            <a:off x="-1492628" y="1967218"/>
            <a:ext cx="14660139" cy="221599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800" b="1" i="0" u="none" strike="noStrike" kern="1200" cap="none" spc="0" normalizeH="0" baseline="0" noProof="0" dirty="0" err="1">
                <a:ln w="38100">
                  <a:solidFill>
                    <a:srgbClr val="450016"/>
                  </a:solidFill>
                </a:ln>
                <a:solidFill>
                  <a:srgbClr val="00B0F0"/>
                </a:solidFill>
                <a:effectLst>
                  <a:outerShdw blurRad="38100" dist="38100" dir="2700000" algn="tl">
                    <a:srgbClr val="000000">
                      <a:alpha val="43137"/>
                    </a:srgbClr>
                  </a:outerShdw>
                </a:effectLst>
                <a:uLnTx/>
                <a:uFillTx/>
                <a:latin typeface="#9Slide07 IcielSoup of Justice" pitchFamily="2" charset="0"/>
                <a:ea typeface="字魂151号-联盟综艺体" panose="00000500000000000000" pitchFamily="2" charset="-122"/>
                <a:cs typeface="等线" panose="020B0604020202020204" charset="-122"/>
                <a:sym typeface="字魂58号-创中黑" panose="00000500000000000000" pitchFamily="2" charset="-122"/>
              </a:rPr>
              <a:t>Tạm</a:t>
            </a:r>
            <a:r>
              <a:rPr kumimoji="0" lang="en-US" altLang="zh-CN" sz="13800" b="1" i="0" u="none" strike="noStrike" kern="1200" cap="none" spc="0" normalizeH="0" baseline="0" noProof="0" dirty="0">
                <a:ln w="38100">
                  <a:solidFill>
                    <a:srgbClr val="450016"/>
                  </a:solidFill>
                </a:ln>
                <a:solidFill>
                  <a:srgbClr val="00B0F0"/>
                </a:solidFill>
                <a:effectLst>
                  <a:outerShdw blurRad="38100" dist="38100" dir="2700000" algn="tl">
                    <a:srgbClr val="000000">
                      <a:alpha val="43137"/>
                    </a:srgbClr>
                  </a:outerShdw>
                </a:effectLst>
                <a:uLnTx/>
                <a:uFillTx/>
                <a:latin typeface="#9Slide07 IcielSoup of Justice" pitchFamily="2" charset="0"/>
                <a:ea typeface="字魂151号-联盟综艺体" panose="00000500000000000000" pitchFamily="2" charset="-122"/>
                <a:cs typeface="等线" panose="020B0604020202020204" charset="-122"/>
                <a:sym typeface="字魂58号-创中黑" panose="00000500000000000000" pitchFamily="2" charset="-122"/>
              </a:rPr>
              <a:t> </a:t>
            </a:r>
            <a:r>
              <a:rPr kumimoji="0" lang="en-US" altLang="zh-CN" sz="13800" b="1" i="0" u="none" strike="noStrike" kern="1200" cap="none" spc="0" normalizeH="0" baseline="0" noProof="0" dirty="0" err="1">
                <a:ln w="38100">
                  <a:solidFill>
                    <a:srgbClr val="450016"/>
                  </a:solidFill>
                </a:ln>
                <a:solidFill>
                  <a:srgbClr val="00B0F0"/>
                </a:solidFill>
                <a:effectLst>
                  <a:outerShdw blurRad="38100" dist="38100" dir="2700000" algn="tl">
                    <a:srgbClr val="000000">
                      <a:alpha val="43137"/>
                    </a:srgbClr>
                  </a:outerShdw>
                </a:effectLst>
                <a:uLnTx/>
                <a:uFillTx/>
                <a:latin typeface="#9Slide07 IcielSoup of Justice" pitchFamily="2" charset="0"/>
                <a:ea typeface="字魂151号-联盟综艺体" panose="00000500000000000000" pitchFamily="2" charset="-122"/>
                <a:cs typeface="等线" panose="020B0604020202020204" charset="-122"/>
                <a:sym typeface="字魂58号-创中黑" panose="00000500000000000000" pitchFamily="2" charset="-122"/>
              </a:rPr>
              <a:t>biệt</a:t>
            </a:r>
            <a:r>
              <a:rPr kumimoji="0" lang="en-US" altLang="zh-CN" sz="13800" b="1" i="0" u="none" strike="noStrike" kern="1200" cap="none" spc="0" normalizeH="0" baseline="0" noProof="0" dirty="0">
                <a:ln w="38100">
                  <a:solidFill>
                    <a:srgbClr val="450016"/>
                  </a:solidFill>
                </a:ln>
                <a:solidFill>
                  <a:srgbClr val="00B0F0"/>
                </a:solidFill>
                <a:effectLst>
                  <a:outerShdw blurRad="38100" dist="38100" dir="2700000" algn="tl">
                    <a:srgbClr val="000000">
                      <a:alpha val="43137"/>
                    </a:srgbClr>
                  </a:outerShdw>
                </a:effectLst>
                <a:uLnTx/>
                <a:uFillTx/>
                <a:latin typeface="#9Slide07 IcielSoup of Justice" pitchFamily="2" charset="0"/>
                <a:ea typeface="字魂151号-联盟综艺体" panose="00000500000000000000" pitchFamily="2" charset="-122"/>
                <a:cs typeface="等线" panose="020B0604020202020204" charset="-122"/>
                <a:sym typeface="字魂58号-创中黑" panose="00000500000000000000" pitchFamily="2" charset="-122"/>
              </a:rPr>
              <a:t> </a:t>
            </a:r>
            <a:r>
              <a:rPr kumimoji="0" lang="en-US" altLang="zh-CN" sz="13800" b="1" i="0" u="none" strike="noStrike" kern="1200" cap="none" spc="0" normalizeH="0" baseline="0" noProof="0" dirty="0" err="1">
                <a:ln w="38100">
                  <a:solidFill>
                    <a:srgbClr val="450016"/>
                  </a:solidFill>
                </a:ln>
                <a:solidFill>
                  <a:srgbClr val="00B0F0"/>
                </a:solidFill>
                <a:effectLst>
                  <a:outerShdw blurRad="38100" dist="38100" dir="2700000" algn="tl">
                    <a:srgbClr val="000000">
                      <a:alpha val="43137"/>
                    </a:srgbClr>
                  </a:outerShdw>
                </a:effectLst>
                <a:uLnTx/>
                <a:uFillTx/>
                <a:latin typeface="#9Slide07 IcielSoup of Justice" pitchFamily="2" charset="0"/>
                <a:ea typeface="字魂151号-联盟综艺体" panose="00000500000000000000" pitchFamily="2" charset="-122"/>
                <a:cs typeface="等线" panose="020B0604020202020204" charset="-122"/>
                <a:sym typeface="字魂58号-创中黑" panose="00000500000000000000" pitchFamily="2" charset="-122"/>
              </a:rPr>
              <a:t>nhé</a:t>
            </a:r>
            <a:r>
              <a:rPr kumimoji="0" lang="en-US" altLang="zh-CN" sz="13800" b="1" i="0" u="none" strike="noStrike" kern="1200" cap="none" spc="0" normalizeH="0" baseline="0" noProof="0" dirty="0">
                <a:ln w="38100">
                  <a:solidFill>
                    <a:srgbClr val="450016"/>
                  </a:solidFill>
                </a:ln>
                <a:solidFill>
                  <a:srgbClr val="00B0F0"/>
                </a:solidFill>
                <a:effectLst>
                  <a:outerShdw blurRad="38100" dist="38100" dir="2700000" algn="tl">
                    <a:srgbClr val="000000">
                      <a:alpha val="43137"/>
                    </a:srgbClr>
                  </a:outerShdw>
                </a:effectLst>
                <a:uLnTx/>
                <a:uFillTx/>
                <a:latin typeface="#9Slide07 IcielSoup of Justice" pitchFamily="2" charset="0"/>
                <a:ea typeface="字魂151号-联盟综艺体" panose="00000500000000000000" pitchFamily="2" charset="-122"/>
                <a:cs typeface="等线" panose="020B0604020202020204" charset="-122"/>
                <a:sym typeface="字魂58号-创中黑" panose="00000500000000000000" pitchFamily="2" charset="-122"/>
              </a:rPr>
              <a:t>!</a:t>
            </a:r>
            <a:endParaRPr kumimoji="0" lang="zh-CN" altLang="en-US" sz="13800" b="1" i="0" u="none" strike="noStrike" kern="1200" cap="none" spc="0" normalizeH="0" baseline="0" noProof="0" dirty="0">
              <a:ln w="38100">
                <a:solidFill>
                  <a:srgbClr val="450016"/>
                </a:solidFill>
              </a:ln>
              <a:solidFill>
                <a:srgbClr val="00B0F0"/>
              </a:solidFill>
              <a:effectLst>
                <a:outerShdw blurRad="38100" dist="38100" dir="2700000" algn="tl">
                  <a:srgbClr val="000000">
                    <a:alpha val="43137"/>
                  </a:srgbClr>
                </a:outerShdw>
              </a:effectLst>
              <a:uLnTx/>
              <a:uFillTx/>
              <a:latin typeface="#9Slide07 IcielSoup of Justice" pitchFamily="2" charset="0"/>
              <a:ea typeface="字魂151号-联盟综艺体" panose="00000500000000000000" pitchFamily="2" charset="-122"/>
              <a:cs typeface="等线" panose="020B0604020202020204" charset="-122"/>
              <a:sym typeface="字魂58号-创中黑" panose="00000500000000000000" pitchFamily="2" charset="-122"/>
            </a:endParaRPr>
          </a:p>
        </p:txBody>
      </p:sp>
    </p:spTree>
    <p:extLst>
      <p:ext uri="{BB962C8B-B14F-4D97-AF65-F5344CB8AC3E}">
        <p14:creationId xmlns:p14="http://schemas.microsoft.com/office/powerpoint/2010/main" val="1697585954"/>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500"/>
                                        <p:tgtEl>
                                          <p:spTgt spid="14"/>
                                        </p:tgtEl>
                                      </p:cBhvr>
                                    </p:animEffect>
                                  </p:childTnLst>
                                </p:cTn>
                              </p:par>
                              <p:par>
                                <p:cTn id="34" presetID="2" presetClass="entr" presetSubtype="4"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77613" y="0"/>
            <a:ext cx="6636775" cy="68580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8" name="矩形 7"/>
          <p:cNvSpPr/>
          <p:nvPr/>
        </p:nvSpPr>
        <p:spPr>
          <a:xfrm rot="10800000" flipV="1">
            <a:off x="1095307" y="1236926"/>
            <a:ext cx="7668985" cy="3398292"/>
          </a:xfrm>
          <a:prstGeom prst="rect">
            <a:avLst/>
          </a:prstGeom>
          <a:solidFill>
            <a:srgbClr val="0A848B"/>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21" name="矩形 20"/>
          <p:cNvSpPr/>
          <p:nvPr/>
        </p:nvSpPr>
        <p:spPr>
          <a:xfrm>
            <a:off x="3014525" y="2099940"/>
            <a:ext cx="7712598" cy="3251653"/>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pic>
        <p:nvPicPr>
          <p:cNvPr id="9" name="图片 8" descr="C:\Users\Am'be'r\Desktop\13.png13"/>
          <p:cNvPicPr>
            <a:picLocks noChangeAspect="1"/>
          </p:cNvPicPr>
          <p:nvPr/>
        </p:nvPicPr>
        <p:blipFill>
          <a:blip r:embed="rId3"/>
          <a:srcRect/>
          <a:stretch>
            <a:fillRect/>
          </a:stretch>
        </p:blipFill>
        <p:spPr>
          <a:xfrm>
            <a:off x="1898459" y="2291737"/>
            <a:ext cx="3986530" cy="2689607"/>
          </a:xfrm>
          <a:prstGeom prst="rect">
            <a:avLst/>
          </a:prstGeom>
        </p:spPr>
      </p:pic>
      <p:pic>
        <p:nvPicPr>
          <p:cNvPr id="2" name="Picture 1"/>
          <p:cNvPicPr>
            <a:picLocks noChangeAspect="1"/>
          </p:cNvPicPr>
          <p:nvPr/>
        </p:nvPicPr>
        <p:blipFill>
          <a:blip r:embed="rId4"/>
          <a:stretch>
            <a:fillRect/>
          </a:stretch>
        </p:blipFill>
        <p:spPr>
          <a:xfrm>
            <a:off x="5435336" y="2291737"/>
            <a:ext cx="5291787" cy="3359187"/>
          </a:xfrm>
          <a:prstGeom prst="rect">
            <a:avLst/>
          </a:prstGeom>
        </p:spPr>
      </p:pic>
    </p:spTree>
    <p:extLst>
      <p:ext uri="{BB962C8B-B14F-4D97-AF65-F5344CB8AC3E}">
        <p14:creationId xmlns:p14="http://schemas.microsoft.com/office/powerpoint/2010/main" val="2009688960"/>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2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5615" y="0"/>
            <a:ext cx="11365865" cy="6858000"/>
            <a:chOff x="749" y="0"/>
            <a:chExt cx="17899" cy="10800"/>
          </a:xfrm>
        </p:grpSpPr>
        <p:sp>
          <p:nvSpPr>
            <p:cNvPr id="4" name="矩形 3"/>
            <p:cNvSpPr/>
            <p:nvPr/>
          </p:nvSpPr>
          <p:spPr>
            <a:xfrm>
              <a:off x="4374" y="0"/>
              <a:ext cx="10452" cy="108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5" name="矩形 4"/>
            <p:cNvSpPr/>
            <p:nvPr/>
          </p:nvSpPr>
          <p:spPr>
            <a:xfrm>
              <a:off x="749" y="694"/>
              <a:ext cx="17899" cy="9645"/>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grpSp>
      <p:sp>
        <p:nvSpPr>
          <p:cNvPr id="9" name="文本框 8"/>
          <p:cNvSpPr txBox="1"/>
          <p:nvPr/>
        </p:nvSpPr>
        <p:spPr>
          <a:xfrm>
            <a:off x="919607" y="542948"/>
            <a:ext cx="10528681" cy="1200329"/>
          </a:xfrm>
          <a:prstGeom prst="rect">
            <a:avLst/>
          </a:prstGeom>
          <a:solidFill>
            <a:schemeClr val="bg1"/>
          </a:solidFill>
          <a:ln w="12700" cmpd="sng">
            <a:noFill/>
            <a:prstDash val="solid"/>
          </a:ln>
        </p:spPr>
        <p:txBody>
          <a:bodyPr wrap="square" rtlCol="0">
            <a:spAutoFit/>
          </a:bodyPr>
          <a:lstStyle/>
          <a:p>
            <a:pPr lvl="0">
              <a:defRPr/>
            </a:pP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1. </a:t>
            </a:r>
            <a:r>
              <a:rPr lang="vi-VN"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Mỗi nhóm từ dưới đây chứa 1 từ không cùng loại. Tìm các từ đó.</a:t>
            </a:r>
            <a:endParaRPr kumimoji="0" lang="en-US" altLang="zh-CN"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字魂100号-方方先锋体" panose="00000500000000000000" charset="-122"/>
            </a:endParaRPr>
          </a:p>
        </p:txBody>
      </p:sp>
      <p:sp>
        <p:nvSpPr>
          <p:cNvPr id="3" name="Rectangle: Rounded Corners 8">
            <a:extLst>
              <a:ext uri="{FF2B5EF4-FFF2-40B4-BE49-F238E27FC236}">
                <a16:creationId xmlns:a16="http://schemas.microsoft.com/office/drawing/2014/main" id="{F34BBA06-E043-D514-E97C-4E31FE6E6042}"/>
              </a:ext>
            </a:extLst>
          </p:cNvPr>
          <p:cNvSpPr/>
          <p:nvPr/>
        </p:nvSpPr>
        <p:spPr>
          <a:xfrm>
            <a:off x="511715" y="2179902"/>
            <a:ext cx="3822160" cy="1572947"/>
          </a:xfrm>
          <a:prstGeom prst="roundRect">
            <a:avLst/>
          </a:prstGeom>
          <a:solidFill>
            <a:schemeClr val="bg1"/>
          </a:solidFill>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Danh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từ</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hạt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mùa</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đông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biến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máy</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bay,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biển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mầm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 name="Rectangle: Rounded Corners 8">
            <a:extLst>
              <a:ext uri="{FF2B5EF4-FFF2-40B4-BE49-F238E27FC236}">
                <a16:creationId xmlns:a16="http://schemas.microsoft.com/office/drawing/2014/main" id="{61B81DA6-EF5C-8710-E54E-154FD5EA8DCC}"/>
              </a:ext>
            </a:extLst>
          </p:cNvPr>
          <p:cNvSpPr/>
          <p:nvPr/>
        </p:nvSpPr>
        <p:spPr>
          <a:xfrm>
            <a:off x="4750340" y="2170378"/>
            <a:ext cx="3469735" cy="1563422"/>
          </a:xfrm>
          <a:prstGeom prst="roundRect">
            <a:avLst/>
          </a:prstGeom>
          <a:solidFill>
            <a:schemeClr val="bg1"/>
          </a:solidFill>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Động</a:t>
            </a:r>
            <a:r>
              <a:rPr lang="en-US" sz="32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từ</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chớp</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mắt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hái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đúc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lái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quả</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8" name="Rectangle: Rounded Corners 8">
            <a:extLst>
              <a:ext uri="{FF2B5EF4-FFF2-40B4-BE49-F238E27FC236}">
                <a16:creationId xmlns:a16="http://schemas.microsoft.com/office/drawing/2014/main" id="{3F382B13-5C71-CF6B-F833-59E31671580F}"/>
              </a:ext>
            </a:extLst>
          </p:cNvPr>
          <p:cNvSpPr/>
          <p:nvPr/>
        </p:nvSpPr>
        <p:spPr>
          <a:xfrm>
            <a:off x="8569865" y="2141803"/>
            <a:ext cx="3441160" cy="1563422"/>
          </a:xfrm>
          <a:prstGeom prst="roundRect">
            <a:avLst/>
          </a:prstGeom>
          <a:solidFill>
            <a:schemeClr val="bg1"/>
          </a:solidFill>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Tính</a:t>
            </a:r>
            <a:r>
              <a:rPr lang="en-US" sz="32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từ</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nhanh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mới</a:t>
            </a:r>
            <a:r>
              <a:rPr lang="en-US" sz="32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lớn</a:t>
            </a:r>
            <a:r>
              <a:rPr lang="en-US" sz="32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ngon</a:t>
            </a:r>
            <a:r>
              <a:rPr lang="en-US" sz="32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bom</a:t>
            </a:r>
            <a:r>
              <a:rPr lang="en-US" sz="32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lạ</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0" name="Oval 9">
            <a:extLst>
              <a:ext uri="{FF2B5EF4-FFF2-40B4-BE49-F238E27FC236}">
                <a16:creationId xmlns:a16="http://schemas.microsoft.com/office/drawing/2014/main" id="{564D182B-18F5-9ACB-3D0F-66F8E985A1E1}"/>
              </a:ext>
            </a:extLst>
          </p:cNvPr>
          <p:cNvSpPr/>
          <p:nvPr/>
        </p:nvSpPr>
        <p:spPr>
          <a:xfrm>
            <a:off x="3219450" y="2657475"/>
            <a:ext cx="962025" cy="6000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8993C4D-8C90-7667-DE40-BBF76F6FA1E0}"/>
              </a:ext>
            </a:extLst>
          </p:cNvPr>
          <p:cNvSpPr/>
          <p:nvPr/>
        </p:nvSpPr>
        <p:spPr>
          <a:xfrm>
            <a:off x="6781801" y="3162300"/>
            <a:ext cx="800100" cy="6000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594410A-EF01-2368-4561-D4131B28C5D8}"/>
              </a:ext>
            </a:extLst>
          </p:cNvPr>
          <p:cNvSpPr/>
          <p:nvPr/>
        </p:nvSpPr>
        <p:spPr>
          <a:xfrm>
            <a:off x="10106025" y="3124200"/>
            <a:ext cx="876299" cy="6000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054984"/>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subTnLst>
                                    <p:audio>
                                      <p:cMediaNode>
                                        <p:cTn display="0" masterRel="sameClick">
                                          <p:stCondLst>
                                            <p:cond evt="begin" delay="0">
                                              <p:tn val="27"/>
                                            </p:cond>
                                          </p:stCondLst>
                                          <p:endCondLst>
                                            <p:cond evt="onStopAudio" delay="0">
                                              <p:tgtEl>
                                                <p:sldTgt/>
                                              </p:tgtEl>
                                            </p:cond>
                                          </p:endCondLst>
                                        </p:cTn>
                                        <p:tgtEl>
                                          <p:sndTgt r:embed="rId2" name="cashreg.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subTnLst>
                                    <p:audio>
                                      <p:cMediaNode>
                                        <p:cTn display="0" masterRel="sameClick">
                                          <p:stCondLst>
                                            <p:cond evt="begin" delay="0">
                                              <p:tn val="32"/>
                                            </p:cond>
                                          </p:stCondLst>
                                          <p:endCondLst>
                                            <p:cond evt="onStopAudio" delay="0">
                                              <p:tgtEl>
                                                <p:sldTgt/>
                                              </p:tgtEl>
                                            </p:cond>
                                          </p:endCondLst>
                                        </p:cTn>
                                        <p:tgtEl>
                                          <p:sndTgt r:embed="rId2" name="cashreg.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subTnLst>
                                    <p:audio>
                                      <p:cMediaNode>
                                        <p:cTn display="0" masterRel="sameClick">
                                          <p:stCondLst>
                                            <p:cond evt="begin" delay="0">
                                              <p:tn val="37"/>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6" grpId="0" animBg="1"/>
      <p:bldP spid="8"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5615" y="0"/>
            <a:ext cx="11365865" cy="6858000"/>
            <a:chOff x="749" y="0"/>
            <a:chExt cx="17899" cy="10800"/>
          </a:xfrm>
        </p:grpSpPr>
        <p:sp>
          <p:nvSpPr>
            <p:cNvPr id="4" name="矩形 3"/>
            <p:cNvSpPr/>
            <p:nvPr/>
          </p:nvSpPr>
          <p:spPr>
            <a:xfrm>
              <a:off x="4374" y="0"/>
              <a:ext cx="10452" cy="108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5" name="矩形 4"/>
            <p:cNvSpPr/>
            <p:nvPr/>
          </p:nvSpPr>
          <p:spPr>
            <a:xfrm>
              <a:off x="749" y="694"/>
              <a:ext cx="17899" cy="9645"/>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grpSp>
      <p:sp>
        <p:nvSpPr>
          <p:cNvPr id="9" name="文本框 8"/>
          <p:cNvSpPr txBox="1"/>
          <p:nvPr/>
        </p:nvSpPr>
        <p:spPr>
          <a:xfrm>
            <a:off x="919607" y="542948"/>
            <a:ext cx="10528681" cy="1200329"/>
          </a:xfrm>
          <a:prstGeom prst="rect">
            <a:avLst/>
          </a:prstGeom>
          <a:solidFill>
            <a:schemeClr val="bg1"/>
          </a:solidFill>
          <a:ln w="12700" cmpd="sng">
            <a:noFill/>
            <a:prstDash val="solid"/>
          </a:ln>
        </p:spPr>
        <p:txBody>
          <a:bodyPr wrap="square" rtlCol="0">
            <a:spAutoFit/>
          </a:bodyPr>
          <a:lstStyle/>
          <a:p>
            <a:pPr lvl="0" algn="just">
              <a:defRPr/>
            </a:pP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2. </a:t>
            </a:r>
            <a:r>
              <a:rPr lang="vi-VN"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Từ nào dưới đây có thể thay cho bông hoa trong mỗi đoạn văn?</a:t>
            </a:r>
            <a:endParaRPr kumimoji="0" lang="en-US" altLang="zh-CN"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字魂100号-方方先锋体" panose="00000500000000000000" charset="-122"/>
            </a:endParaRPr>
          </a:p>
        </p:txBody>
      </p:sp>
      <p:sp>
        <p:nvSpPr>
          <p:cNvPr id="2" name="TextBox 1">
            <a:extLst>
              <a:ext uri="{FF2B5EF4-FFF2-40B4-BE49-F238E27FC236}">
                <a16:creationId xmlns:a16="http://schemas.microsoft.com/office/drawing/2014/main" id="{3D343BC1-8541-7179-8AF8-A33B0532A809}"/>
              </a:ext>
            </a:extLst>
          </p:cNvPr>
          <p:cNvSpPr txBox="1"/>
          <p:nvPr/>
        </p:nvSpPr>
        <p:spPr>
          <a:xfrm>
            <a:off x="888928" y="1809180"/>
            <a:ext cx="10483922" cy="2862322"/>
          </a:xfrm>
          <a:prstGeom prst="rect">
            <a:avLst/>
          </a:prstGeom>
          <a:noFill/>
        </p:spPr>
        <p:txBody>
          <a:bodyPr wrap="square">
            <a:spAutoFit/>
          </a:bodyPr>
          <a:lstStyle/>
          <a:p>
            <a:pPr algn="just"/>
            <a:r>
              <a:rPr lang="vi-VN" sz="3600" dirty="0">
                <a:latin typeface="Cambria" panose="02040503050406030204" pitchFamily="18" charset="0"/>
              </a:rPr>
              <a:t>Tôi sinh ra và lớn lên trong một gia đ</a:t>
            </a:r>
            <a:r>
              <a:rPr lang="en-US" sz="3600" dirty="0">
                <a:latin typeface="Cambria" panose="02040503050406030204" pitchFamily="18" charset="0"/>
              </a:rPr>
              <a:t>ì</a:t>
            </a:r>
            <a:r>
              <a:rPr lang="vi-VN" sz="3600" dirty="0">
                <a:latin typeface="Cambria" panose="02040503050406030204" pitchFamily="18" charset="0"/>
              </a:rPr>
              <a:t>nh kiến đỏ </a:t>
            </a:r>
            <a:r>
              <a:rPr lang="vi-VN" sz="3600" b="1" dirty="0">
                <a:solidFill>
                  <a:srgbClr val="FF0000"/>
                </a:solidFill>
                <a:latin typeface="Cambria" panose="02040503050406030204" pitchFamily="18" charset="0"/>
              </a:rPr>
              <a:t>đông đúc</a:t>
            </a:r>
            <a:r>
              <a:rPr lang="vi-VN" sz="3600" dirty="0">
                <a:latin typeface="Cambria" panose="02040503050406030204" pitchFamily="18" charset="0"/>
              </a:rPr>
              <a:t>. Gia đình tôi có hàng nghìn miệng ăn, tuy không thật </a:t>
            </a:r>
            <a:r>
              <a:rPr lang="vi-VN" sz="3600" b="1" dirty="0">
                <a:solidFill>
                  <a:srgbClr val="FF0000"/>
                </a:solidFill>
                <a:latin typeface="Cambria" panose="02040503050406030204" pitchFamily="18" charset="0"/>
              </a:rPr>
              <a:t>sung túc </a:t>
            </a:r>
            <a:r>
              <a:rPr lang="vi-VN" sz="3600" dirty="0">
                <a:latin typeface="Cambria" panose="02040503050406030204" pitchFamily="18" charset="0"/>
              </a:rPr>
              <a:t>nh</a:t>
            </a:r>
            <a:r>
              <a:rPr lang="en-US" sz="3600" dirty="0">
                <a:latin typeface="Cambria" panose="02040503050406030204" pitchFamily="18" charset="0"/>
              </a:rPr>
              <a:t>ư</a:t>
            </a:r>
            <a:r>
              <a:rPr lang="vi-VN" sz="3600" dirty="0">
                <a:latin typeface="Cambria" panose="02040503050406030204" pitchFamily="18" charset="0"/>
              </a:rPr>
              <a:t>ng ai cũng được no đủ quanh năm. Tất cả ch</a:t>
            </a:r>
            <a:r>
              <a:rPr lang="en-US" sz="3600" dirty="0">
                <a:latin typeface="Cambria" panose="02040503050406030204" pitchFamily="18" charset="0"/>
              </a:rPr>
              <a:t>ị</a:t>
            </a:r>
            <a:r>
              <a:rPr lang="vi-VN" sz="3600" dirty="0">
                <a:latin typeface="Cambria" panose="02040503050406030204" pitchFamily="18" charset="0"/>
              </a:rPr>
              <a:t> em chúng tôi sống </a:t>
            </a:r>
            <a:r>
              <a:rPr lang="vi-VN" sz="3600" b="1" dirty="0">
                <a:solidFill>
                  <a:srgbClr val="FF0000"/>
                </a:solidFill>
                <a:latin typeface="Cambria" panose="02040503050406030204" pitchFamily="18" charset="0"/>
              </a:rPr>
              <a:t>quây quần </a:t>
            </a:r>
            <a:r>
              <a:rPr lang="vi-VN" sz="3600" dirty="0">
                <a:latin typeface="Cambria" panose="02040503050406030204" pitchFamily="18" charset="0"/>
              </a:rPr>
              <a:t>bên nhau, dưới một mái nhà ấm cúng, </a:t>
            </a:r>
            <a:r>
              <a:rPr lang="vi-VN" sz="3600" b="1" dirty="0">
                <a:solidFill>
                  <a:srgbClr val="FF0000"/>
                </a:solidFill>
                <a:latin typeface="Cambria" panose="02040503050406030204" pitchFamily="18" charset="0"/>
              </a:rPr>
              <a:t>yên vui</a:t>
            </a:r>
            <a:r>
              <a:rPr lang="en-US" sz="3600" dirty="0">
                <a:latin typeface="Cambria" panose="02040503050406030204" pitchFamily="18" charset="0"/>
              </a:rPr>
              <a:t>.</a:t>
            </a:r>
          </a:p>
        </p:txBody>
      </p:sp>
      <p:sp>
        <p:nvSpPr>
          <p:cNvPr id="29" name="矩形: 圆角 7">
            <a:extLst>
              <a:ext uri="{FF2B5EF4-FFF2-40B4-BE49-F238E27FC236}">
                <a16:creationId xmlns:a16="http://schemas.microsoft.com/office/drawing/2014/main" id="{A6E6C1CF-4327-8F99-7E74-BE3D0890C9C5}"/>
              </a:ext>
            </a:extLst>
          </p:cNvPr>
          <p:cNvSpPr/>
          <p:nvPr/>
        </p:nvSpPr>
        <p:spPr>
          <a:xfrm>
            <a:off x="524630" y="5322992"/>
            <a:ext cx="2294770"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rPr>
              <a:t>yên</a:t>
            </a:r>
            <a:r>
              <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rPr>
              <a:t> </a:t>
            </a: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rPr>
              <a:t>vui</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endParaRPr>
          </a:p>
        </p:txBody>
      </p:sp>
      <p:sp>
        <p:nvSpPr>
          <p:cNvPr id="37" name="矩形: 圆角 7">
            <a:extLst>
              <a:ext uri="{FF2B5EF4-FFF2-40B4-BE49-F238E27FC236}">
                <a16:creationId xmlns:a16="http://schemas.microsoft.com/office/drawing/2014/main" id="{57157825-40EF-ADF9-1C28-3E27C5B9BC72}"/>
              </a:ext>
            </a:extLst>
          </p:cNvPr>
          <p:cNvSpPr/>
          <p:nvPr/>
        </p:nvSpPr>
        <p:spPr>
          <a:xfrm>
            <a:off x="3286879" y="5313467"/>
            <a:ext cx="2494795"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rPr>
              <a:t>quây</a:t>
            </a:r>
            <a:r>
              <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rPr>
              <a:t> </a:t>
            </a: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rPr>
              <a:t>quần</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endParaRPr>
          </a:p>
        </p:txBody>
      </p:sp>
      <p:sp>
        <p:nvSpPr>
          <p:cNvPr id="38" name="矩形: 圆角 7">
            <a:extLst>
              <a:ext uri="{FF2B5EF4-FFF2-40B4-BE49-F238E27FC236}">
                <a16:creationId xmlns:a16="http://schemas.microsoft.com/office/drawing/2014/main" id="{D1C9E7D2-A5B1-93AE-42DB-9C965A6B8FB1}"/>
              </a:ext>
            </a:extLst>
          </p:cNvPr>
          <p:cNvSpPr/>
          <p:nvPr/>
        </p:nvSpPr>
        <p:spPr>
          <a:xfrm>
            <a:off x="6192004" y="5322992"/>
            <a:ext cx="2494795"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dirty="0">
                <a:solidFill>
                  <a:srgbClr val="FD840B"/>
                </a:solidFill>
                <a:latin typeface="Cambria" panose="02040503050406030204" pitchFamily="18" charset="0"/>
                <a:ea typeface="Cambria" panose="02040503050406030204" pitchFamily="18" charset="0"/>
              </a:rPr>
              <a:t>sung </a:t>
            </a:r>
            <a:r>
              <a:rPr lang="en-US" altLang="zh-CN" sz="3600" b="1" dirty="0" err="1">
                <a:solidFill>
                  <a:srgbClr val="FD840B"/>
                </a:solidFill>
                <a:latin typeface="Cambria" panose="02040503050406030204" pitchFamily="18" charset="0"/>
                <a:ea typeface="Cambria" panose="02040503050406030204" pitchFamily="18" charset="0"/>
              </a:rPr>
              <a:t>túc</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endParaRPr>
          </a:p>
        </p:txBody>
      </p:sp>
      <p:sp>
        <p:nvSpPr>
          <p:cNvPr id="39" name="矩形: 圆角 7">
            <a:extLst>
              <a:ext uri="{FF2B5EF4-FFF2-40B4-BE49-F238E27FC236}">
                <a16:creationId xmlns:a16="http://schemas.microsoft.com/office/drawing/2014/main" id="{2201570D-A960-E246-BA95-B3DEA35609BA}"/>
              </a:ext>
            </a:extLst>
          </p:cNvPr>
          <p:cNvSpPr/>
          <p:nvPr/>
        </p:nvSpPr>
        <p:spPr>
          <a:xfrm>
            <a:off x="8982829" y="5313467"/>
            <a:ext cx="2494795"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dirty="0" err="1">
                <a:solidFill>
                  <a:srgbClr val="FD840B"/>
                </a:solidFill>
                <a:latin typeface="Cambria" panose="02040503050406030204" pitchFamily="18" charset="0"/>
                <a:ea typeface="Cambria" panose="02040503050406030204" pitchFamily="18" charset="0"/>
              </a:rPr>
              <a:t>đông</a:t>
            </a:r>
            <a:r>
              <a:rPr lang="en-US" altLang="zh-CN" sz="3600" b="1" dirty="0">
                <a:solidFill>
                  <a:srgbClr val="FD840B"/>
                </a:solidFill>
                <a:latin typeface="Cambria" panose="02040503050406030204" pitchFamily="18" charset="0"/>
                <a:ea typeface="Cambria" panose="02040503050406030204" pitchFamily="18" charset="0"/>
              </a:rPr>
              <a:t> </a:t>
            </a:r>
            <a:r>
              <a:rPr lang="en-US" altLang="zh-CN" sz="3600" b="1" dirty="0" err="1">
                <a:solidFill>
                  <a:srgbClr val="FD840B"/>
                </a:solidFill>
                <a:latin typeface="Cambria" panose="02040503050406030204" pitchFamily="18" charset="0"/>
                <a:ea typeface="Cambria" panose="02040503050406030204" pitchFamily="18" charset="0"/>
              </a:rPr>
              <a:t>đúc</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endParaRPr>
          </a:p>
        </p:txBody>
      </p:sp>
      <p:pic>
        <p:nvPicPr>
          <p:cNvPr id="41" name="Picture 40">
            <a:extLst>
              <a:ext uri="{FF2B5EF4-FFF2-40B4-BE49-F238E27FC236}">
                <a16:creationId xmlns:a16="http://schemas.microsoft.com/office/drawing/2014/main" id="{690C3AFE-6AD6-F474-5139-5EDE05F3A38D}"/>
              </a:ext>
            </a:extLst>
          </p:cNvPr>
          <p:cNvPicPr>
            <a:picLocks noChangeAspect="1"/>
          </p:cNvPicPr>
          <p:nvPr/>
        </p:nvPicPr>
        <p:blipFill>
          <a:blip r:embed="rId2"/>
          <a:stretch>
            <a:fillRect/>
          </a:stretch>
        </p:blipFill>
        <p:spPr>
          <a:xfrm>
            <a:off x="871537" y="2390775"/>
            <a:ext cx="2071688" cy="609600"/>
          </a:xfrm>
          <a:prstGeom prst="rect">
            <a:avLst/>
          </a:prstGeom>
        </p:spPr>
      </p:pic>
      <p:pic>
        <p:nvPicPr>
          <p:cNvPr id="42" name="Picture 41">
            <a:extLst>
              <a:ext uri="{FF2B5EF4-FFF2-40B4-BE49-F238E27FC236}">
                <a16:creationId xmlns:a16="http://schemas.microsoft.com/office/drawing/2014/main" id="{FB23A432-4AC9-5A04-4706-BF0BC1DA459E}"/>
              </a:ext>
            </a:extLst>
          </p:cNvPr>
          <p:cNvPicPr>
            <a:picLocks noChangeAspect="1"/>
          </p:cNvPicPr>
          <p:nvPr/>
        </p:nvPicPr>
        <p:blipFill>
          <a:blip r:embed="rId2"/>
          <a:stretch>
            <a:fillRect/>
          </a:stretch>
        </p:blipFill>
        <p:spPr>
          <a:xfrm>
            <a:off x="3452812" y="2924175"/>
            <a:ext cx="2071688" cy="609600"/>
          </a:xfrm>
          <a:prstGeom prst="rect">
            <a:avLst/>
          </a:prstGeom>
        </p:spPr>
      </p:pic>
      <p:pic>
        <p:nvPicPr>
          <p:cNvPr id="43" name="Picture 42">
            <a:extLst>
              <a:ext uri="{FF2B5EF4-FFF2-40B4-BE49-F238E27FC236}">
                <a16:creationId xmlns:a16="http://schemas.microsoft.com/office/drawing/2014/main" id="{E815A884-E3BB-9717-1B68-89A90CCF7B1D}"/>
              </a:ext>
            </a:extLst>
          </p:cNvPr>
          <p:cNvPicPr>
            <a:picLocks noChangeAspect="1"/>
          </p:cNvPicPr>
          <p:nvPr/>
        </p:nvPicPr>
        <p:blipFill>
          <a:blip r:embed="rId2"/>
          <a:stretch>
            <a:fillRect/>
          </a:stretch>
        </p:blipFill>
        <p:spPr>
          <a:xfrm>
            <a:off x="9091612" y="3486150"/>
            <a:ext cx="2166938" cy="609600"/>
          </a:xfrm>
          <a:prstGeom prst="rect">
            <a:avLst/>
          </a:prstGeom>
        </p:spPr>
      </p:pic>
      <p:pic>
        <p:nvPicPr>
          <p:cNvPr id="44" name="Picture 43">
            <a:extLst>
              <a:ext uri="{FF2B5EF4-FFF2-40B4-BE49-F238E27FC236}">
                <a16:creationId xmlns:a16="http://schemas.microsoft.com/office/drawing/2014/main" id="{346F9962-1E2B-4363-0AC6-865F8E9C2C3B}"/>
              </a:ext>
            </a:extLst>
          </p:cNvPr>
          <p:cNvPicPr>
            <a:picLocks noChangeAspect="1"/>
          </p:cNvPicPr>
          <p:nvPr/>
        </p:nvPicPr>
        <p:blipFill>
          <a:blip r:embed="rId2"/>
          <a:stretch>
            <a:fillRect/>
          </a:stretch>
        </p:blipFill>
        <p:spPr>
          <a:xfrm>
            <a:off x="8410575" y="4038600"/>
            <a:ext cx="1552575" cy="609600"/>
          </a:xfrm>
          <a:prstGeom prst="rect">
            <a:avLst/>
          </a:prstGeom>
        </p:spPr>
      </p:pic>
    </p:spTree>
    <p:extLst>
      <p:ext uri="{BB962C8B-B14F-4D97-AF65-F5344CB8AC3E}">
        <p14:creationId xmlns:p14="http://schemas.microsoft.com/office/powerpoint/2010/main" val="425322543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42"/>
                                        </p:tgtEl>
                                      </p:cBhvr>
                                    </p:animEffect>
                                    <p:set>
                                      <p:cBhvr>
                                        <p:cTn id="12" dur="1" fill="hold">
                                          <p:stCondLst>
                                            <p:cond delay="499"/>
                                          </p:stCondLst>
                                        </p:cTn>
                                        <p:tgtEl>
                                          <p:spTgt spid="4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43"/>
                                        </p:tgtEl>
                                      </p:cBhvr>
                                    </p:animEffect>
                                    <p:set>
                                      <p:cBhvr>
                                        <p:cTn id="17" dur="1" fill="hold">
                                          <p:stCondLst>
                                            <p:cond delay="499"/>
                                          </p:stCondLst>
                                        </p:cTn>
                                        <p:tgtEl>
                                          <p:spTgt spid="4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44"/>
                                        </p:tgtEl>
                                      </p:cBhvr>
                                    </p:animEffect>
                                    <p:set>
                                      <p:cBhvr>
                                        <p:cTn id="22"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5615" y="0"/>
            <a:ext cx="11365865" cy="6858000"/>
            <a:chOff x="749" y="0"/>
            <a:chExt cx="17899" cy="10800"/>
          </a:xfrm>
        </p:grpSpPr>
        <p:sp>
          <p:nvSpPr>
            <p:cNvPr id="4" name="矩形 3"/>
            <p:cNvSpPr/>
            <p:nvPr/>
          </p:nvSpPr>
          <p:spPr>
            <a:xfrm>
              <a:off x="4374" y="0"/>
              <a:ext cx="10452" cy="108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5" name="矩形 4"/>
            <p:cNvSpPr/>
            <p:nvPr/>
          </p:nvSpPr>
          <p:spPr>
            <a:xfrm>
              <a:off x="749" y="694"/>
              <a:ext cx="17899" cy="9645"/>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grpSp>
      <p:sp>
        <p:nvSpPr>
          <p:cNvPr id="2" name="TextBox 1">
            <a:extLst>
              <a:ext uri="{FF2B5EF4-FFF2-40B4-BE49-F238E27FC236}">
                <a16:creationId xmlns:a16="http://schemas.microsoft.com/office/drawing/2014/main" id="{3D343BC1-8541-7179-8AF8-A33B0532A809}"/>
              </a:ext>
            </a:extLst>
          </p:cNvPr>
          <p:cNvSpPr txBox="1"/>
          <p:nvPr/>
        </p:nvSpPr>
        <p:spPr>
          <a:xfrm>
            <a:off x="727003" y="856680"/>
            <a:ext cx="10483922" cy="3539430"/>
          </a:xfrm>
          <a:prstGeom prst="rect">
            <a:avLst/>
          </a:prstGeom>
          <a:noFill/>
        </p:spPr>
        <p:txBody>
          <a:bodyPr wrap="square">
            <a:spAutoFit/>
          </a:bodyPr>
          <a:lstStyle/>
          <a:p>
            <a:pPr lvl="0" algn="just"/>
            <a:r>
              <a:rPr lang="vi-VN" sz="3200" dirty="0">
                <a:solidFill>
                  <a:prstClr val="black"/>
                </a:solidFill>
                <a:latin typeface="Cambria" panose="02040503050406030204" pitchFamily="18" charset="0"/>
              </a:rPr>
              <a:t>b. Nửa đêm, trời n</a:t>
            </a:r>
            <a:r>
              <a:rPr lang="en-US" sz="3200" dirty="0">
                <a:solidFill>
                  <a:prstClr val="black"/>
                </a:solidFill>
                <a:latin typeface="Cambria" panose="02040503050406030204" pitchFamily="18" charset="0"/>
              </a:rPr>
              <a:t>ổ</a:t>
            </a:r>
            <a:r>
              <a:rPr lang="vi-VN" sz="3200" dirty="0">
                <a:solidFill>
                  <a:prstClr val="black"/>
                </a:solidFill>
                <a:latin typeface="Cambria" panose="02040503050406030204" pitchFamily="18" charset="0"/>
              </a:rPr>
              <a:t>i cơn mưa lớn. Tôi và dế trũi </a:t>
            </a:r>
            <a:r>
              <a:rPr lang="vi-VN" sz="3200" b="1" dirty="0">
                <a:solidFill>
                  <a:srgbClr val="FF0000"/>
                </a:solidFill>
                <a:latin typeface="Cambria" panose="02040503050406030204" pitchFamily="18" charset="0"/>
              </a:rPr>
              <a:t>trú mưa </a:t>
            </a:r>
            <a:r>
              <a:rPr lang="vi-VN" sz="3200" dirty="0">
                <a:solidFill>
                  <a:prstClr val="black"/>
                </a:solidFill>
                <a:latin typeface="Cambria" panose="02040503050406030204" pitchFamily="18" charset="0"/>
              </a:rPr>
              <a:t>dưới tàu lá chuối, cả đêm nghe mưa </a:t>
            </a:r>
            <a:r>
              <a:rPr lang="vi-VN" sz="3200" b="1" dirty="0">
                <a:solidFill>
                  <a:srgbClr val="FF0000"/>
                </a:solidFill>
                <a:latin typeface="Cambria" panose="02040503050406030204" pitchFamily="18" charset="0"/>
              </a:rPr>
              <a:t>rơi </a:t>
            </a:r>
            <a:r>
              <a:rPr lang="vi-VN" sz="3200" dirty="0">
                <a:solidFill>
                  <a:prstClr val="black"/>
                </a:solidFill>
                <a:latin typeface="Cambria" panose="02040503050406030204" pitchFamily="18" charset="0"/>
              </a:rPr>
              <a:t>như đánh trống trên đầu. Sáng hôm sau, bừng mắt dậy, trời đã </a:t>
            </a:r>
            <a:r>
              <a:rPr lang="vi-VN" sz="3200" b="1" dirty="0">
                <a:solidFill>
                  <a:srgbClr val="FF0000"/>
                </a:solidFill>
                <a:latin typeface="Cambria" panose="02040503050406030204" pitchFamily="18" charset="0"/>
              </a:rPr>
              <a:t>tạnh</a:t>
            </a:r>
            <a:r>
              <a:rPr lang="vi-VN" sz="3200" dirty="0">
                <a:solidFill>
                  <a:prstClr val="black"/>
                </a:solidFill>
                <a:latin typeface="Cambria" panose="02040503050406030204" pitchFamily="18" charset="0"/>
              </a:rPr>
              <a:t> hẳn. Tôi </a:t>
            </a:r>
            <a:r>
              <a:rPr lang="vi-VN" sz="3200" b="1" dirty="0">
                <a:solidFill>
                  <a:srgbClr val="FF0000"/>
                </a:solidFill>
                <a:latin typeface="Cambria" panose="02040503050406030204" pitchFamily="18" charset="0"/>
              </a:rPr>
              <a:t>nhìn </a:t>
            </a:r>
            <a:r>
              <a:rPr lang="vi-VN" sz="3200" dirty="0">
                <a:solidFill>
                  <a:prstClr val="black"/>
                </a:solidFill>
                <a:latin typeface="Cambria" panose="02040503050406030204" pitchFamily="18" charset="0"/>
              </a:rPr>
              <a:t>ra trước mặt, thấy một làn nước mưa </a:t>
            </a:r>
            <a:r>
              <a:rPr lang="vi-VN" sz="3200" b="1" dirty="0">
                <a:solidFill>
                  <a:srgbClr val="FF0000"/>
                </a:solidFill>
                <a:latin typeface="Cambria" panose="02040503050406030204" pitchFamily="18" charset="0"/>
              </a:rPr>
              <a:t>chảy</a:t>
            </a:r>
            <a:r>
              <a:rPr lang="vi-VN" sz="3200" dirty="0">
                <a:solidFill>
                  <a:prstClr val="black"/>
                </a:solidFill>
                <a:latin typeface="Cambria" panose="02040503050406030204" pitchFamily="18" charset="0"/>
              </a:rPr>
              <a:t> veo veo giữa đôi bờ cỏ. Đấy là một con sông mà đêm qua tối trời, chúng tôi không nhìn rõ.</a:t>
            </a:r>
          </a:p>
          <a:p>
            <a:pPr lvl="0" algn="r"/>
            <a:r>
              <a:rPr lang="vi-VN" sz="3200" dirty="0">
                <a:solidFill>
                  <a:prstClr val="black"/>
                </a:solidFill>
                <a:latin typeface="Cambria" panose="02040503050406030204" pitchFamily="18" charset="0"/>
              </a:rPr>
              <a:t>(Theo Tô Hoài)</a:t>
            </a:r>
          </a:p>
        </p:txBody>
      </p:sp>
      <p:sp>
        <p:nvSpPr>
          <p:cNvPr id="29" name="矩形: 圆角 7">
            <a:extLst>
              <a:ext uri="{FF2B5EF4-FFF2-40B4-BE49-F238E27FC236}">
                <a16:creationId xmlns:a16="http://schemas.microsoft.com/office/drawing/2014/main" id="{A6E6C1CF-4327-8F99-7E74-BE3D0890C9C5}"/>
              </a:ext>
            </a:extLst>
          </p:cNvPr>
          <p:cNvSpPr/>
          <p:nvPr/>
        </p:nvSpPr>
        <p:spPr>
          <a:xfrm>
            <a:off x="762755" y="5265842"/>
            <a:ext cx="1427995"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cs typeface="+mn-cs"/>
              </a:rPr>
              <a:t>nhìn</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cs typeface="+mn-cs"/>
            </a:endParaRPr>
          </a:p>
        </p:txBody>
      </p:sp>
      <p:sp>
        <p:nvSpPr>
          <p:cNvPr id="37" name="矩形: 圆角 7">
            <a:extLst>
              <a:ext uri="{FF2B5EF4-FFF2-40B4-BE49-F238E27FC236}">
                <a16:creationId xmlns:a16="http://schemas.microsoft.com/office/drawing/2014/main" id="{57157825-40EF-ADF9-1C28-3E27C5B9BC72}"/>
              </a:ext>
            </a:extLst>
          </p:cNvPr>
          <p:cNvSpPr/>
          <p:nvPr/>
        </p:nvSpPr>
        <p:spPr>
          <a:xfrm>
            <a:off x="2763005" y="5275367"/>
            <a:ext cx="1437520"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cs typeface="+mn-cs"/>
              </a:rPr>
              <a:t>rơi</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cs typeface="+mn-cs"/>
            </a:endParaRPr>
          </a:p>
        </p:txBody>
      </p:sp>
      <p:sp>
        <p:nvSpPr>
          <p:cNvPr id="38" name="矩形: 圆角 7">
            <a:extLst>
              <a:ext uri="{FF2B5EF4-FFF2-40B4-BE49-F238E27FC236}">
                <a16:creationId xmlns:a16="http://schemas.microsoft.com/office/drawing/2014/main" id="{D1C9E7D2-A5B1-93AE-42DB-9C965A6B8FB1}"/>
              </a:ext>
            </a:extLst>
          </p:cNvPr>
          <p:cNvSpPr/>
          <p:nvPr/>
        </p:nvSpPr>
        <p:spPr>
          <a:xfrm>
            <a:off x="4648954" y="5256317"/>
            <a:ext cx="2142371"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dirty="0">
                <a:solidFill>
                  <a:srgbClr val="FD840B"/>
                </a:solidFill>
                <a:latin typeface="Cambria" panose="02040503050406030204" pitchFamily="18" charset="0"/>
                <a:ea typeface="Cambria" panose="02040503050406030204" pitchFamily="18" charset="0"/>
              </a:rPr>
              <a:t>t</a:t>
            </a: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cs typeface="+mn-cs"/>
              </a:rPr>
              <a:t>rú</a:t>
            </a:r>
            <a:r>
              <a:rPr kumimoji="0" lang="en-US" altLang="zh-CN" sz="3600" b="1" i="0" u="none" strike="noStrike" kern="1200" cap="none" spc="0" normalizeH="0" noProof="0" dirty="0">
                <a:ln>
                  <a:noFill/>
                </a:ln>
                <a:solidFill>
                  <a:srgbClr val="FD840B"/>
                </a:solidFill>
                <a:effectLst/>
                <a:uLnTx/>
                <a:uFillTx/>
                <a:latin typeface="Cambria" panose="02040503050406030204" pitchFamily="18" charset="0"/>
                <a:ea typeface="Cambria" panose="02040503050406030204" pitchFamily="18" charset="0"/>
                <a:cs typeface="+mn-cs"/>
              </a:rPr>
              <a:t> </a:t>
            </a:r>
            <a:r>
              <a:rPr kumimoji="0" lang="en-US" altLang="zh-CN" sz="3600" b="1" i="0" u="none" strike="noStrike" kern="1200" cap="none" spc="0" normalizeH="0" noProof="0" dirty="0" err="1">
                <a:ln>
                  <a:noFill/>
                </a:ln>
                <a:solidFill>
                  <a:srgbClr val="FD840B"/>
                </a:solidFill>
                <a:effectLst/>
                <a:uLnTx/>
                <a:uFillTx/>
                <a:latin typeface="Cambria" panose="02040503050406030204" pitchFamily="18" charset="0"/>
                <a:ea typeface="Cambria" panose="02040503050406030204" pitchFamily="18" charset="0"/>
                <a:cs typeface="+mn-cs"/>
              </a:rPr>
              <a:t>mưa</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cs typeface="+mn-cs"/>
            </a:endParaRPr>
          </a:p>
        </p:txBody>
      </p:sp>
      <p:sp>
        <p:nvSpPr>
          <p:cNvPr id="39" name="矩形: 圆角 7">
            <a:extLst>
              <a:ext uri="{FF2B5EF4-FFF2-40B4-BE49-F238E27FC236}">
                <a16:creationId xmlns:a16="http://schemas.microsoft.com/office/drawing/2014/main" id="{2201570D-A960-E246-BA95-B3DEA35609BA}"/>
              </a:ext>
            </a:extLst>
          </p:cNvPr>
          <p:cNvSpPr/>
          <p:nvPr/>
        </p:nvSpPr>
        <p:spPr>
          <a:xfrm>
            <a:off x="7315954" y="5265842"/>
            <a:ext cx="1628021"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cs typeface="+mn-cs"/>
              </a:rPr>
              <a:t>chảy</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cs typeface="+mn-cs"/>
            </a:endParaRPr>
          </a:p>
        </p:txBody>
      </p:sp>
      <p:sp>
        <p:nvSpPr>
          <p:cNvPr id="3" name="矩形: 圆角 7">
            <a:extLst>
              <a:ext uri="{FF2B5EF4-FFF2-40B4-BE49-F238E27FC236}">
                <a16:creationId xmlns:a16="http://schemas.microsoft.com/office/drawing/2014/main" id="{0518E551-2716-875B-21F6-278B5F698E2C}"/>
              </a:ext>
            </a:extLst>
          </p:cNvPr>
          <p:cNvSpPr/>
          <p:nvPr/>
        </p:nvSpPr>
        <p:spPr>
          <a:xfrm>
            <a:off x="9535279" y="5237267"/>
            <a:ext cx="1570871"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cs typeface="+mn-cs"/>
              </a:rPr>
              <a:t>tạnh</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9EBF2341-0F3C-E2CC-A7B3-DCA52B05310C}"/>
              </a:ext>
            </a:extLst>
          </p:cNvPr>
          <p:cNvPicPr>
            <a:picLocks noChangeAspect="1"/>
          </p:cNvPicPr>
          <p:nvPr/>
        </p:nvPicPr>
        <p:blipFill>
          <a:blip r:embed="rId2"/>
          <a:stretch>
            <a:fillRect/>
          </a:stretch>
        </p:blipFill>
        <p:spPr>
          <a:xfrm>
            <a:off x="7496174" y="1323975"/>
            <a:ext cx="708711" cy="590550"/>
          </a:xfrm>
          <a:prstGeom prst="rect">
            <a:avLst/>
          </a:prstGeom>
        </p:spPr>
      </p:pic>
      <p:pic>
        <p:nvPicPr>
          <p:cNvPr id="11" name="Picture 10">
            <a:extLst>
              <a:ext uri="{FF2B5EF4-FFF2-40B4-BE49-F238E27FC236}">
                <a16:creationId xmlns:a16="http://schemas.microsoft.com/office/drawing/2014/main" id="{57901F4A-1AAE-1896-F973-349FACE6211A}"/>
              </a:ext>
            </a:extLst>
          </p:cNvPr>
          <p:cNvPicPr>
            <a:picLocks noChangeAspect="1"/>
          </p:cNvPicPr>
          <p:nvPr/>
        </p:nvPicPr>
        <p:blipFill>
          <a:blip r:embed="rId2"/>
          <a:stretch>
            <a:fillRect/>
          </a:stretch>
        </p:blipFill>
        <p:spPr>
          <a:xfrm>
            <a:off x="8740140" y="1783080"/>
            <a:ext cx="981074" cy="538288"/>
          </a:xfrm>
          <a:prstGeom prst="rect">
            <a:avLst/>
          </a:prstGeom>
        </p:spPr>
      </p:pic>
      <p:pic>
        <p:nvPicPr>
          <p:cNvPr id="12" name="Picture 11">
            <a:extLst>
              <a:ext uri="{FF2B5EF4-FFF2-40B4-BE49-F238E27FC236}">
                <a16:creationId xmlns:a16="http://schemas.microsoft.com/office/drawing/2014/main" id="{B969CB23-9349-CD90-FDBB-9567AA969BD6}"/>
              </a:ext>
            </a:extLst>
          </p:cNvPr>
          <p:cNvPicPr>
            <a:picLocks noChangeAspect="1"/>
          </p:cNvPicPr>
          <p:nvPr/>
        </p:nvPicPr>
        <p:blipFill>
          <a:blip r:embed="rId2"/>
          <a:stretch>
            <a:fillRect/>
          </a:stretch>
        </p:blipFill>
        <p:spPr>
          <a:xfrm>
            <a:off x="756284" y="2322195"/>
            <a:ext cx="1076325" cy="590550"/>
          </a:xfrm>
          <a:prstGeom prst="rect">
            <a:avLst/>
          </a:prstGeom>
        </p:spPr>
      </p:pic>
      <p:pic>
        <p:nvPicPr>
          <p:cNvPr id="13" name="Picture 12">
            <a:extLst>
              <a:ext uri="{FF2B5EF4-FFF2-40B4-BE49-F238E27FC236}">
                <a16:creationId xmlns:a16="http://schemas.microsoft.com/office/drawing/2014/main" id="{D7F2A7B1-E90E-7BFE-8111-8C6F9F43D1D5}"/>
              </a:ext>
            </a:extLst>
          </p:cNvPr>
          <p:cNvPicPr>
            <a:picLocks noChangeAspect="1"/>
          </p:cNvPicPr>
          <p:nvPr/>
        </p:nvPicPr>
        <p:blipFill>
          <a:blip r:embed="rId2"/>
          <a:stretch>
            <a:fillRect/>
          </a:stretch>
        </p:blipFill>
        <p:spPr>
          <a:xfrm>
            <a:off x="8660130" y="2379346"/>
            <a:ext cx="989524" cy="542924"/>
          </a:xfrm>
          <a:prstGeom prst="rect">
            <a:avLst/>
          </a:prstGeom>
        </p:spPr>
      </p:pic>
      <p:pic>
        <p:nvPicPr>
          <p:cNvPr id="15" name="Picture 14">
            <a:extLst>
              <a:ext uri="{FF2B5EF4-FFF2-40B4-BE49-F238E27FC236}">
                <a16:creationId xmlns:a16="http://schemas.microsoft.com/office/drawing/2014/main" id="{EF37FF13-0254-02E1-1A0B-D6E63727BC02}"/>
              </a:ext>
            </a:extLst>
          </p:cNvPr>
          <p:cNvPicPr>
            <a:picLocks noChangeAspect="1"/>
          </p:cNvPicPr>
          <p:nvPr/>
        </p:nvPicPr>
        <p:blipFill>
          <a:blip r:embed="rId3"/>
          <a:stretch>
            <a:fillRect/>
          </a:stretch>
        </p:blipFill>
        <p:spPr>
          <a:xfrm>
            <a:off x="9560242" y="769620"/>
            <a:ext cx="1877467" cy="552450"/>
          </a:xfrm>
          <a:prstGeom prst="rect">
            <a:avLst/>
          </a:prstGeom>
        </p:spPr>
      </p:pic>
    </p:spTree>
    <p:extLst>
      <p:ext uri="{BB962C8B-B14F-4D97-AF65-F5344CB8AC3E}">
        <p14:creationId xmlns:p14="http://schemas.microsoft.com/office/powerpoint/2010/main" val="30627889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5615" y="0"/>
            <a:ext cx="11365865" cy="6858000"/>
            <a:chOff x="749" y="0"/>
            <a:chExt cx="17899" cy="10800"/>
          </a:xfrm>
        </p:grpSpPr>
        <p:sp>
          <p:nvSpPr>
            <p:cNvPr id="4" name="矩形 3"/>
            <p:cNvSpPr/>
            <p:nvPr/>
          </p:nvSpPr>
          <p:spPr>
            <a:xfrm>
              <a:off x="4374" y="0"/>
              <a:ext cx="10452" cy="108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5" name="矩形 4"/>
            <p:cNvSpPr/>
            <p:nvPr/>
          </p:nvSpPr>
          <p:spPr>
            <a:xfrm>
              <a:off x="749" y="694"/>
              <a:ext cx="17899" cy="9645"/>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grpSp>
      <p:sp>
        <p:nvSpPr>
          <p:cNvPr id="9" name="文本框 8"/>
          <p:cNvSpPr txBox="1"/>
          <p:nvPr/>
        </p:nvSpPr>
        <p:spPr>
          <a:xfrm>
            <a:off x="919607" y="542948"/>
            <a:ext cx="10528681" cy="1200329"/>
          </a:xfrm>
          <a:prstGeom prst="rect">
            <a:avLst/>
          </a:prstGeom>
          <a:solidFill>
            <a:schemeClr val="bg1"/>
          </a:solidFill>
          <a:ln w="12700" cmpd="sng">
            <a:noFill/>
            <a:prstDash val="solid"/>
          </a:ln>
        </p:spPr>
        <p:txBody>
          <a:bodyPr wrap="square" rtlCol="0">
            <a:spAutoFit/>
          </a:bodyPr>
          <a:lstStyle/>
          <a:p>
            <a:pPr lvl="0">
              <a:defRPr/>
            </a:pP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3.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Viết</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4 – 5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câu</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về</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chủ</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đề</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tự</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chọn</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trong</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đó</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có</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sử</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dụng</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các</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từ</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a:t>
            </a:r>
            <a:endParaRPr kumimoji="0" lang="en-US" altLang="zh-CN"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字魂100号-方方先锋体" panose="00000500000000000000" charset="-122"/>
            </a:endParaRPr>
          </a:p>
        </p:txBody>
      </p:sp>
      <p:pic>
        <p:nvPicPr>
          <p:cNvPr id="7" name="Picture 6">
            <a:extLst>
              <a:ext uri="{FF2B5EF4-FFF2-40B4-BE49-F238E27FC236}">
                <a16:creationId xmlns:a16="http://schemas.microsoft.com/office/drawing/2014/main" id="{52BDC6E3-36FE-92FA-F14C-F9716B923675}"/>
              </a:ext>
            </a:extLst>
          </p:cNvPr>
          <p:cNvPicPr>
            <a:picLocks noChangeAspect="1"/>
          </p:cNvPicPr>
          <p:nvPr/>
        </p:nvPicPr>
        <p:blipFill>
          <a:blip r:embed="rId2"/>
          <a:stretch>
            <a:fillRect/>
          </a:stretch>
        </p:blipFill>
        <p:spPr>
          <a:xfrm>
            <a:off x="1309687" y="2238374"/>
            <a:ext cx="2674105" cy="1400175"/>
          </a:xfrm>
          <a:prstGeom prst="rect">
            <a:avLst/>
          </a:prstGeom>
        </p:spPr>
      </p:pic>
      <p:pic>
        <p:nvPicPr>
          <p:cNvPr id="15" name="Picture 14">
            <a:extLst>
              <a:ext uri="{FF2B5EF4-FFF2-40B4-BE49-F238E27FC236}">
                <a16:creationId xmlns:a16="http://schemas.microsoft.com/office/drawing/2014/main" id="{39AF020B-59AA-CEE0-4101-2E3CEDE07A1A}"/>
              </a:ext>
            </a:extLst>
          </p:cNvPr>
          <p:cNvPicPr>
            <a:picLocks noChangeAspect="1"/>
          </p:cNvPicPr>
          <p:nvPr/>
        </p:nvPicPr>
        <p:blipFill>
          <a:blip r:embed="rId3"/>
          <a:stretch>
            <a:fillRect/>
          </a:stretch>
        </p:blipFill>
        <p:spPr>
          <a:xfrm>
            <a:off x="4624387" y="2162175"/>
            <a:ext cx="2844743" cy="1428750"/>
          </a:xfrm>
          <a:prstGeom prst="rect">
            <a:avLst/>
          </a:prstGeom>
        </p:spPr>
      </p:pic>
      <p:pic>
        <p:nvPicPr>
          <p:cNvPr id="17" name="Picture 16">
            <a:extLst>
              <a:ext uri="{FF2B5EF4-FFF2-40B4-BE49-F238E27FC236}">
                <a16:creationId xmlns:a16="http://schemas.microsoft.com/office/drawing/2014/main" id="{11F288A4-6A1A-94F7-D4FF-598E11118AF3}"/>
              </a:ext>
            </a:extLst>
          </p:cNvPr>
          <p:cNvPicPr>
            <a:picLocks noChangeAspect="1"/>
          </p:cNvPicPr>
          <p:nvPr/>
        </p:nvPicPr>
        <p:blipFill>
          <a:blip r:embed="rId4"/>
          <a:stretch>
            <a:fillRect/>
          </a:stretch>
        </p:blipFill>
        <p:spPr>
          <a:xfrm>
            <a:off x="8253412" y="2243137"/>
            <a:ext cx="2767013" cy="1353560"/>
          </a:xfrm>
          <a:prstGeom prst="rect">
            <a:avLst/>
          </a:prstGeom>
        </p:spPr>
      </p:pic>
    </p:spTree>
    <p:extLst>
      <p:ext uri="{BB962C8B-B14F-4D97-AF65-F5344CB8AC3E}">
        <p14:creationId xmlns:p14="http://schemas.microsoft.com/office/powerpoint/2010/main" val="3795911978"/>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5615" y="0"/>
            <a:ext cx="11365865" cy="6858000"/>
            <a:chOff x="749" y="0"/>
            <a:chExt cx="17899" cy="10800"/>
          </a:xfrm>
        </p:grpSpPr>
        <p:sp>
          <p:nvSpPr>
            <p:cNvPr id="4" name="矩形 3"/>
            <p:cNvSpPr/>
            <p:nvPr/>
          </p:nvSpPr>
          <p:spPr>
            <a:xfrm>
              <a:off x="4374" y="0"/>
              <a:ext cx="10452" cy="108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5" name="矩形 4"/>
            <p:cNvSpPr/>
            <p:nvPr/>
          </p:nvSpPr>
          <p:spPr>
            <a:xfrm>
              <a:off x="749" y="694"/>
              <a:ext cx="17899" cy="9645"/>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grpSp>
      <p:pic>
        <p:nvPicPr>
          <p:cNvPr id="7" name="Picture 6">
            <a:extLst>
              <a:ext uri="{FF2B5EF4-FFF2-40B4-BE49-F238E27FC236}">
                <a16:creationId xmlns:a16="http://schemas.microsoft.com/office/drawing/2014/main" id="{52BDC6E3-36FE-92FA-F14C-F9716B923675}"/>
              </a:ext>
            </a:extLst>
          </p:cNvPr>
          <p:cNvPicPr>
            <a:picLocks noChangeAspect="1"/>
          </p:cNvPicPr>
          <p:nvPr/>
        </p:nvPicPr>
        <p:blipFill>
          <a:blip r:embed="rId2"/>
          <a:stretch>
            <a:fillRect/>
          </a:stretch>
        </p:blipFill>
        <p:spPr>
          <a:xfrm>
            <a:off x="871537" y="2486024"/>
            <a:ext cx="2674105" cy="1400175"/>
          </a:xfrm>
          <a:prstGeom prst="rect">
            <a:avLst/>
          </a:prstGeom>
        </p:spPr>
      </p:pic>
      <p:grpSp>
        <p:nvGrpSpPr>
          <p:cNvPr id="2" name="Group 1">
            <a:extLst>
              <a:ext uri="{FF2B5EF4-FFF2-40B4-BE49-F238E27FC236}">
                <a16:creationId xmlns:a16="http://schemas.microsoft.com/office/drawing/2014/main" id="{8A8A8D3A-8D25-7049-CCE0-530596C0D350}"/>
              </a:ext>
            </a:extLst>
          </p:cNvPr>
          <p:cNvGrpSpPr/>
          <p:nvPr/>
        </p:nvGrpSpPr>
        <p:grpSpPr>
          <a:xfrm>
            <a:off x="3876675" y="1302347"/>
            <a:ext cx="7515225" cy="4374553"/>
            <a:chOff x="6812132" y="1469859"/>
            <a:chExt cx="4470911" cy="1681555"/>
          </a:xfrm>
        </p:grpSpPr>
        <p:sp>
          <p:nvSpPr>
            <p:cNvPr id="3" name="矩形: 圆角 7">
              <a:extLst>
                <a:ext uri="{FF2B5EF4-FFF2-40B4-BE49-F238E27FC236}">
                  <a16:creationId xmlns:a16="http://schemas.microsoft.com/office/drawing/2014/main" id="{9ABE0F6C-7AE2-3BE7-D9A7-7B1F0CE06C53}"/>
                </a:ext>
              </a:extLst>
            </p:cNvPr>
            <p:cNvSpPr/>
            <p:nvPr/>
          </p:nvSpPr>
          <p:spPr>
            <a:xfrm>
              <a:off x="6812132" y="1469859"/>
              <a:ext cx="4470911" cy="1681555"/>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endParaRPr>
            </a:p>
          </p:txBody>
        </p:sp>
        <p:sp>
          <p:nvSpPr>
            <p:cNvPr id="6" name="TextBox 5">
              <a:extLst>
                <a:ext uri="{FF2B5EF4-FFF2-40B4-BE49-F238E27FC236}">
                  <a16:creationId xmlns:a16="http://schemas.microsoft.com/office/drawing/2014/main" id="{C782DE34-8987-C1AD-DC83-38943643527B}"/>
                </a:ext>
              </a:extLst>
            </p:cNvPr>
            <p:cNvSpPr txBox="1"/>
            <p:nvPr/>
          </p:nvSpPr>
          <p:spPr>
            <a:xfrm>
              <a:off x="6979071" y="1537492"/>
              <a:ext cx="4209653" cy="1549831"/>
            </a:xfrm>
            <a:prstGeom prst="rect">
              <a:avLst/>
            </a:prstGeom>
            <a:noFill/>
          </p:spPr>
          <p:txBody>
            <a:bodyPr wrap="square" rtlCol="0">
              <a:spAutoFit/>
            </a:bodyPr>
            <a:lstStyle/>
            <a:p>
              <a:pPr algn="just"/>
              <a:r>
                <a:rPr lang="vi-VN" sz="3200" dirty="0">
                  <a:effectLst/>
                  <a:latin typeface="Cambria" panose="02040503050406030204" pitchFamily="18" charset="0"/>
                  <a:ea typeface="Cambria" panose="02040503050406030204" pitchFamily="18" charset="0"/>
                </a:rPr>
                <a:t>VD: Đêm qua nằm ngủ, em đã </a:t>
              </a:r>
              <a:r>
                <a:rPr lang="vi-VN" sz="3200" b="1" dirty="0">
                  <a:solidFill>
                    <a:srgbClr val="FF0000"/>
                  </a:solidFill>
                  <a:effectLst/>
                  <a:latin typeface="Cambria" panose="02040503050406030204" pitchFamily="18" charset="0"/>
                  <a:ea typeface="Cambria" panose="02040503050406030204" pitchFamily="18" charset="0"/>
                </a:rPr>
                <a:t>mơ</a:t>
              </a:r>
              <a:r>
                <a:rPr lang="vi-VN" sz="3200" dirty="0">
                  <a:effectLst/>
                  <a:latin typeface="Cambria" panose="02040503050406030204" pitchFamily="18" charset="0"/>
                  <a:ea typeface="Cambria" panose="02040503050406030204" pitchFamily="18" charset="0"/>
                </a:rPr>
                <a:t> thấy một một sự việc kì lạ. Em bị lạc trong một khu rừng đầy hoa lá. Bên bờ suối,  một bà tiên  có mái tóc trắng như mây, khuôn mặt hồng hào, phúc hậu. Bà tiên cho em ăn quả đào và ban cho em một điều ước. Em chưa kịp nói với bà điều ước thì em đã bị mẹ gọi dậy.</a:t>
              </a:r>
              <a:endParaRPr lang="en-US" sz="60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622712902"/>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77613" y="0"/>
            <a:ext cx="6636775" cy="68580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8" name="矩形 7"/>
          <p:cNvSpPr/>
          <p:nvPr/>
        </p:nvSpPr>
        <p:spPr>
          <a:xfrm rot="10800000" flipV="1">
            <a:off x="1095307" y="1236926"/>
            <a:ext cx="7668985" cy="3398292"/>
          </a:xfrm>
          <a:prstGeom prst="rect">
            <a:avLst/>
          </a:prstGeom>
          <a:solidFill>
            <a:srgbClr val="0A848B"/>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21" name="矩形 20"/>
          <p:cNvSpPr/>
          <p:nvPr/>
        </p:nvSpPr>
        <p:spPr>
          <a:xfrm>
            <a:off x="3014525" y="2099940"/>
            <a:ext cx="7712598" cy="3251653"/>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pic>
        <p:nvPicPr>
          <p:cNvPr id="9" name="图片 8" descr="C:\Users\Am'be'r\Desktop\13.png13"/>
          <p:cNvPicPr>
            <a:picLocks noChangeAspect="1"/>
          </p:cNvPicPr>
          <p:nvPr/>
        </p:nvPicPr>
        <p:blipFill>
          <a:blip r:embed="rId3"/>
          <a:srcRect/>
          <a:stretch>
            <a:fillRect/>
          </a:stretch>
        </p:blipFill>
        <p:spPr>
          <a:xfrm>
            <a:off x="1898459" y="2291737"/>
            <a:ext cx="3986530" cy="2689607"/>
          </a:xfrm>
          <a:prstGeom prst="rect">
            <a:avLst/>
          </a:prstGeom>
        </p:spPr>
      </p:pic>
      <p:pic>
        <p:nvPicPr>
          <p:cNvPr id="3" name="Picture 2">
            <a:extLst>
              <a:ext uri="{FF2B5EF4-FFF2-40B4-BE49-F238E27FC236}">
                <a16:creationId xmlns:a16="http://schemas.microsoft.com/office/drawing/2014/main" id="{D6FF50C1-C8A1-2F57-F49E-807FAF5CE438}"/>
              </a:ext>
            </a:extLst>
          </p:cNvPr>
          <p:cNvPicPr>
            <a:picLocks noChangeAspect="1"/>
          </p:cNvPicPr>
          <p:nvPr/>
        </p:nvPicPr>
        <p:blipFill>
          <a:blip r:embed="rId4"/>
          <a:stretch>
            <a:fillRect/>
          </a:stretch>
        </p:blipFill>
        <p:spPr>
          <a:xfrm>
            <a:off x="6229349" y="2358616"/>
            <a:ext cx="3844961" cy="2765432"/>
          </a:xfrm>
          <a:prstGeom prst="rect">
            <a:avLst/>
          </a:prstGeom>
        </p:spPr>
      </p:pic>
    </p:spTree>
    <p:extLst>
      <p:ext uri="{BB962C8B-B14F-4D97-AF65-F5344CB8AC3E}">
        <p14:creationId xmlns:p14="http://schemas.microsoft.com/office/powerpoint/2010/main" val="1106142218"/>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6000" b="-2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1207" b="96378" l="10000" r="90000">
                        <a14:foregroundMark x1="31892" y1="83099" x2="37568" y2="89537"/>
                        <a14:foregroundMark x1="37027" y1="80885" x2="36757" y2="85111"/>
                        <a14:foregroundMark x1="56757" y1="84909" x2="56757" y2="89336"/>
                      </a14:backgroundRemoval>
                    </a14:imgEffect>
                  </a14:imgLayer>
                </a14:imgProps>
              </a:ext>
              <a:ext uri="{28A0092B-C50C-407E-A947-70E740481C1C}">
                <a14:useLocalDpi xmlns:a14="http://schemas.microsoft.com/office/drawing/2010/main" val="0"/>
              </a:ext>
            </a:extLst>
          </a:blip>
          <a:stretch>
            <a:fillRect/>
          </a:stretch>
        </p:blipFill>
        <p:spPr>
          <a:xfrm>
            <a:off x="-572599" y="2307270"/>
            <a:ext cx="3524250" cy="4733925"/>
          </a:xfrm>
          <a:prstGeom prst="rect">
            <a:avLst/>
          </a:prstGeom>
          <a:ln>
            <a:noFill/>
          </a:ln>
          <a:effectLst>
            <a:outerShdw blurRad="292100" dist="139700" dir="2700000" algn="tl" rotWithShape="0">
              <a:srgbClr val="333333">
                <a:alpha val="65000"/>
              </a:srgbClr>
            </a:outerShdw>
          </a:effectLst>
        </p:spPr>
      </p:pic>
      <p:sp>
        <p:nvSpPr>
          <p:cNvPr id="5" name="Cloud Callout 4"/>
          <p:cNvSpPr/>
          <p:nvPr/>
        </p:nvSpPr>
        <p:spPr>
          <a:xfrm>
            <a:off x="2837339" y="304800"/>
            <a:ext cx="5641145" cy="2996418"/>
          </a:xfrm>
          <a:prstGeom prst="cloudCallout">
            <a:avLst>
              <a:gd name="adj1" fmla="val -59486"/>
              <a:gd name="adj2" fmla="val 51935"/>
            </a:avLst>
          </a:prstGeom>
          <a:solidFill>
            <a:schemeClr val="accent4">
              <a:lumMod val="20000"/>
              <a:lumOff val="80000"/>
              <a:alpha val="48000"/>
            </a:schemeClr>
          </a:solidFill>
          <a:ln w="28575">
            <a:solidFill>
              <a:srgbClr val="FFC000"/>
            </a:solidFill>
            <a:prstDash val="lgDashDotDo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Trên</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đường</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đi</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học</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về</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tớ</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thấy</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rất</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nhiều</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rác</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quanh</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khu</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phố</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mình</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không</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được</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vứt</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đúng</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nơi</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quy</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định</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bạn</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hãy</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cùng</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tớ</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dọn</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rác</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bằng</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cách</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trả</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đúng</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câu</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hỏi</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1" u="none" strike="noStrike" kern="1200" cap="none" spc="0" normalizeH="0" baseline="0" noProof="0" dirty="0" err="1">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nhé</a:t>
            </a:r>
            <a:r>
              <a:rPr kumimoji="0" lang="en-US" sz="2000" b="1" i="1" u="none" strike="noStrike" kern="1200" cap="none" spc="0" normalizeH="0" baseline="0" noProof="0" dirty="0">
                <a:ln>
                  <a:noFill/>
                </a:ln>
                <a:solidFill>
                  <a:prstClr val="black"/>
                </a:solidFill>
                <a:effectLst>
                  <a:glow rad="2286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rPr>
              <a:t>!</a:t>
            </a:r>
          </a:p>
        </p:txBody>
      </p:sp>
      <p:pic>
        <p:nvPicPr>
          <p:cNvPr id="11" name="Picture 10"/>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5557656">
            <a:off x="6290156" y="5660854"/>
            <a:ext cx="964181" cy="964181"/>
          </a:xfrm>
          <a:prstGeom prst="rect">
            <a:avLst/>
          </a:prstGeom>
        </p:spPr>
      </p:pic>
      <p:pic>
        <p:nvPicPr>
          <p:cNvPr id="13" name="Picture 12"/>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29667" y1="19417" x2="40167" y2="15250"/>
                        <a14:foregroundMark x1="44167" y1="15250" x2="55417" y2="28750"/>
                        <a14:foregroundMark x1="41667" y1="29917" x2="61083" y2="33917"/>
                        <a14:foregroundMark x1="45500" y1="86667" x2="55000" y2="88750"/>
                        <a14:foregroundMark x1="53833" y1="88000" x2="67583" y2="81500"/>
                        <a14:foregroundMark x1="66250" y1="82083" x2="64000" y2="86500"/>
                        <a14:foregroundMark x1="40000" y1="84000" x2="43750" y2="88167"/>
                        <a14:foregroundMark x1="40333" y1="33167" x2="41833" y2="36917"/>
                        <a14:foregroundMark x1="43583" y1="37333" x2="54250" y2="36417"/>
                      </a14:backgroundRemoval>
                    </a14:imgEffect>
                  </a14:imgLayer>
                </a14:imgProps>
              </a:ext>
              <a:ext uri="{28A0092B-C50C-407E-A947-70E740481C1C}">
                <a14:useLocalDpi xmlns:a14="http://schemas.microsoft.com/office/drawing/2010/main" val="0"/>
              </a:ext>
            </a:extLst>
          </a:blip>
          <a:stretch>
            <a:fillRect/>
          </a:stretch>
        </p:blipFill>
        <p:spPr>
          <a:xfrm rot="6460013">
            <a:off x="8223158" y="5439407"/>
            <a:ext cx="1407072" cy="1407072"/>
          </a:xfrm>
          <a:prstGeom prst="rect">
            <a:avLst/>
          </a:prstGeom>
        </p:spPr>
      </p:pic>
      <p:pic>
        <p:nvPicPr>
          <p:cNvPr id="14" name="Picture 13"/>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4579703">
            <a:off x="3661934" y="5565381"/>
            <a:ext cx="1323745" cy="1323745"/>
          </a:xfrm>
          <a:prstGeom prst="rect">
            <a:avLst/>
          </a:prstGeom>
        </p:spPr>
      </p:pic>
      <p:pic>
        <p:nvPicPr>
          <p:cNvPr id="17" name="Picture 16">
            <a:hlinkClick r:id="" action="ppaction://hlinkshowjump?jump=nextslide"/>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905624" y="4341087"/>
            <a:ext cx="2289053" cy="2438405"/>
          </a:xfrm>
          <a:prstGeom prst="rect">
            <a:avLst/>
          </a:prstGeom>
        </p:spPr>
      </p:pic>
      <p:pic>
        <p:nvPicPr>
          <p:cNvPr id="3" name="tải xuống (7)">
            <a:hlinkClick r:id="" action="ppaction://media"/>
            <a:extLst>
              <a:ext uri="{FF2B5EF4-FFF2-40B4-BE49-F238E27FC236}">
                <a16:creationId xmlns:a16="http://schemas.microsoft.com/office/drawing/2014/main" id="{A49AFE2F-5F8F-256E-62A5-722F1C49C884}"/>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614878" y="197592"/>
            <a:ext cx="406400" cy="406400"/>
          </a:xfrm>
          <a:prstGeom prst="rect">
            <a:avLst/>
          </a:prstGeom>
        </p:spPr>
      </p:pic>
    </p:spTree>
    <p:extLst>
      <p:ext uri="{BB962C8B-B14F-4D97-AF65-F5344CB8AC3E}">
        <p14:creationId xmlns:p14="http://schemas.microsoft.com/office/powerpoint/2010/main" val="29007902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nodeType="withEffect">
                                  <p:stCondLst>
                                    <p:cond delay="0"/>
                                  </p:stCondLst>
                                  <p:childTnLst>
                                    <p:animMotion origin="layout" path="M 3.95833E-6 -1.48148E-6 L 0.03867 -0.04004 C 0.04674 -0.04907 0.05885 -0.05393 0.07161 -0.05393 C 0.08606 -0.05393 0.09765 -0.04907 0.10573 -0.04004 L 0.14453 -1.48148E-6 " pathEditMode="relative" rAng="0" ptsTypes="AAAAA">
                                      <p:cBhvr>
                                        <p:cTn id="6" dur="2000" fill="hold"/>
                                        <p:tgtEl>
                                          <p:spTgt spid="4"/>
                                        </p:tgtEl>
                                        <p:attrNameLst>
                                          <p:attrName>ppt_x</p:attrName>
                                          <p:attrName>ppt_y</p:attrName>
                                        </p:attrNameLst>
                                      </p:cBhvr>
                                      <p:rCtr x="7227" y="-2708"/>
                                    </p:animMotion>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0010" fill="hold"/>
                                        <p:tgtEl>
                                          <p:spTgt spid="3"/>
                                        </p:tgtEl>
                                      </p:cBhvr>
                                    </p:cmd>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字魂17号-萌趣果冻体"/>
        <a:ea typeface=""/>
        <a:cs typeface=""/>
        <a:font script="Jpan" typeface="ＭＳ Ｐゴシック"/>
        <a:font script="Hang" typeface="맑은 고딕"/>
        <a:font script="Hans" typeface="字魂17号-萌趣果冻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17号-萌趣果冻体"/>
        <a:ea typeface=""/>
        <a:cs typeface=""/>
        <a:font script="Jpan" typeface="ＭＳ Ｐゴシック"/>
        <a:font script="Hang" typeface="맑은 고딕"/>
        <a:font script="Hans" typeface="字魂17号-萌趣果冻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586</Words>
  <Application>Microsoft Office PowerPoint</Application>
  <PresentationFormat>Widescreen</PresentationFormat>
  <Paragraphs>52</Paragraphs>
  <Slides>15</Slides>
  <Notes>3</Notes>
  <HiddenSlides>0</HiddenSlides>
  <MMClips>2</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15</vt:i4>
      </vt:variant>
    </vt:vector>
  </HeadingPairs>
  <TitlesOfParts>
    <vt:vector size="34" baseType="lpstr">
      <vt:lpstr>宋体</vt:lpstr>
      <vt:lpstr>#9Slide07 Cadena</vt:lpstr>
      <vt:lpstr>#9Slide07 IcielSoup of Justice</vt:lpstr>
      <vt:lpstr>Arial</vt:lpstr>
      <vt:lpstr>Arial-Rounded</vt:lpstr>
      <vt:lpstr>Calibri</vt:lpstr>
      <vt:lpstr>Calibri Light</vt:lpstr>
      <vt:lpstr>Cambria</vt:lpstr>
      <vt:lpstr>等线</vt:lpstr>
      <vt:lpstr>Tahoma</vt:lpstr>
      <vt:lpstr>Times New Roman</vt:lpstr>
      <vt:lpstr>UTM Showcard</vt:lpstr>
      <vt:lpstr>字魂100号-方方先锋体</vt:lpstr>
      <vt:lpstr>字魂151号-联盟综艺体</vt:lpstr>
      <vt:lpstr>字魂17号-萌趣果冻体</vt:lpstr>
      <vt:lpstr>字魂58号-创中黑</vt:lpstr>
      <vt:lpstr>阿里妈妈刀隶体</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38</cp:revision>
  <dcterms:created xsi:type="dcterms:W3CDTF">2023-10-12T06:24:52Z</dcterms:created>
  <dcterms:modified xsi:type="dcterms:W3CDTF">2025-12-31T14:25:16Z</dcterms:modified>
</cp:coreProperties>
</file>