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BEDD5-ACDA-40EE-AFBB-66687559984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BC50A-F656-4F82-8FB1-945334764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B9B402-EB4E-4F1B-ABDA-469B162CF5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3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606C2D-A8C2-B7B0-9320-0EBD636DC9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446"/>
            <a:ext cx="12192000" cy="6821107"/>
          </a:xfrm>
          <a:prstGeom prst="rect">
            <a:avLst/>
          </a:prstGeom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B8CD5450-60F4-5C7D-2512-28AEA4AE160E}"/>
              </a:ext>
            </a:extLst>
          </p:cNvPr>
          <p:cNvGrpSpPr/>
          <p:nvPr userDrawn="1"/>
        </p:nvGrpSpPr>
        <p:grpSpPr>
          <a:xfrm>
            <a:off x="420413" y="273270"/>
            <a:ext cx="11382703" cy="6453352"/>
            <a:chOff x="0" y="0"/>
            <a:chExt cx="3131268" cy="1891157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9EF25277-AD37-1842-F885-65024A9BFBA8}"/>
                </a:ext>
              </a:extLst>
            </p:cNvPr>
            <p:cNvSpPr/>
            <p:nvPr/>
          </p:nvSpPr>
          <p:spPr>
            <a:xfrm>
              <a:off x="0" y="0"/>
              <a:ext cx="3131268" cy="1891157"/>
            </a:xfrm>
            <a:custGeom>
              <a:avLst/>
              <a:gdLst/>
              <a:ahLst/>
              <a:cxnLst/>
              <a:rect l="l" t="t" r="r" b="b"/>
              <a:pathLst>
                <a:path w="3131268" h="1891157">
                  <a:moveTo>
                    <a:pt x="33210" y="0"/>
                  </a:moveTo>
                  <a:lnTo>
                    <a:pt x="3098058" y="0"/>
                  </a:lnTo>
                  <a:cubicBezTo>
                    <a:pt x="3116400" y="0"/>
                    <a:pt x="3131268" y="14869"/>
                    <a:pt x="3131268" y="33210"/>
                  </a:cubicBezTo>
                  <a:lnTo>
                    <a:pt x="3131268" y="1857947"/>
                  </a:lnTo>
                  <a:cubicBezTo>
                    <a:pt x="3131268" y="1876289"/>
                    <a:pt x="3116400" y="1891157"/>
                    <a:pt x="3098058" y="1891157"/>
                  </a:cubicBezTo>
                  <a:lnTo>
                    <a:pt x="33210" y="1891157"/>
                  </a:lnTo>
                  <a:cubicBezTo>
                    <a:pt x="14869" y="1891157"/>
                    <a:pt x="0" y="1876289"/>
                    <a:pt x="0" y="1857947"/>
                  </a:cubicBezTo>
                  <a:lnTo>
                    <a:pt x="0" y="33210"/>
                  </a:lnTo>
                  <a:cubicBezTo>
                    <a:pt x="0" y="14869"/>
                    <a:pt x="14869" y="0"/>
                    <a:pt x="33210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3C8304D8-758B-8EE6-CA73-CE9646CBA82B}"/>
                </a:ext>
              </a:extLst>
            </p:cNvPr>
            <p:cNvSpPr txBox="1"/>
            <p:nvPr/>
          </p:nvSpPr>
          <p:spPr>
            <a:xfrm>
              <a:off x="0" y="-38100"/>
              <a:ext cx="3131268" cy="19292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1A85E67-38B8-B722-CFA2-7749A282E5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3186" y="0"/>
            <a:ext cx="1576552" cy="15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6422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C2331-6DD3-9F7A-84D0-036151AAD8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8446"/>
            <a:ext cx="12192000" cy="6821107"/>
          </a:xfrm>
          <a:prstGeom prst="rect">
            <a:avLst/>
          </a:prstGeom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77C3B9D2-8A92-1540-31B2-5AEF4A3C9AF6}"/>
              </a:ext>
            </a:extLst>
          </p:cNvPr>
          <p:cNvGrpSpPr/>
          <p:nvPr userDrawn="1"/>
        </p:nvGrpSpPr>
        <p:grpSpPr>
          <a:xfrm>
            <a:off x="420413" y="273270"/>
            <a:ext cx="11382703" cy="6453352"/>
            <a:chOff x="0" y="0"/>
            <a:chExt cx="3131268" cy="189115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4ACE022-7EB4-7F35-0BE6-891598083037}"/>
                </a:ext>
              </a:extLst>
            </p:cNvPr>
            <p:cNvSpPr/>
            <p:nvPr/>
          </p:nvSpPr>
          <p:spPr>
            <a:xfrm>
              <a:off x="0" y="0"/>
              <a:ext cx="3131268" cy="1891157"/>
            </a:xfrm>
            <a:custGeom>
              <a:avLst/>
              <a:gdLst/>
              <a:ahLst/>
              <a:cxnLst/>
              <a:rect l="l" t="t" r="r" b="b"/>
              <a:pathLst>
                <a:path w="3131268" h="1891157">
                  <a:moveTo>
                    <a:pt x="33210" y="0"/>
                  </a:moveTo>
                  <a:lnTo>
                    <a:pt x="3098058" y="0"/>
                  </a:lnTo>
                  <a:cubicBezTo>
                    <a:pt x="3116400" y="0"/>
                    <a:pt x="3131268" y="14869"/>
                    <a:pt x="3131268" y="33210"/>
                  </a:cubicBezTo>
                  <a:lnTo>
                    <a:pt x="3131268" y="1857947"/>
                  </a:lnTo>
                  <a:cubicBezTo>
                    <a:pt x="3131268" y="1876289"/>
                    <a:pt x="3116400" y="1891157"/>
                    <a:pt x="3098058" y="1891157"/>
                  </a:cubicBezTo>
                  <a:lnTo>
                    <a:pt x="33210" y="1891157"/>
                  </a:lnTo>
                  <a:cubicBezTo>
                    <a:pt x="14869" y="1891157"/>
                    <a:pt x="0" y="1876289"/>
                    <a:pt x="0" y="1857947"/>
                  </a:cubicBezTo>
                  <a:lnTo>
                    <a:pt x="0" y="33210"/>
                  </a:lnTo>
                  <a:cubicBezTo>
                    <a:pt x="0" y="14869"/>
                    <a:pt x="14869" y="0"/>
                    <a:pt x="33210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3DA265B-7F73-2095-7930-515197957C5D}"/>
                </a:ext>
              </a:extLst>
            </p:cNvPr>
            <p:cNvSpPr txBox="1"/>
            <p:nvPr/>
          </p:nvSpPr>
          <p:spPr>
            <a:xfrm>
              <a:off x="0" y="-38100"/>
              <a:ext cx="3131268" cy="19292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C13B3EC-A29E-614E-5732-8B302AF2B1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3186" y="0"/>
            <a:ext cx="1576552" cy="15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9507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80E6F8-2AED-EEC4-5D3E-8BD64B6217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8446"/>
            <a:ext cx="12192000" cy="6821107"/>
          </a:xfrm>
          <a:prstGeom prst="rect">
            <a:avLst/>
          </a:prstGeom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B6A9925A-48AB-BF88-C12E-28E3AB6DD6D6}"/>
              </a:ext>
            </a:extLst>
          </p:cNvPr>
          <p:cNvGrpSpPr/>
          <p:nvPr userDrawn="1"/>
        </p:nvGrpSpPr>
        <p:grpSpPr>
          <a:xfrm>
            <a:off x="420413" y="273270"/>
            <a:ext cx="11382703" cy="6453352"/>
            <a:chOff x="0" y="0"/>
            <a:chExt cx="3131268" cy="189115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BF9280F-149F-57E6-20B1-4D60FC4F292A}"/>
                </a:ext>
              </a:extLst>
            </p:cNvPr>
            <p:cNvSpPr/>
            <p:nvPr/>
          </p:nvSpPr>
          <p:spPr>
            <a:xfrm>
              <a:off x="0" y="0"/>
              <a:ext cx="3131268" cy="1891157"/>
            </a:xfrm>
            <a:custGeom>
              <a:avLst/>
              <a:gdLst/>
              <a:ahLst/>
              <a:cxnLst/>
              <a:rect l="l" t="t" r="r" b="b"/>
              <a:pathLst>
                <a:path w="3131268" h="1891157">
                  <a:moveTo>
                    <a:pt x="33210" y="0"/>
                  </a:moveTo>
                  <a:lnTo>
                    <a:pt x="3098058" y="0"/>
                  </a:lnTo>
                  <a:cubicBezTo>
                    <a:pt x="3116400" y="0"/>
                    <a:pt x="3131268" y="14869"/>
                    <a:pt x="3131268" y="33210"/>
                  </a:cubicBezTo>
                  <a:lnTo>
                    <a:pt x="3131268" y="1857947"/>
                  </a:lnTo>
                  <a:cubicBezTo>
                    <a:pt x="3131268" y="1876289"/>
                    <a:pt x="3116400" y="1891157"/>
                    <a:pt x="3098058" y="1891157"/>
                  </a:cubicBezTo>
                  <a:lnTo>
                    <a:pt x="33210" y="1891157"/>
                  </a:lnTo>
                  <a:cubicBezTo>
                    <a:pt x="14869" y="1891157"/>
                    <a:pt x="0" y="1876289"/>
                    <a:pt x="0" y="1857947"/>
                  </a:cubicBezTo>
                  <a:lnTo>
                    <a:pt x="0" y="33210"/>
                  </a:lnTo>
                  <a:cubicBezTo>
                    <a:pt x="0" y="14869"/>
                    <a:pt x="14869" y="0"/>
                    <a:pt x="33210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FDE2584-88C6-4190-AF57-1DFA057ECF4F}"/>
                </a:ext>
              </a:extLst>
            </p:cNvPr>
            <p:cNvSpPr txBox="1"/>
            <p:nvPr/>
          </p:nvSpPr>
          <p:spPr>
            <a:xfrm>
              <a:off x="0" y="-38100"/>
              <a:ext cx="3131268" cy="19292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10403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55638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、解决苦恼的一些方法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02D84-1D91-F64D-C53C-E553585D5B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8446"/>
            <a:ext cx="12192000" cy="6821107"/>
          </a:xfrm>
          <a:prstGeom prst="rect">
            <a:avLst/>
          </a:prstGeom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0EA4F567-1D63-DEDD-9B5C-6E73C23517A6}"/>
              </a:ext>
            </a:extLst>
          </p:cNvPr>
          <p:cNvGrpSpPr/>
          <p:nvPr userDrawn="1"/>
        </p:nvGrpSpPr>
        <p:grpSpPr>
          <a:xfrm>
            <a:off x="420413" y="273270"/>
            <a:ext cx="11382703" cy="6453352"/>
            <a:chOff x="0" y="0"/>
            <a:chExt cx="3131268" cy="189115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31E528D-6564-ACD1-D40C-64F1F2613F59}"/>
                </a:ext>
              </a:extLst>
            </p:cNvPr>
            <p:cNvSpPr/>
            <p:nvPr/>
          </p:nvSpPr>
          <p:spPr>
            <a:xfrm>
              <a:off x="0" y="0"/>
              <a:ext cx="3131268" cy="1891157"/>
            </a:xfrm>
            <a:custGeom>
              <a:avLst/>
              <a:gdLst/>
              <a:ahLst/>
              <a:cxnLst/>
              <a:rect l="l" t="t" r="r" b="b"/>
              <a:pathLst>
                <a:path w="3131268" h="1891157">
                  <a:moveTo>
                    <a:pt x="33210" y="0"/>
                  </a:moveTo>
                  <a:lnTo>
                    <a:pt x="3098058" y="0"/>
                  </a:lnTo>
                  <a:cubicBezTo>
                    <a:pt x="3116400" y="0"/>
                    <a:pt x="3131268" y="14869"/>
                    <a:pt x="3131268" y="33210"/>
                  </a:cubicBezTo>
                  <a:lnTo>
                    <a:pt x="3131268" y="1857947"/>
                  </a:lnTo>
                  <a:cubicBezTo>
                    <a:pt x="3131268" y="1876289"/>
                    <a:pt x="3116400" y="1891157"/>
                    <a:pt x="3098058" y="1891157"/>
                  </a:cubicBezTo>
                  <a:lnTo>
                    <a:pt x="33210" y="1891157"/>
                  </a:lnTo>
                  <a:cubicBezTo>
                    <a:pt x="14869" y="1891157"/>
                    <a:pt x="0" y="1876289"/>
                    <a:pt x="0" y="1857947"/>
                  </a:cubicBezTo>
                  <a:lnTo>
                    <a:pt x="0" y="33210"/>
                  </a:lnTo>
                  <a:cubicBezTo>
                    <a:pt x="0" y="14869"/>
                    <a:pt x="14869" y="0"/>
                    <a:pt x="33210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2B658F0-1BAA-8589-955E-BC3DFAB89863}"/>
                </a:ext>
              </a:extLst>
            </p:cNvPr>
            <p:cNvSpPr txBox="1"/>
            <p:nvPr/>
          </p:nvSpPr>
          <p:spPr>
            <a:xfrm>
              <a:off x="0" y="-38100"/>
              <a:ext cx="3131268" cy="19292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4392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4B6AB8-5D17-D016-8E51-08480B5D3E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8446"/>
            <a:ext cx="12192000" cy="6821107"/>
          </a:xfrm>
          <a:prstGeom prst="rect">
            <a:avLst/>
          </a:prstGeom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D4B8B095-173B-CF21-C830-74AE488DF168}"/>
              </a:ext>
            </a:extLst>
          </p:cNvPr>
          <p:cNvGrpSpPr/>
          <p:nvPr userDrawn="1"/>
        </p:nvGrpSpPr>
        <p:grpSpPr>
          <a:xfrm>
            <a:off x="420413" y="273270"/>
            <a:ext cx="11382703" cy="6453352"/>
            <a:chOff x="0" y="0"/>
            <a:chExt cx="3131268" cy="189115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663A0CC-ED1E-314F-FEC6-7238CC4CDB35}"/>
                </a:ext>
              </a:extLst>
            </p:cNvPr>
            <p:cNvSpPr/>
            <p:nvPr/>
          </p:nvSpPr>
          <p:spPr>
            <a:xfrm>
              <a:off x="0" y="0"/>
              <a:ext cx="3131268" cy="1891157"/>
            </a:xfrm>
            <a:custGeom>
              <a:avLst/>
              <a:gdLst/>
              <a:ahLst/>
              <a:cxnLst/>
              <a:rect l="l" t="t" r="r" b="b"/>
              <a:pathLst>
                <a:path w="3131268" h="1891157">
                  <a:moveTo>
                    <a:pt x="33210" y="0"/>
                  </a:moveTo>
                  <a:lnTo>
                    <a:pt x="3098058" y="0"/>
                  </a:lnTo>
                  <a:cubicBezTo>
                    <a:pt x="3116400" y="0"/>
                    <a:pt x="3131268" y="14869"/>
                    <a:pt x="3131268" y="33210"/>
                  </a:cubicBezTo>
                  <a:lnTo>
                    <a:pt x="3131268" y="1857947"/>
                  </a:lnTo>
                  <a:cubicBezTo>
                    <a:pt x="3131268" y="1876289"/>
                    <a:pt x="3116400" y="1891157"/>
                    <a:pt x="3098058" y="1891157"/>
                  </a:cubicBezTo>
                  <a:lnTo>
                    <a:pt x="33210" y="1891157"/>
                  </a:lnTo>
                  <a:cubicBezTo>
                    <a:pt x="14869" y="1891157"/>
                    <a:pt x="0" y="1876289"/>
                    <a:pt x="0" y="1857947"/>
                  </a:cubicBezTo>
                  <a:lnTo>
                    <a:pt x="0" y="33210"/>
                  </a:lnTo>
                  <a:cubicBezTo>
                    <a:pt x="0" y="14869"/>
                    <a:pt x="14869" y="0"/>
                    <a:pt x="33210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068B496-9B15-3A05-BDA4-F209F1019F8D}"/>
                </a:ext>
              </a:extLst>
            </p:cNvPr>
            <p:cNvSpPr txBox="1"/>
            <p:nvPr/>
          </p:nvSpPr>
          <p:spPr>
            <a:xfrm>
              <a:off x="0" y="-38100"/>
              <a:ext cx="3131268" cy="19292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96643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2CFAC5-EF1D-4526-B6C5-07B6C83F99E0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27813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DE31B3-C73F-6D8C-4FB4-A33FA0F991C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8446"/>
            <a:ext cx="12192000" cy="6821107"/>
          </a:xfrm>
          <a:prstGeom prst="rect">
            <a:avLst/>
          </a:prstGeom>
        </p:spPr>
      </p:pic>
      <p:grpSp>
        <p:nvGrpSpPr>
          <p:cNvPr id="4" name="Group 7">
            <a:extLst>
              <a:ext uri="{FF2B5EF4-FFF2-40B4-BE49-F238E27FC236}">
                <a16:creationId xmlns:a16="http://schemas.microsoft.com/office/drawing/2014/main" id="{B9FA6C3C-E145-D447-716D-C6156E261F1D}"/>
              </a:ext>
            </a:extLst>
          </p:cNvPr>
          <p:cNvGrpSpPr/>
          <p:nvPr userDrawn="1"/>
        </p:nvGrpSpPr>
        <p:grpSpPr>
          <a:xfrm>
            <a:off x="420413" y="273270"/>
            <a:ext cx="11382703" cy="6453352"/>
            <a:chOff x="0" y="0"/>
            <a:chExt cx="3131268" cy="1891157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B1970BB7-0BD4-A6B8-6AC8-B2CBFB020B11}"/>
                </a:ext>
              </a:extLst>
            </p:cNvPr>
            <p:cNvSpPr/>
            <p:nvPr/>
          </p:nvSpPr>
          <p:spPr>
            <a:xfrm>
              <a:off x="0" y="0"/>
              <a:ext cx="3131268" cy="1891157"/>
            </a:xfrm>
            <a:custGeom>
              <a:avLst/>
              <a:gdLst/>
              <a:ahLst/>
              <a:cxnLst/>
              <a:rect l="l" t="t" r="r" b="b"/>
              <a:pathLst>
                <a:path w="3131268" h="1891157">
                  <a:moveTo>
                    <a:pt x="33210" y="0"/>
                  </a:moveTo>
                  <a:lnTo>
                    <a:pt x="3098058" y="0"/>
                  </a:lnTo>
                  <a:cubicBezTo>
                    <a:pt x="3116400" y="0"/>
                    <a:pt x="3131268" y="14869"/>
                    <a:pt x="3131268" y="33210"/>
                  </a:cubicBezTo>
                  <a:lnTo>
                    <a:pt x="3131268" y="1857947"/>
                  </a:lnTo>
                  <a:cubicBezTo>
                    <a:pt x="3131268" y="1876289"/>
                    <a:pt x="3116400" y="1891157"/>
                    <a:pt x="3098058" y="1891157"/>
                  </a:cubicBezTo>
                  <a:lnTo>
                    <a:pt x="33210" y="1891157"/>
                  </a:lnTo>
                  <a:cubicBezTo>
                    <a:pt x="14869" y="1891157"/>
                    <a:pt x="0" y="1876289"/>
                    <a:pt x="0" y="1857947"/>
                  </a:cubicBezTo>
                  <a:lnTo>
                    <a:pt x="0" y="33210"/>
                  </a:lnTo>
                  <a:cubicBezTo>
                    <a:pt x="0" y="14869"/>
                    <a:pt x="14869" y="0"/>
                    <a:pt x="33210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4A3FBF70-C5D6-7F10-DB78-BE8ABBA3F565}"/>
                </a:ext>
              </a:extLst>
            </p:cNvPr>
            <p:cNvSpPr txBox="1"/>
            <p:nvPr/>
          </p:nvSpPr>
          <p:spPr>
            <a:xfrm>
              <a:off x="0" y="-38100"/>
              <a:ext cx="3131268" cy="19292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0853A40-9D7F-47E2-8FFB-9068F931CE7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3186" y="0"/>
            <a:ext cx="1576552" cy="15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4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4D1ED6C-6AD0-4E5B-8D00-099C00920914}"/>
              </a:ext>
            </a:extLst>
          </p:cNvPr>
          <p:cNvSpPr/>
          <p:nvPr/>
        </p:nvSpPr>
        <p:spPr>
          <a:xfrm>
            <a:off x="1412240" y="315477"/>
            <a:ext cx="10322460" cy="1077218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</a:t>
            </a: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êu những việc nên làm để tiêu dùng tiết kiệm, bảo vệ môi trường. Vì sao chúng ta nên làm như vậy?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709634F-F3AE-431D-96EC-F1E1ADF86DC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" y="214342"/>
            <a:ext cx="1335433" cy="1575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1A81AD-963D-4683-BDEB-A9B3BA8A0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0" y="1891219"/>
            <a:ext cx="5600700" cy="3533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5BA725-A791-4662-B072-400AC36C9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483" y="1891219"/>
            <a:ext cx="4827587" cy="36268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7"/>
</p:tagLst>
</file>

<file path=ppt/theme/theme1.xml><?xml version="1.0" encoding="utf-8"?>
<a:theme xmlns:a="http://schemas.openxmlformats.org/drawingml/2006/main" name="-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字魂58号-创中黑"/>
        <a:ea typeface=""/>
        <a:cs typeface=""/>
        <a:font script="Jpan" typeface="游ゴシック Light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游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27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</vt:lpstr>
      <vt:lpstr>等线</vt:lpstr>
      <vt:lpstr>字魂58号-创中黑</vt:lpstr>
      <vt:lpstr>-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58</cp:revision>
  <dcterms:created xsi:type="dcterms:W3CDTF">2022-08-16T08:28:28Z</dcterms:created>
  <dcterms:modified xsi:type="dcterms:W3CDTF">2025-11-10T08:50:19Z</dcterms:modified>
</cp:coreProperties>
</file>