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88" r:id="rId3"/>
    <p:sldMasterId id="2147483701" r:id="rId4"/>
  </p:sldMasterIdLst>
  <p:notesMasterIdLst>
    <p:notesMasterId r:id="rId13"/>
  </p:notesMasterIdLst>
  <p:sldIdLst>
    <p:sldId id="485" r:id="rId5"/>
    <p:sldId id="260" r:id="rId6"/>
    <p:sldId id="380" r:id="rId7"/>
    <p:sldId id="262" r:id="rId8"/>
    <p:sldId id="489" r:id="rId9"/>
    <p:sldId id="384" r:id="rId10"/>
    <p:sldId id="392" r:id="rId11"/>
    <p:sldId id="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FFD9D-5D7D-42E9-A4C1-5B911501F37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EE71D-9AC6-4DA1-B36B-8791E484D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52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E71D-9AC6-4DA1-B36B-8791E484DC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55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77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058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79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8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01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50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30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12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83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CBDAE0-7869-783E-1013-4D84EFC70F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3" y="143481"/>
            <a:ext cx="1555042" cy="15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2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125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8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2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6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3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45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1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7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5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92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75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33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60D0B2-FB04-0A37-8AED-B9167CF52E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34265"/>
            <a:ext cx="12192000" cy="678947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F660D95-283D-124C-23EE-D5684D4E06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3" y="143481"/>
            <a:ext cx="1555042" cy="15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4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2BDE4A-C00D-7470-FF6D-2F6AB1B8EA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34265"/>
            <a:ext cx="12192000" cy="678947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2A4E37-5F1E-39FA-F59A-445B56BDFA2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3" y="143481"/>
            <a:ext cx="1555042" cy="15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21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E1EBAB-FCD5-BBF8-5ABA-B7B286D607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3" y="143481"/>
            <a:ext cx="1555042" cy="15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077"/>
            <a:ext cx="14110713" cy="7226632"/>
            <a:chOff x="0" y="0"/>
            <a:chExt cx="28221427" cy="144532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872485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6872485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3744970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2" y="0"/>
                  </a:lnTo>
                  <a:lnTo>
                    <a:pt x="7603972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13744970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2" y="0"/>
                  </a:lnTo>
                  <a:lnTo>
                    <a:pt x="7603972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0617454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0617454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434317" y="595423"/>
            <a:ext cx="8591106" cy="5220586"/>
            <a:chOff x="5639685" y="2067730"/>
            <a:chExt cx="9878355" cy="5615051"/>
          </a:xfrm>
        </p:grpSpPr>
        <p:sp>
          <p:nvSpPr>
            <p:cNvPr id="42" name="Rounded Rectangle 33"/>
            <p:cNvSpPr/>
            <p:nvPr/>
          </p:nvSpPr>
          <p:spPr>
            <a:xfrm>
              <a:off x="5639685" y="2067730"/>
              <a:ext cx="9878355" cy="5615051"/>
            </a:xfrm>
            <a:custGeom>
              <a:avLst/>
              <a:gdLst>
                <a:gd name="connsiteX0" fmla="*/ 0 w 14630399"/>
                <a:gd name="connsiteY0" fmla="*/ 1394454 h 8366559"/>
                <a:gd name="connsiteX1" fmla="*/ 1394454 w 14630399"/>
                <a:gd name="connsiteY1" fmla="*/ 0 h 8366559"/>
                <a:gd name="connsiteX2" fmla="*/ 13235945 w 14630399"/>
                <a:gd name="connsiteY2" fmla="*/ 0 h 8366559"/>
                <a:gd name="connsiteX3" fmla="*/ 14630399 w 14630399"/>
                <a:gd name="connsiteY3" fmla="*/ 1394454 h 8366559"/>
                <a:gd name="connsiteX4" fmla="*/ 14630399 w 14630399"/>
                <a:gd name="connsiteY4" fmla="*/ 6972105 h 8366559"/>
                <a:gd name="connsiteX5" fmla="*/ 13235945 w 14630399"/>
                <a:gd name="connsiteY5" fmla="*/ 8366559 h 8366559"/>
                <a:gd name="connsiteX6" fmla="*/ 1394454 w 14630399"/>
                <a:gd name="connsiteY6" fmla="*/ 8366559 h 8366559"/>
                <a:gd name="connsiteX7" fmla="*/ 0 w 14630399"/>
                <a:gd name="connsiteY7" fmla="*/ 6972105 h 8366559"/>
                <a:gd name="connsiteX8" fmla="*/ 0 w 14630399"/>
                <a:gd name="connsiteY8" fmla="*/ 1394454 h 8366559"/>
                <a:gd name="connsiteX0" fmla="*/ 0 w 14630399"/>
                <a:gd name="connsiteY0" fmla="*/ 1394454 h 8366559"/>
                <a:gd name="connsiteX1" fmla="*/ 1394454 w 14630399"/>
                <a:gd name="connsiteY1" fmla="*/ 0 h 8366559"/>
                <a:gd name="connsiteX2" fmla="*/ 13235945 w 14630399"/>
                <a:gd name="connsiteY2" fmla="*/ 0 h 8366559"/>
                <a:gd name="connsiteX3" fmla="*/ 14630399 w 14630399"/>
                <a:gd name="connsiteY3" fmla="*/ 1394454 h 8366559"/>
                <a:gd name="connsiteX4" fmla="*/ 14630399 w 14630399"/>
                <a:gd name="connsiteY4" fmla="*/ 6972105 h 8366559"/>
                <a:gd name="connsiteX5" fmla="*/ 13235945 w 14630399"/>
                <a:gd name="connsiteY5" fmla="*/ 8366559 h 8366559"/>
                <a:gd name="connsiteX6" fmla="*/ 1394454 w 14630399"/>
                <a:gd name="connsiteY6" fmla="*/ 8366559 h 8366559"/>
                <a:gd name="connsiteX7" fmla="*/ 0 w 14630399"/>
                <a:gd name="connsiteY7" fmla="*/ 6972105 h 8366559"/>
                <a:gd name="connsiteX8" fmla="*/ 0 w 14630399"/>
                <a:gd name="connsiteY8" fmla="*/ 1394454 h 8366559"/>
                <a:gd name="connsiteX0" fmla="*/ 0 w 14630399"/>
                <a:gd name="connsiteY0" fmla="*/ 1681474 h 8653579"/>
                <a:gd name="connsiteX1" fmla="*/ 1394454 w 14630399"/>
                <a:gd name="connsiteY1" fmla="*/ 287020 h 8653579"/>
                <a:gd name="connsiteX2" fmla="*/ 7599680 w 14630399"/>
                <a:gd name="connsiteY2" fmla="*/ 0 h 8653579"/>
                <a:gd name="connsiteX3" fmla="*/ 13235945 w 14630399"/>
                <a:gd name="connsiteY3" fmla="*/ 287020 h 8653579"/>
                <a:gd name="connsiteX4" fmla="*/ 14630399 w 14630399"/>
                <a:gd name="connsiteY4" fmla="*/ 1681474 h 8653579"/>
                <a:gd name="connsiteX5" fmla="*/ 14630399 w 14630399"/>
                <a:gd name="connsiteY5" fmla="*/ 7259125 h 8653579"/>
                <a:gd name="connsiteX6" fmla="*/ 13235945 w 14630399"/>
                <a:gd name="connsiteY6" fmla="*/ 8653579 h 8653579"/>
                <a:gd name="connsiteX7" fmla="*/ 1394454 w 14630399"/>
                <a:gd name="connsiteY7" fmla="*/ 8653579 h 8653579"/>
                <a:gd name="connsiteX8" fmla="*/ 0 w 14630399"/>
                <a:gd name="connsiteY8" fmla="*/ 7259125 h 8653579"/>
                <a:gd name="connsiteX9" fmla="*/ 0 w 14630399"/>
                <a:gd name="connsiteY9" fmla="*/ 1681474 h 8653579"/>
                <a:gd name="connsiteX0" fmla="*/ 0 w 14630399"/>
                <a:gd name="connsiteY0" fmla="*/ 1681474 h 8653579"/>
                <a:gd name="connsiteX1" fmla="*/ 1394454 w 14630399"/>
                <a:gd name="connsiteY1" fmla="*/ 287020 h 8653579"/>
                <a:gd name="connsiteX2" fmla="*/ 7599680 w 14630399"/>
                <a:gd name="connsiteY2" fmla="*/ 0 h 8653579"/>
                <a:gd name="connsiteX3" fmla="*/ 13235945 w 14630399"/>
                <a:gd name="connsiteY3" fmla="*/ 287020 h 8653579"/>
                <a:gd name="connsiteX4" fmla="*/ 14630399 w 14630399"/>
                <a:gd name="connsiteY4" fmla="*/ 1681474 h 8653579"/>
                <a:gd name="connsiteX5" fmla="*/ 14630399 w 14630399"/>
                <a:gd name="connsiteY5" fmla="*/ 7259125 h 8653579"/>
                <a:gd name="connsiteX6" fmla="*/ 13235945 w 14630399"/>
                <a:gd name="connsiteY6" fmla="*/ 8653579 h 8653579"/>
                <a:gd name="connsiteX7" fmla="*/ 1394454 w 14630399"/>
                <a:gd name="connsiteY7" fmla="*/ 8653579 h 8653579"/>
                <a:gd name="connsiteX8" fmla="*/ 0 w 14630399"/>
                <a:gd name="connsiteY8" fmla="*/ 7259125 h 8653579"/>
                <a:gd name="connsiteX9" fmla="*/ 0 w 14630399"/>
                <a:gd name="connsiteY9" fmla="*/ 1681474 h 8653579"/>
                <a:gd name="connsiteX0" fmla="*/ 0 w 14630399"/>
                <a:gd name="connsiteY0" fmla="*/ 1681474 h 8653579"/>
                <a:gd name="connsiteX1" fmla="*/ 1394454 w 14630399"/>
                <a:gd name="connsiteY1" fmla="*/ 287020 h 8653579"/>
                <a:gd name="connsiteX2" fmla="*/ 7599680 w 14630399"/>
                <a:gd name="connsiteY2" fmla="*/ 0 h 8653579"/>
                <a:gd name="connsiteX3" fmla="*/ 13235945 w 14630399"/>
                <a:gd name="connsiteY3" fmla="*/ 287020 h 8653579"/>
                <a:gd name="connsiteX4" fmla="*/ 14630399 w 14630399"/>
                <a:gd name="connsiteY4" fmla="*/ 1681474 h 8653579"/>
                <a:gd name="connsiteX5" fmla="*/ 14630399 w 14630399"/>
                <a:gd name="connsiteY5" fmla="*/ 7259125 h 8653579"/>
                <a:gd name="connsiteX6" fmla="*/ 13235945 w 14630399"/>
                <a:gd name="connsiteY6" fmla="*/ 8653579 h 8653579"/>
                <a:gd name="connsiteX7" fmla="*/ 1394454 w 14630399"/>
                <a:gd name="connsiteY7" fmla="*/ 8653579 h 8653579"/>
                <a:gd name="connsiteX8" fmla="*/ 0 w 14630399"/>
                <a:gd name="connsiteY8" fmla="*/ 7259125 h 8653579"/>
                <a:gd name="connsiteX9" fmla="*/ 0 w 14630399"/>
                <a:gd name="connsiteY9" fmla="*/ 1681474 h 8653579"/>
                <a:gd name="connsiteX0" fmla="*/ 0 w 14630399"/>
                <a:gd name="connsiteY0" fmla="*/ 1681474 h 8653579"/>
                <a:gd name="connsiteX1" fmla="*/ 1394454 w 14630399"/>
                <a:gd name="connsiteY1" fmla="*/ 287020 h 8653579"/>
                <a:gd name="connsiteX2" fmla="*/ 7254240 w 14630399"/>
                <a:gd name="connsiteY2" fmla="*/ 0 h 8653579"/>
                <a:gd name="connsiteX3" fmla="*/ 13235945 w 14630399"/>
                <a:gd name="connsiteY3" fmla="*/ 287020 h 8653579"/>
                <a:gd name="connsiteX4" fmla="*/ 14630399 w 14630399"/>
                <a:gd name="connsiteY4" fmla="*/ 1681474 h 8653579"/>
                <a:gd name="connsiteX5" fmla="*/ 14630399 w 14630399"/>
                <a:gd name="connsiteY5" fmla="*/ 7259125 h 8653579"/>
                <a:gd name="connsiteX6" fmla="*/ 13235945 w 14630399"/>
                <a:gd name="connsiteY6" fmla="*/ 8653579 h 8653579"/>
                <a:gd name="connsiteX7" fmla="*/ 1394454 w 14630399"/>
                <a:gd name="connsiteY7" fmla="*/ 8653579 h 8653579"/>
                <a:gd name="connsiteX8" fmla="*/ 0 w 14630399"/>
                <a:gd name="connsiteY8" fmla="*/ 7259125 h 8653579"/>
                <a:gd name="connsiteX9" fmla="*/ 0 w 14630399"/>
                <a:gd name="connsiteY9" fmla="*/ 1681474 h 8653579"/>
                <a:gd name="connsiteX0" fmla="*/ 0 w 14630399"/>
                <a:gd name="connsiteY0" fmla="*/ 1681474 h 9022147"/>
                <a:gd name="connsiteX1" fmla="*/ 1394454 w 14630399"/>
                <a:gd name="connsiteY1" fmla="*/ 287020 h 9022147"/>
                <a:gd name="connsiteX2" fmla="*/ 7254240 w 14630399"/>
                <a:gd name="connsiteY2" fmla="*/ 0 h 9022147"/>
                <a:gd name="connsiteX3" fmla="*/ 13235945 w 14630399"/>
                <a:gd name="connsiteY3" fmla="*/ 287020 h 9022147"/>
                <a:gd name="connsiteX4" fmla="*/ 14630399 w 14630399"/>
                <a:gd name="connsiteY4" fmla="*/ 1681474 h 9022147"/>
                <a:gd name="connsiteX5" fmla="*/ 14630399 w 14630399"/>
                <a:gd name="connsiteY5" fmla="*/ 7259125 h 9022147"/>
                <a:gd name="connsiteX6" fmla="*/ 13235945 w 14630399"/>
                <a:gd name="connsiteY6" fmla="*/ 8653579 h 9022147"/>
                <a:gd name="connsiteX7" fmla="*/ 7294880 w 14630399"/>
                <a:gd name="connsiteY7" fmla="*/ 9022080 h 9022147"/>
                <a:gd name="connsiteX8" fmla="*/ 1394454 w 14630399"/>
                <a:gd name="connsiteY8" fmla="*/ 8653579 h 9022147"/>
                <a:gd name="connsiteX9" fmla="*/ 0 w 14630399"/>
                <a:gd name="connsiteY9" fmla="*/ 7259125 h 9022147"/>
                <a:gd name="connsiteX10" fmla="*/ 0 w 14630399"/>
                <a:gd name="connsiteY10" fmla="*/ 1681474 h 9022147"/>
                <a:gd name="connsiteX0" fmla="*/ 0 w 14630399"/>
                <a:gd name="connsiteY0" fmla="*/ 1681474 h 9022080"/>
                <a:gd name="connsiteX1" fmla="*/ 1394454 w 14630399"/>
                <a:gd name="connsiteY1" fmla="*/ 287020 h 9022080"/>
                <a:gd name="connsiteX2" fmla="*/ 7254240 w 14630399"/>
                <a:gd name="connsiteY2" fmla="*/ 0 h 9022080"/>
                <a:gd name="connsiteX3" fmla="*/ 13235945 w 14630399"/>
                <a:gd name="connsiteY3" fmla="*/ 287020 h 9022080"/>
                <a:gd name="connsiteX4" fmla="*/ 14630399 w 14630399"/>
                <a:gd name="connsiteY4" fmla="*/ 1681474 h 9022080"/>
                <a:gd name="connsiteX5" fmla="*/ 14630399 w 14630399"/>
                <a:gd name="connsiteY5" fmla="*/ 7259125 h 9022080"/>
                <a:gd name="connsiteX6" fmla="*/ 13235945 w 14630399"/>
                <a:gd name="connsiteY6" fmla="*/ 8653579 h 9022080"/>
                <a:gd name="connsiteX7" fmla="*/ 7294880 w 14630399"/>
                <a:gd name="connsiteY7" fmla="*/ 9022080 h 9022080"/>
                <a:gd name="connsiteX8" fmla="*/ 1394454 w 14630399"/>
                <a:gd name="connsiteY8" fmla="*/ 8653579 h 9022080"/>
                <a:gd name="connsiteX9" fmla="*/ 0 w 14630399"/>
                <a:gd name="connsiteY9" fmla="*/ 7259125 h 9022080"/>
                <a:gd name="connsiteX10" fmla="*/ 0 w 14630399"/>
                <a:gd name="connsiteY10" fmla="*/ 1681474 h 9022080"/>
                <a:gd name="connsiteX0" fmla="*/ 0 w 14630399"/>
                <a:gd name="connsiteY0" fmla="*/ 1681474 h 9022080"/>
                <a:gd name="connsiteX1" fmla="*/ 1394454 w 14630399"/>
                <a:gd name="connsiteY1" fmla="*/ 287020 h 9022080"/>
                <a:gd name="connsiteX2" fmla="*/ 7254240 w 14630399"/>
                <a:gd name="connsiteY2" fmla="*/ 0 h 9022080"/>
                <a:gd name="connsiteX3" fmla="*/ 13235945 w 14630399"/>
                <a:gd name="connsiteY3" fmla="*/ 287020 h 9022080"/>
                <a:gd name="connsiteX4" fmla="*/ 14630399 w 14630399"/>
                <a:gd name="connsiteY4" fmla="*/ 1681474 h 9022080"/>
                <a:gd name="connsiteX5" fmla="*/ 14630399 w 14630399"/>
                <a:gd name="connsiteY5" fmla="*/ 7259125 h 9022080"/>
                <a:gd name="connsiteX6" fmla="*/ 13235945 w 14630399"/>
                <a:gd name="connsiteY6" fmla="*/ 8653579 h 9022080"/>
                <a:gd name="connsiteX7" fmla="*/ 7294880 w 14630399"/>
                <a:gd name="connsiteY7" fmla="*/ 9022080 h 9022080"/>
                <a:gd name="connsiteX8" fmla="*/ 1394454 w 14630399"/>
                <a:gd name="connsiteY8" fmla="*/ 8653579 h 9022080"/>
                <a:gd name="connsiteX9" fmla="*/ 0 w 14630399"/>
                <a:gd name="connsiteY9" fmla="*/ 7259125 h 9022080"/>
                <a:gd name="connsiteX10" fmla="*/ 0 w 14630399"/>
                <a:gd name="connsiteY10" fmla="*/ 1681474 h 902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30399" h="9022080">
                  <a:moveTo>
                    <a:pt x="0" y="1681474"/>
                  </a:moveTo>
                  <a:cubicBezTo>
                    <a:pt x="0" y="911338"/>
                    <a:pt x="624318" y="287020"/>
                    <a:pt x="1394454" y="287020"/>
                  </a:cubicBezTo>
                  <a:cubicBezTo>
                    <a:pt x="2684774" y="84668"/>
                    <a:pt x="5118098" y="609600"/>
                    <a:pt x="7254240" y="0"/>
                  </a:cubicBezTo>
                  <a:cubicBezTo>
                    <a:pt x="9187182" y="426720"/>
                    <a:pt x="12087865" y="84668"/>
                    <a:pt x="13235945" y="287020"/>
                  </a:cubicBezTo>
                  <a:cubicBezTo>
                    <a:pt x="14006081" y="287020"/>
                    <a:pt x="14630399" y="911338"/>
                    <a:pt x="14630399" y="1681474"/>
                  </a:cubicBezTo>
                  <a:lnTo>
                    <a:pt x="14630399" y="7259125"/>
                  </a:lnTo>
                  <a:cubicBezTo>
                    <a:pt x="14630399" y="8029261"/>
                    <a:pt x="14006081" y="8653579"/>
                    <a:pt x="13235945" y="8653579"/>
                  </a:cubicBezTo>
                  <a:cubicBezTo>
                    <a:pt x="11255590" y="8647719"/>
                    <a:pt x="9132995" y="8519940"/>
                    <a:pt x="7294880" y="9022080"/>
                  </a:cubicBezTo>
                  <a:cubicBezTo>
                    <a:pt x="5612551" y="8452206"/>
                    <a:pt x="3361263" y="8776413"/>
                    <a:pt x="1394454" y="8653579"/>
                  </a:cubicBezTo>
                  <a:cubicBezTo>
                    <a:pt x="624318" y="8653579"/>
                    <a:pt x="0" y="8029261"/>
                    <a:pt x="0" y="7259125"/>
                  </a:cubicBezTo>
                  <a:lnTo>
                    <a:pt x="0" y="168147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558704" y="3253542"/>
              <a:ext cx="8040314" cy="761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endPara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3" name="Freeform 4"/>
          <p:cNvSpPr/>
          <p:nvPr/>
        </p:nvSpPr>
        <p:spPr>
          <a:xfrm>
            <a:off x="190089" y="518294"/>
            <a:ext cx="3611579" cy="6339706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9ABEB5-AE1F-2C61-4CD8-77005845C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846" y="2597074"/>
            <a:ext cx="8869900" cy="166141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26D8BBB-14C4-7659-C8C8-6C723EE00652}"/>
              </a:ext>
            </a:extLst>
          </p:cNvPr>
          <p:cNvGrpSpPr/>
          <p:nvPr/>
        </p:nvGrpSpPr>
        <p:grpSpPr>
          <a:xfrm>
            <a:off x="6789132" y="1076966"/>
            <a:ext cx="2391801" cy="1046747"/>
            <a:chOff x="1061262" y="1677226"/>
            <a:chExt cx="3135834" cy="1669477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93067FC-E83F-E8C8-412A-C15B73F8D03E}"/>
                </a:ext>
              </a:extLst>
            </p:cNvPr>
            <p:cNvSpPr/>
            <p:nvPr/>
          </p:nvSpPr>
          <p:spPr>
            <a:xfrm>
              <a:off x="1061262" y="1677226"/>
              <a:ext cx="3135834" cy="1669477"/>
            </a:xfrm>
            <a:custGeom>
              <a:avLst/>
              <a:gdLst/>
              <a:ahLst/>
              <a:cxnLst/>
              <a:rect l="l" t="t" r="r" b="b"/>
              <a:pathLst>
                <a:path w="2812754" h="1452084">
                  <a:moveTo>
                    <a:pt x="0" y="0"/>
                  </a:moveTo>
                  <a:lnTo>
                    <a:pt x="2812753" y="0"/>
                  </a:lnTo>
                  <a:lnTo>
                    <a:pt x="2812753" y="1452084"/>
                  </a:lnTo>
                  <a:lnTo>
                    <a:pt x="0" y="1452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815FCA-DFEA-ECA0-08FB-3FCB23E0C4B7}"/>
                </a:ext>
              </a:extLst>
            </p:cNvPr>
            <p:cNvSpPr txBox="1"/>
            <p:nvPr/>
          </p:nvSpPr>
          <p:spPr>
            <a:xfrm>
              <a:off x="1176827" y="1970745"/>
              <a:ext cx="2830067" cy="1325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Bài</a:t>
              </a:r>
              <a:r>
                <a:rPr lang="en-US" sz="4800" b="1" dirty="0">
                  <a:solidFill>
                    <a:srgbClr val="002060"/>
                  </a:solidFill>
                </a:rPr>
                <a:t> 10</a:t>
              </a:r>
              <a:endParaRPr lang="vi-VN" sz="4800" b="1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D574FC-09FB-4EDE-8B0A-04876622A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35" y="408772"/>
            <a:ext cx="9926503" cy="58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9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defRPr/>
            </a:pPr>
            <a:r>
              <a:rPr lang="vi-VN" alt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nhiều ngành nghề thủ công như: nghề gốm sứ, nghề làm chiếu, nghề dệt vải, nghề nón lá, nghề mây tre đan, ... 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29">
            <a:extLst>
              <a:ext uri="{FF2B5EF4-FFF2-40B4-BE49-F238E27FC236}">
                <a16:creationId xmlns:a16="http://schemas.microsoft.com/office/drawing/2014/main" id="{3E91475F-9B06-46A2-87DC-4BC3BF328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479" y="3905003"/>
            <a:ext cx="8124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defRPr/>
            </a:pPr>
            <a:r>
              <a:rPr lang="vi-VN" alt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sản phẩm thủ công truyền thống thường được sản xuất ở các làng nghề thủ công. Nhiều sản phẩm thủ công nổi tiếng đã được xuất khẩu ra nước ngoài.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  <p:bldP spid="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140E5F-9DB5-4512-8BD2-8E478B582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17" y="436244"/>
            <a:ext cx="2191703" cy="965835"/>
          </a:xfrm>
          <a:prstGeom prst="rect">
            <a:avLst/>
          </a:prstGeom>
        </p:spPr>
      </p:pic>
      <p:sp>
        <p:nvSpPr>
          <p:cNvPr id="30" name="Rectangles 77828">
            <a:extLst>
              <a:ext uri="{FF2B5EF4-FFF2-40B4-BE49-F238E27FC236}">
                <a16:creationId xmlns:a16="http://schemas.microsoft.com/office/drawing/2014/main" id="{4922D540-01BE-4825-B107-FC7F72EE6C91}"/>
              </a:ext>
            </a:extLst>
          </p:cNvPr>
          <p:cNvSpPr/>
          <p:nvPr/>
        </p:nvSpPr>
        <p:spPr>
          <a:xfrm>
            <a:off x="1371601" y="1895937"/>
            <a:ext cx="9120606" cy="2308324"/>
          </a:xfrm>
          <a:custGeom>
            <a:avLst/>
            <a:gdLst>
              <a:gd name="connsiteX0" fmla="*/ 0 w 9120606"/>
              <a:gd name="connsiteY0" fmla="*/ 0 h 2308324"/>
              <a:gd name="connsiteX1" fmla="*/ 478832 w 9120606"/>
              <a:gd name="connsiteY1" fmla="*/ 0 h 2308324"/>
              <a:gd name="connsiteX2" fmla="*/ 866458 w 9120606"/>
              <a:gd name="connsiteY2" fmla="*/ 0 h 2308324"/>
              <a:gd name="connsiteX3" fmla="*/ 1162877 w 9120606"/>
              <a:gd name="connsiteY3" fmla="*/ 0 h 2308324"/>
              <a:gd name="connsiteX4" fmla="*/ 1824121 w 9120606"/>
              <a:gd name="connsiteY4" fmla="*/ 0 h 2308324"/>
              <a:gd name="connsiteX5" fmla="*/ 2120541 w 9120606"/>
              <a:gd name="connsiteY5" fmla="*/ 0 h 2308324"/>
              <a:gd name="connsiteX6" fmla="*/ 2416961 w 9120606"/>
              <a:gd name="connsiteY6" fmla="*/ 0 h 2308324"/>
              <a:gd name="connsiteX7" fmla="*/ 2713380 w 9120606"/>
              <a:gd name="connsiteY7" fmla="*/ 0 h 2308324"/>
              <a:gd name="connsiteX8" fmla="*/ 3192212 w 9120606"/>
              <a:gd name="connsiteY8" fmla="*/ 0 h 2308324"/>
              <a:gd name="connsiteX9" fmla="*/ 3944662 w 9120606"/>
              <a:gd name="connsiteY9" fmla="*/ 0 h 2308324"/>
              <a:gd name="connsiteX10" fmla="*/ 4605906 w 9120606"/>
              <a:gd name="connsiteY10" fmla="*/ 0 h 2308324"/>
              <a:gd name="connsiteX11" fmla="*/ 4902326 w 9120606"/>
              <a:gd name="connsiteY11" fmla="*/ 0 h 2308324"/>
              <a:gd name="connsiteX12" fmla="*/ 5472364 w 9120606"/>
              <a:gd name="connsiteY12" fmla="*/ 0 h 2308324"/>
              <a:gd name="connsiteX13" fmla="*/ 5768783 w 9120606"/>
              <a:gd name="connsiteY13" fmla="*/ 0 h 2308324"/>
              <a:gd name="connsiteX14" fmla="*/ 6430027 w 9120606"/>
              <a:gd name="connsiteY14" fmla="*/ 0 h 2308324"/>
              <a:gd name="connsiteX15" fmla="*/ 7000065 w 9120606"/>
              <a:gd name="connsiteY15" fmla="*/ 0 h 2308324"/>
              <a:gd name="connsiteX16" fmla="*/ 7387691 w 9120606"/>
              <a:gd name="connsiteY16" fmla="*/ 0 h 2308324"/>
              <a:gd name="connsiteX17" fmla="*/ 7866523 w 9120606"/>
              <a:gd name="connsiteY17" fmla="*/ 0 h 2308324"/>
              <a:gd name="connsiteX18" fmla="*/ 8345354 w 9120606"/>
              <a:gd name="connsiteY18" fmla="*/ 0 h 2308324"/>
              <a:gd name="connsiteX19" fmla="*/ 9120606 w 9120606"/>
              <a:gd name="connsiteY19" fmla="*/ 0 h 2308324"/>
              <a:gd name="connsiteX20" fmla="*/ 9120606 w 9120606"/>
              <a:gd name="connsiteY20" fmla="*/ 600164 h 2308324"/>
              <a:gd name="connsiteX21" fmla="*/ 9120606 w 9120606"/>
              <a:gd name="connsiteY21" fmla="*/ 1200328 h 2308324"/>
              <a:gd name="connsiteX22" fmla="*/ 9120606 w 9120606"/>
              <a:gd name="connsiteY22" fmla="*/ 1800493 h 2308324"/>
              <a:gd name="connsiteX23" fmla="*/ 9120606 w 9120606"/>
              <a:gd name="connsiteY23" fmla="*/ 2308324 h 2308324"/>
              <a:gd name="connsiteX24" fmla="*/ 8824186 w 9120606"/>
              <a:gd name="connsiteY24" fmla="*/ 2308324 h 2308324"/>
              <a:gd name="connsiteX25" fmla="*/ 8436561 w 9120606"/>
              <a:gd name="connsiteY25" fmla="*/ 2308324 h 2308324"/>
              <a:gd name="connsiteX26" fmla="*/ 8048935 w 9120606"/>
              <a:gd name="connsiteY26" fmla="*/ 2308324 h 2308324"/>
              <a:gd name="connsiteX27" fmla="*/ 7478897 w 9120606"/>
              <a:gd name="connsiteY27" fmla="*/ 2308324 h 2308324"/>
              <a:gd name="connsiteX28" fmla="*/ 6908859 w 9120606"/>
              <a:gd name="connsiteY28" fmla="*/ 2308324 h 2308324"/>
              <a:gd name="connsiteX29" fmla="*/ 6430027 w 9120606"/>
              <a:gd name="connsiteY29" fmla="*/ 2308324 h 2308324"/>
              <a:gd name="connsiteX30" fmla="*/ 5768783 w 9120606"/>
              <a:gd name="connsiteY30" fmla="*/ 2308324 h 2308324"/>
              <a:gd name="connsiteX31" fmla="*/ 5289951 w 9120606"/>
              <a:gd name="connsiteY31" fmla="*/ 2308324 h 2308324"/>
              <a:gd name="connsiteX32" fmla="*/ 4811120 w 9120606"/>
              <a:gd name="connsiteY32" fmla="*/ 2308324 h 2308324"/>
              <a:gd name="connsiteX33" fmla="*/ 4514700 w 9120606"/>
              <a:gd name="connsiteY33" fmla="*/ 2308324 h 2308324"/>
              <a:gd name="connsiteX34" fmla="*/ 3944662 w 9120606"/>
              <a:gd name="connsiteY34" fmla="*/ 2308324 h 2308324"/>
              <a:gd name="connsiteX35" fmla="*/ 3192212 w 9120606"/>
              <a:gd name="connsiteY35" fmla="*/ 2308324 h 2308324"/>
              <a:gd name="connsiteX36" fmla="*/ 2530968 w 9120606"/>
              <a:gd name="connsiteY36" fmla="*/ 2308324 h 2308324"/>
              <a:gd name="connsiteX37" fmla="*/ 2143342 w 9120606"/>
              <a:gd name="connsiteY37" fmla="*/ 2308324 h 2308324"/>
              <a:gd name="connsiteX38" fmla="*/ 1664511 w 9120606"/>
              <a:gd name="connsiteY38" fmla="*/ 2308324 h 2308324"/>
              <a:gd name="connsiteX39" fmla="*/ 912061 w 9120606"/>
              <a:gd name="connsiteY39" fmla="*/ 2308324 h 2308324"/>
              <a:gd name="connsiteX40" fmla="*/ 0 w 9120606"/>
              <a:gd name="connsiteY40" fmla="*/ 2308324 h 2308324"/>
              <a:gd name="connsiteX41" fmla="*/ 0 w 9120606"/>
              <a:gd name="connsiteY41" fmla="*/ 1731243 h 2308324"/>
              <a:gd name="connsiteX42" fmla="*/ 0 w 9120606"/>
              <a:gd name="connsiteY42" fmla="*/ 1131079 h 2308324"/>
              <a:gd name="connsiteX43" fmla="*/ 0 w 9120606"/>
              <a:gd name="connsiteY43" fmla="*/ 623247 h 2308324"/>
              <a:gd name="connsiteX44" fmla="*/ 0 w 9120606"/>
              <a:gd name="connsiteY4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120606" h="2308324" fill="none" extrusionOk="0">
                <a:moveTo>
                  <a:pt x="0" y="0"/>
                </a:moveTo>
                <a:cubicBezTo>
                  <a:pt x="232339" y="-50478"/>
                  <a:pt x="346406" y="2831"/>
                  <a:pt x="478832" y="0"/>
                </a:cubicBezTo>
                <a:cubicBezTo>
                  <a:pt x="611258" y="-2831"/>
                  <a:pt x="773056" y="14970"/>
                  <a:pt x="866458" y="0"/>
                </a:cubicBezTo>
                <a:cubicBezTo>
                  <a:pt x="959860" y="-14970"/>
                  <a:pt x="1049526" y="579"/>
                  <a:pt x="1162877" y="0"/>
                </a:cubicBezTo>
                <a:cubicBezTo>
                  <a:pt x="1276228" y="-579"/>
                  <a:pt x="1646359" y="5684"/>
                  <a:pt x="1824121" y="0"/>
                </a:cubicBezTo>
                <a:cubicBezTo>
                  <a:pt x="2001883" y="-5684"/>
                  <a:pt x="1988258" y="34144"/>
                  <a:pt x="2120541" y="0"/>
                </a:cubicBezTo>
                <a:cubicBezTo>
                  <a:pt x="2252824" y="-34144"/>
                  <a:pt x="2305814" y="20648"/>
                  <a:pt x="2416961" y="0"/>
                </a:cubicBezTo>
                <a:cubicBezTo>
                  <a:pt x="2528108" y="-20648"/>
                  <a:pt x="2585242" y="17702"/>
                  <a:pt x="2713380" y="0"/>
                </a:cubicBezTo>
                <a:cubicBezTo>
                  <a:pt x="2841518" y="-17702"/>
                  <a:pt x="3040159" y="32399"/>
                  <a:pt x="3192212" y="0"/>
                </a:cubicBezTo>
                <a:cubicBezTo>
                  <a:pt x="3344265" y="-32399"/>
                  <a:pt x="3751344" y="32039"/>
                  <a:pt x="3944662" y="0"/>
                </a:cubicBezTo>
                <a:cubicBezTo>
                  <a:pt x="4137980" y="-32039"/>
                  <a:pt x="4379017" y="71343"/>
                  <a:pt x="4605906" y="0"/>
                </a:cubicBezTo>
                <a:cubicBezTo>
                  <a:pt x="4832795" y="-71343"/>
                  <a:pt x="4779443" y="10565"/>
                  <a:pt x="4902326" y="0"/>
                </a:cubicBezTo>
                <a:cubicBezTo>
                  <a:pt x="5025209" y="-10565"/>
                  <a:pt x="5287222" y="41882"/>
                  <a:pt x="5472364" y="0"/>
                </a:cubicBezTo>
                <a:cubicBezTo>
                  <a:pt x="5657506" y="-41882"/>
                  <a:pt x="5658509" y="7885"/>
                  <a:pt x="5768783" y="0"/>
                </a:cubicBezTo>
                <a:cubicBezTo>
                  <a:pt x="5879057" y="-7885"/>
                  <a:pt x="6250779" y="14597"/>
                  <a:pt x="6430027" y="0"/>
                </a:cubicBezTo>
                <a:cubicBezTo>
                  <a:pt x="6609275" y="-14597"/>
                  <a:pt x="6740233" y="66182"/>
                  <a:pt x="7000065" y="0"/>
                </a:cubicBezTo>
                <a:cubicBezTo>
                  <a:pt x="7259897" y="-66182"/>
                  <a:pt x="7256262" y="38728"/>
                  <a:pt x="7387691" y="0"/>
                </a:cubicBezTo>
                <a:cubicBezTo>
                  <a:pt x="7519120" y="-38728"/>
                  <a:pt x="7710895" y="40139"/>
                  <a:pt x="7866523" y="0"/>
                </a:cubicBezTo>
                <a:cubicBezTo>
                  <a:pt x="8022151" y="-40139"/>
                  <a:pt x="8212841" y="34736"/>
                  <a:pt x="8345354" y="0"/>
                </a:cubicBezTo>
                <a:cubicBezTo>
                  <a:pt x="8477867" y="-34736"/>
                  <a:pt x="8838016" y="91924"/>
                  <a:pt x="9120606" y="0"/>
                </a:cubicBezTo>
                <a:cubicBezTo>
                  <a:pt x="9152658" y="294000"/>
                  <a:pt x="9074595" y="350184"/>
                  <a:pt x="9120606" y="600164"/>
                </a:cubicBezTo>
                <a:cubicBezTo>
                  <a:pt x="9166617" y="850144"/>
                  <a:pt x="9062664" y="1003721"/>
                  <a:pt x="9120606" y="1200328"/>
                </a:cubicBezTo>
                <a:cubicBezTo>
                  <a:pt x="9178548" y="1396935"/>
                  <a:pt x="9049660" y="1516013"/>
                  <a:pt x="9120606" y="1800493"/>
                </a:cubicBezTo>
                <a:cubicBezTo>
                  <a:pt x="9191552" y="2084974"/>
                  <a:pt x="9101556" y="2081984"/>
                  <a:pt x="9120606" y="2308324"/>
                </a:cubicBezTo>
                <a:cubicBezTo>
                  <a:pt x="9054733" y="2335158"/>
                  <a:pt x="8905606" y="2276435"/>
                  <a:pt x="8824186" y="2308324"/>
                </a:cubicBezTo>
                <a:cubicBezTo>
                  <a:pt x="8742766" y="2340213"/>
                  <a:pt x="8529578" y="2287743"/>
                  <a:pt x="8436561" y="2308324"/>
                </a:cubicBezTo>
                <a:cubicBezTo>
                  <a:pt x="8343545" y="2328905"/>
                  <a:pt x="8164188" y="2296566"/>
                  <a:pt x="8048935" y="2308324"/>
                </a:cubicBezTo>
                <a:cubicBezTo>
                  <a:pt x="7933682" y="2320082"/>
                  <a:pt x="7613986" y="2290791"/>
                  <a:pt x="7478897" y="2308324"/>
                </a:cubicBezTo>
                <a:cubicBezTo>
                  <a:pt x="7343808" y="2325857"/>
                  <a:pt x="7175454" y="2291430"/>
                  <a:pt x="6908859" y="2308324"/>
                </a:cubicBezTo>
                <a:cubicBezTo>
                  <a:pt x="6642264" y="2325218"/>
                  <a:pt x="6533389" y="2255653"/>
                  <a:pt x="6430027" y="2308324"/>
                </a:cubicBezTo>
                <a:cubicBezTo>
                  <a:pt x="6326665" y="2360995"/>
                  <a:pt x="5940937" y="2237861"/>
                  <a:pt x="5768783" y="2308324"/>
                </a:cubicBezTo>
                <a:cubicBezTo>
                  <a:pt x="5596629" y="2378787"/>
                  <a:pt x="5466663" y="2287186"/>
                  <a:pt x="5289951" y="2308324"/>
                </a:cubicBezTo>
                <a:cubicBezTo>
                  <a:pt x="5113239" y="2329462"/>
                  <a:pt x="4949421" y="2263111"/>
                  <a:pt x="4811120" y="2308324"/>
                </a:cubicBezTo>
                <a:cubicBezTo>
                  <a:pt x="4672819" y="2353537"/>
                  <a:pt x="4655621" y="2279683"/>
                  <a:pt x="4514700" y="2308324"/>
                </a:cubicBezTo>
                <a:cubicBezTo>
                  <a:pt x="4373779" y="2336965"/>
                  <a:pt x="4167375" y="2305361"/>
                  <a:pt x="3944662" y="2308324"/>
                </a:cubicBezTo>
                <a:cubicBezTo>
                  <a:pt x="3721949" y="2311287"/>
                  <a:pt x="3431461" y="2235740"/>
                  <a:pt x="3192212" y="2308324"/>
                </a:cubicBezTo>
                <a:cubicBezTo>
                  <a:pt x="2952963" y="2380908"/>
                  <a:pt x="2750569" y="2303018"/>
                  <a:pt x="2530968" y="2308324"/>
                </a:cubicBezTo>
                <a:cubicBezTo>
                  <a:pt x="2311367" y="2313630"/>
                  <a:pt x="2295803" y="2270400"/>
                  <a:pt x="2143342" y="2308324"/>
                </a:cubicBezTo>
                <a:cubicBezTo>
                  <a:pt x="1990881" y="2346248"/>
                  <a:pt x="1782259" y="2272190"/>
                  <a:pt x="1664511" y="2308324"/>
                </a:cubicBezTo>
                <a:cubicBezTo>
                  <a:pt x="1546763" y="2344458"/>
                  <a:pt x="1154136" y="2256324"/>
                  <a:pt x="912061" y="2308324"/>
                </a:cubicBezTo>
                <a:cubicBezTo>
                  <a:pt x="669986" y="2360324"/>
                  <a:pt x="344569" y="2261121"/>
                  <a:pt x="0" y="2308324"/>
                </a:cubicBezTo>
                <a:cubicBezTo>
                  <a:pt x="-46595" y="2157158"/>
                  <a:pt x="66843" y="1966693"/>
                  <a:pt x="0" y="1731243"/>
                </a:cubicBezTo>
                <a:cubicBezTo>
                  <a:pt x="-66843" y="1495793"/>
                  <a:pt x="28923" y="1281637"/>
                  <a:pt x="0" y="1131079"/>
                </a:cubicBezTo>
                <a:cubicBezTo>
                  <a:pt x="-28923" y="980521"/>
                  <a:pt x="46718" y="821780"/>
                  <a:pt x="0" y="623247"/>
                </a:cubicBezTo>
                <a:cubicBezTo>
                  <a:pt x="-46718" y="424714"/>
                  <a:pt x="66926" y="306354"/>
                  <a:pt x="0" y="0"/>
                </a:cubicBezTo>
                <a:close/>
              </a:path>
              <a:path w="9120606" h="2308324" stroke="0" extrusionOk="0">
                <a:moveTo>
                  <a:pt x="0" y="0"/>
                </a:moveTo>
                <a:cubicBezTo>
                  <a:pt x="162883" y="-53115"/>
                  <a:pt x="298961" y="22310"/>
                  <a:pt x="478832" y="0"/>
                </a:cubicBezTo>
                <a:cubicBezTo>
                  <a:pt x="658703" y="-22310"/>
                  <a:pt x="773736" y="19079"/>
                  <a:pt x="866458" y="0"/>
                </a:cubicBezTo>
                <a:cubicBezTo>
                  <a:pt x="959180" y="-19079"/>
                  <a:pt x="1065577" y="23701"/>
                  <a:pt x="1254083" y="0"/>
                </a:cubicBezTo>
                <a:cubicBezTo>
                  <a:pt x="1442590" y="-23701"/>
                  <a:pt x="1528427" y="42411"/>
                  <a:pt x="1641709" y="0"/>
                </a:cubicBezTo>
                <a:cubicBezTo>
                  <a:pt x="1754991" y="-42411"/>
                  <a:pt x="1862668" y="6058"/>
                  <a:pt x="1938129" y="0"/>
                </a:cubicBezTo>
                <a:cubicBezTo>
                  <a:pt x="2013590" y="-6058"/>
                  <a:pt x="2369742" y="17569"/>
                  <a:pt x="2508167" y="0"/>
                </a:cubicBezTo>
                <a:cubicBezTo>
                  <a:pt x="2646592" y="-17569"/>
                  <a:pt x="2872955" y="21726"/>
                  <a:pt x="3169411" y="0"/>
                </a:cubicBezTo>
                <a:cubicBezTo>
                  <a:pt x="3465867" y="-21726"/>
                  <a:pt x="3499586" y="2848"/>
                  <a:pt x="3739448" y="0"/>
                </a:cubicBezTo>
                <a:cubicBezTo>
                  <a:pt x="3979310" y="-2848"/>
                  <a:pt x="4094260" y="64919"/>
                  <a:pt x="4400692" y="0"/>
                </a:cubicBezTo>
                <a:cubicBezTo>
                  <a:pt x="4707124" y="-64919"/>
                  <a:pt x="4846169" y="17743"/>
                  <a:pt x="4970730" y="0"/>
                </a:cubicBezTo>
                <a:cubicBezTo>
                  <a:pt x="5095291" y="-17743"/>
                  <a:pt x="5496051" y="41253"/>
                  <a:pt x="5723180" y="0"/>
                </a:cubicBezTo>
                <a:cubicBezTo>
                  <a:pt x="5950309" y="-41253"/>
                  <a:pt x="6104572" y="52869"/>
                  <a:pt x="6475630" y="0"/>
                </a:cubicBezTo>
                <a:cubicBezTo>
                  <a:pt x="6846688" y="-52869"/>
                  <a:pt x="7026123" y="14960"/>
                  <a:pt x="7228080" y="0"/>
                </a:cubicBezTo>
                <a:cubicBezTo>
                  <a:pt x="7430037" y="-14960"/>
                  <a:pt x="7670344" y="74212"/>
                  <a:pt x="7889324" y="0"/>
                </a:cubicBezTo>
                <a:cubicBezTo>
                  <a:pt x="8108304" y="-74212"/>
                  <a:pt x="8235928" y="41289"/>
                  <a:pt x="8459362" y="0"/>
                </a:cubicBezTo>
                <a:cubicBezTo>
                  <a:pt x="8682796" y="-41289"/>
                  <a:pt x="8873946" y="49726"/>
                  <a:pt x="9120606" y="0"/>
                </a:cubicBezTo>
                <a:cubicBezTo>
                  <a:pt x="9156950" y="256810"/>
                  <a:pt x="9084303" y="379694"/>
                  <a:pt x="9120606" y="553998"/>
                </a:cubicBezTo>
                <a:cubicBezTo>
                  <a:pt x="9156909" y="728302"/>
                  <a:pt x="9099264" y="881432"/>
                  <a:pt x="9120606" y="1061829"/>
                </a:cubicBezTo>
                <a:cubicBezTo>
                  <a:pt x="9141948" y="1242226"/>
                  <a:pt x="9097739" y="1463701"/>
                  <a:pt x="9120606" y="1569660"/>
                </a:cubicBezTo>
                <a:cubicBezTo>
                  <a:pt x="9143473" y="1675619"/>
                  <a:pt x="9034082" y="2087628"/>
                  <a:pt x="9120606" y="2308324"/>
                </a:cubicBezTo>
                <a:cubicBezTo>
                  <a:pt x="8907444" y="2327415"/>
                  <a:pt x="8788024" y="2257905"/>
                  <a:pt x="8641774" y="2308324"/>
                </a:cubicBezTo>
                <a:cubicBezTo>
                  <a:pt x="8495524" y="2358743"/>
                  <a:pt x="8253695" y="2249347"/>
                  <a:pt x="8071736" y="2308324"/>
                </a:cubicBezTo>
                <a:cubicBezTo>
                  <a:pt x="7889777" y="2367301"/>
                  <a:pt x="7683366" y="2246241"/>
                  <a:pt x="7319286" y="2308324"/>
                </a:cubicBezTo>
                <a:cubicBezTo>
                  <a:pt x="6955206" y="2370407"/>
                  <a:pt x="7000673" y="2295218"/>
                  <a:pt x="6840455" y="2308324"/>
                </a:cubicBezTo>
                <a:cubicBezTo>
                  <a:pt x="6680237" y="2321430"/>
                  <a:pt x="6572284" y="2288194"/>
                  <a:pt x="6361623" y="2308324"/>
                </a:cubicBezTo>
                <a:cubicBezTo>
                  <a:pt x="6150962" y="2328454"/>
                  <a:pt x="5956064" y="2266320"/>
                  <a:pt x="5700379" y="2308324"/>
                </a:cubicBezTo>
                <a:cubicBezTo>
                  <a:pt x="5444694" y="2350328"/>
                  <a:pt x="5113127" y="2305875"/>
                  <a:pt x="4947929" y="2308324"/>
                </a:cubicBezTo>
                <a:cubicBezTo>
                  <a:pt x="4782731" y="2310773"/>
                  <a:pt x="4532994" y="2272299"/>
                  <a:pt x="4195479" y="2308324"/>
                </a:cubicBezTo>
                <a:cubicBezTo>
                  <a:pt x="3857964" y="2344349"/>
                  <a:pt x="3862805" y="2263787"/>
                  <a:pt x="3716647" y="2308324"/>
                </a:cubicBezTo>
                <a:cubicBezTo>
                  <a:pt x="3570489" y="2352861"/>
                  <a:pt x="3414675" y="2292799"/>
                  <a:pt x="3146609" y="2308324"/>
                </a:cubicBezTo>
                <a:cubicBezTo>
                  <a:pt x="2878543" y="2323849"/>
                  <a:pt x="2931064" y="2277145"/>
                  <a:pt x="2850189" y="2308324"/>
                </a:cubicBezTo>
                <a:cubicBezTo>
                  <a:pt x="2769314" y="2339503"/>
                  <a:pt x="2561133" y="2300676"/>
                  <a:pt x="2462564" y="2308324"/>
                </a:cubicBezTo>
                <a:cubicBezTo>
                  <a:pt x="2363996" y="2315972"/>
                  <a:pt x="1979214" y="2278076"/>
                  <a:pt x="1801320" y="2308324"/>
                </a:cubicBezTo>
                <a:cubicBezTo>
                  <a:pt x="1623426" y="2338572"/>
                  <a:pt x="1476815" y="2300380"/>
                  <a:pt x="1322488" y="2308324"/>
                </a:cubicBezTo>
                <a:cubicBezTo>
                  <a:pt x="1168161" y="2316268"/>
                  <a:pt x="1085963" y="2298618"/>
                  <a:pt x="934862" y="2308324"/>
                </a:cubicBezTo>
                <a:cubicBezTo>
                  <a:pt x="783761" y="2318030"/>
                  <a:pt x="208070" y="2248861"/>
                  <a:pt x="0" y="2308324"/>
                </a:cubicBezTo>
                <a:cubicBezTo>
                  <a:pt x="-58509" y="2075715"/>
                  <a:pt x="29649" y="2029076"/>
                  <a:pt x="0" y="1800493"/>
                </a:cubicBezTo>
                <a:cubicBezTo>
                  <a:pt x="-29649" y="1571910"/>
                  <a:pt x="71754" y="1470919"/>
                  <a:pt x="0" y="1177245"/>
                </a:cubicBezTo>
                <a:cubicBezTo>
                  <a:pt x="-71754" y="883571"/>
                  <a:pt x="35883" y="805808"/>
                  <a:pt x="0" y="553998"/>
                </a:cubicBezTo>
                <a:cubicBezTo>
                  <a:pt x="-35883" y="302188"/>
                  <a:pt x="11986" y="221981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  <a:alpha val="62000"/>
            </a:scheme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xmlns="" sd="4000302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Việt Nam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gốm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Tràng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gốm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lụa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Vạn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Phúc,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thổ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cẩm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</a:t>
            </a:r>
            <a:r>
              <a:rPr lang="en-US" sz="36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  <a:endParaRPr sz="3600" b="1" dirty="0">
              <a:solidFill>
                <a:srgbClr val="1212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0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A61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CF1843-5DBC-E620-77CA-DE1CB9342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9DA1F0A-B8DE-405F-DC28-13F654FF72F0}"/>
              </a:ext>
            </a:extLst>
          </p:cNvPr>
          <p:cNvGrpSpPr/>
          <p:nvPr/>
        </p:nvGrpSpPr>
        <p:grpSpPr>
          <a:xfrm>
            <a:off x="0" y="13077"/>
            <a:ext cx="14110713" cy="7226632"/>
            <a:chOff x="0" y="0"/>
            <a:chExt cx="28221427" cy="144532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CC8CC79-1574-88C3-A2EB-F01F65D2DFF5}"/>
                </a:ext>
              </a:extLst>
            </p:cNvPr>
            <p:cNvSpPr/>
            <p:nvPr/>
          </p:nvSpPr>
          <p:spPr>
            <a:xfrm>
              <a:off x="0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A6B1A71-5ED9-F972-E257-562D98BBFCAB}"/>
                </a:ext>
              </a:extLst>
            </p:cNvPr>
            <p:cNvSpPr/>
            <p:nvPr/>
          </p:nvSpPr>
          <p:spPr>
            <a:xfrm>
              <a:off x="0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03C0406-0F09-E16E-F4DC-7070D47CC598}"/>
                </a:ext>
              </a:extLst>
            </p:cNvPr>
            <p:cNvSpPr/>
            <p:nvPr/>
          </p:nvSpPr>
          <p:spPr>
            <a:xfrm>
              <a:off x="6872485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BC15CEE-409C-4E60-94ED-FFD368889CE9}"/>
                </a:ext>
              </a:extLst>
            </p:cNvPr>
            <p:cNvSpPr/>
            <p:nvPr/>
          </p:nvSpPr>
          <p:spPr>
            <a:xfrm>
              <a:off x="6872485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444D1DD-00E5-DE98-A488-FCAA63730FC0}"/>
                </a:ext>
              </a:extLst>
            </p:cNvPr>
            <p:cNvSpPr/>
            <p:nvPr/>
          </p:nvSpPr>
          <p:spPr>
            <a:xfrm>
              <a:off x="13744970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2" y="0"/>
                  </a:lnTo>
                  <a:lnTo>
                    <a:pt x="7603972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7C60E6B-88B0-DF7E-EAF0-1E8211C48C08}"/>
                </a:ext>
              </a:extLst>
            </p:cNvPr>
            <p:cNvSpPr/>
            <p:nvPr/>
          </p:nvSpPr>
          <p:spPr>
            <a:xfrm>
              <a:off x="13744970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2" y="0"/>
                  </a:lnTo>
                  <a:lnTo>
                    <a:pt x="7603972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53B2D80-B7E4-8AEC-804A-F5C0FE473109}"/>
                </a:ext>
              </a:extLst>
            </p:cNvPr>
            <p:cNvSpPr/>
            <p:nvPr/>
          </p:nvSpPr>
          <p:spPr>
            <a:xfrm>
              <a:off x="20617454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4D763DB-BA70-D712-F0A6-390794469851}"/>
                </a:ext>
              </a:extLst>
            </p:cNvPr>
            <p:cNvSpPr/>
            <p:nvPr/>
          </p:nvSpPr>
          <p:spPr>
            <a:xfrm>
              <a:off x="20617454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Rounded Rectangle 33">
            <a:extLst>
              <a:ext uri="{FF2B5EF4-FFF2-40B4-BE49-F238E27FC236}">
                <a16:creationId xmlns:a16="http://schemas.microsoft.com/office/drawing/2014/main" id="{785456D9-288B-49BB-488C-48C76B7941BE}"/>
              </a:ext>
            </a:extLst>
          </p:cNvPr>
          <p:cNvSpPr/>
          <p:nvPr/>
        </p:nvSpPr>
        <p:spPr>
          <a:xfrm>
            <a:off x="1219201" y="596053"/>
            <a:ext cx="9753599" cy="6014720"/>
          </a:xfrm>
          <a:custGeom>
            <a:avLst/>
            <a:gdLst>
              <a:gd name="connsiteX0" fmla="*/ 0 w 14630399"/>
              <a:gd name="connsiteY0" fmla="*/ 1394454 h 8366559"/>
              <a:gd name="connsiteX1" fmla="*/ 1394454 w 14630399"/>
              <a:gd name="connsiteY1" fmla="*/ 0 h 8366559"/>
              <a:gd name="connsiteX2" fmla="*/ 13235945 w 14630399"/>
              <a:gd name="connsiteY2" fmla="*/ 0 h 8366559"/>
              <a:gd name="connsiteX3" fmla="*/ 14630399 w 14630399"/>
              <a:gd name="connsiteY3" fmla="*/ 1394454 h 8366559"/>
              <a:gd name="connsiteX4" fmla="*/ 14630399 w 14630399"/>
              <a:gd name="connsiteY4" fmla="*/ 6972105 h 8366559"/>
              <a:gd name="connsiteX5" fmla="*/ 13235945 w 14630399"/>
              <a:gd name="connsiteY5" fmla="*/ 8366559 h 8366559"/>
              <a:gd name="connsiteX6" fmla="*/ 1394454 w 14630399"/>
              <a:gd name="connsiteY6" fmla="*/ 8366559 h 8366559"/>
              <a:gd name="connsiteX7" fmla="*/ 0 w 14630399"/>
              <a:gd name="connsiteY7" fmla="*/ 6972105 h 8366559"/>
              <a:gd name="connsiteX8" fmla="*/ 0 w 14630399"/>
              <a:gd name="connsiteY8" fmla="*/ 1394454 h 8366559"/>
              <a:gd name="connsiteX0" fmla="*/ 0 w 14630399"/>
              <a:gd name="connsiteY0" fmla="*/ 1394454 h 8366559"/>
              <a:gd name="connsiteX1" fmla="*/ 1394454 w 14630399"/>
              <a:gd name="connsiteY1" fmla="*/ 0 h 8366559"/>
              <a:gd name="connsiteX2" fmla="*/ 13235945 w 14630399"/>
              <a:gd name="connsiteY2" fmla="*/ 0 h 8366559"/>
              <a:gd name="connsiteX3" fmla="*/ 14630399 w 14630399"/>
              <a:gd name="connsiteY3" fmla="*/ 1394454 h 8366559"/>
              <a:gd name="connsiteX4" fmla="*/ 14630399 w 14630399"/>
              <a:gd name="connsiteY4" fmla="*/ 6972105 h 8366559"/>
              <a:gd name="connsiteX5" fmla="*/ 13235945 w 14630399"/>
              <a:gd name="connsiteY5" fmla="*/ 8366559 h 8366559"/>
              <a:gd name="connsiteX6" fmla="*/ 1394454 w 14630399"/>
              <a:gd name="connsiteY6" fmla="*/ 8366559 h 8366559"/>
              <a:gd name="connsiteX7" fmla="*/ 0 w 14630399"/>
              <a:gd name="connsiteY7" fmla="*/ 6972105 h 8366559"/>
              <a:gd name="connsiteX8" fmla="*/ 0 w 14630399"/>
              <a:gd name="connsiteY8" fmla="*/ 1394454 h 836655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25424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9022147"/>
              <a:gd name="connsiteX1" fmla="*/ 1394454 w 14630399"/>
              <a:gd name="connsiteY1" fmla="*/ 287020 h 9022147"/>
              <a:gd name="connsiteX2" fmla="*/ 7254240 w 14630399"/>
              <a:gd name="connsiteY2" fmla="*/ 0 h 9022147"/>
              <a:gd name="connsiteX3" fmla="*/ 13235945 w 14630399"/>
              <a:gd name="connsiteY3" fmla="*/ 287020 h 9022147"/>
              <a:gd name="connsiteX4" fmla="*/ 14630399 w 14630399"/>
              <a:gd name="connsiteY4" fmla="*/ 1681474 h 9022147"/>
              <a:gd name="connsiteX5" fmla="*/ 14630399 w 14630399"/>
              <a:gd name="connsiteY5" fmla="*/ 7259125 h 9022147"/>
              <a:gd name="connsiteX6" fmla="*/ 13235945 w 14630399"/>
              <a:gd name="connsiteY6" fmla="*/ 8653579 h 9022147"/>
              <a:gd name="connsiteX7" fmla="*/ 7294880 w 14630399"/>
              <a:gd name="connsiteY7" fmla="*/ 9022080 h 9022147"/>
              <a:gd name="connsiteX8" fmla="*/ 1394454 w 14630399"/>
              <a:gd name="connsiteY8" fmla="*/ 8653579 h 9022147"/>
              <a:gd name="connsiteX9" fmla="*/ 0 w 14630399"/>
              <a:gd name="connsiteY9" fmla="*/ 7259125 h 9022147"/>
              <a:gd name="connsiteX10" fmla="*/ 0 w 14630399"/>
              <a:gd name="connsiteY10" fmla="*/ 1681474 h 9022147"/>
              <a:gd name="connsiteX0" fmla="*/ 0 w 14630399"/>
              <a:gd name="connsiteY0" fmla="*/ 1681474 h 9022080"/>
              <a:gd name="connsiteX1" fmla="*/ 1394454 w 14630399"/>
              <a:gd name="connsiteY1" fmla="*/ 287020 h 9022080"/>
              <a:gd name="connsiteX2" fmla="*/ 7254240 w 14630399"/>
              <a:gd name="connsiteY2" fmla="*/ 0 h 9022080"/>
              <a:gd name="connsiteX3" fmla="*/ 13235945 w 14630399"/>
              <a:gd name="connsiteY3" fmla="*/ 287020 h 9022080"/>
              <a:gd name="connsiteX4" fmla="*/ 14630399 w 14630399"/>
              <a:gd name="connsiteY4" fmla="*/ 1681474 h 9022080"/>
              <a:gd name="connsiteX5" fmla="*/ 14630399 w 14630399"/>
              <a:gd name="connsiteY5" fmla="*/ 7259125 h 9022080"/>
              <a:gd name="connsiteX6" fmla="*/ 13235945 w 14630399"/>
              <a:gd name="connsiteY6" fmla="*/ 8653579 h 9022080"/>
              <a:gd name="connsiteX7" fmla="*/ 7294880 w 14630399"/>
              <a:gd name="connsiteY7" fmla="*/ 9022080 h 9022080"/>
              <a:gd name="connsiteX8" fmla="*/ 1394454 w 14630399"/>
              <a:gd name="connsiteY8" fmla="*/ 8653579 h 9022080"/>
              <a:gd name="connsiteX9" fmla="*/ 0 w 14630399"/>
              <a:gd name="connsiteY9" fmla="*/ 7259125 h 9022080"/>
              <a:gd name="connsiteX10" fmla="*/ 0 w 14630399"/>
              <a:gd name="connsiteY10" fmla="*/ 1681474 h 9022080"/>
              <a:gd name="connsiteX0" fmla="*/ 0 w 14630399"/>
              <a:gd name="connsiteY0" fmla="*/ 1681474 h 9022080"/>
              <a:gd name="connsiteX1" fmla="*/ 1394454 w 14630399"/>
              <a:gd name="connsiteY1" fmla="*/ 287020 h 9022080"/>
              <a:gd name="connsiteX2" fmla="*/ 7254240 w 14630399"/>
              <a:gd name="connsiteY2" fmla="*/ 0 h 9022080"/>
              <a:gd name="connsiteX3" fmla="*/ 13235945 w 14630399"/>
              <a:gd name="connsiteY3" fmla="*/ 287020 h 9022080"/>
              <a:gd name="connsiteX4" fmla="*/ 14630399 w 14630399"/>
              <a:gd name="connsiteY4" fmla="*/ 1681474 h 9022080"/>
              <a:gd name="connsiteX5" fmla="*/ 14630399 w 14630399"/>
              <a:gd name="connsiteY5" fmla="*/ 7259125 h 9022080"/>
              <a:gd name="connsiteX6" fmla="*/ 13235945 w 14630399"/>
              <a:gd name="connsiteY6" fmla="*/ 8653579 h 9022080"/>
              <a:gd name="connsiteX7" fmla="*/ 7294880 w 14630399"/>
              <a:gd name="connsiteY7" fmla="*/ 9022080 h 9022080"/>
              <a:gd name="connsiteX8" fmla="*/ 1394454 w 14630399"/>
              <a:gd name="connsiteY8" fmla="*/ 8653579 h 9022080"/>
              <a:gd name="connsiteX9" fmla="*/ 0 w 14630399"/>
              <a:gd name="connsiteY9" fmla="*/ 7259125 h 9022080"/>
              <a:gd name="connsiteX10" fmla="*/ 0 w 14630399"/>
              <a:gd name="connsiteY10" fmla="*/ 1681474 h 90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30399" h="9022080">
                <a:moveTo>
                  <a:pt x="0" y="1681474"/>
                </a:moveTo>
                <a:cubicBezTo>
                  <a:pt x="0" y="911338"/>
                  <a:pt x="624318" y="287020"/>
                  <a:pt x="1394454" y="287020"/>
                </a:cubicBezTo>
                <a:cubicBezTo>
                  <a:pt x="2684774" y="84668"/>
                  <a:pt x="5118098" y="609600"/>
                  <a:pt x="7254240" y="0"/>
                </a:cubicBezTo>
                <a:cubicBezTo>
                  <a:pt x="9187182" y="426720"/>
                  <a:pt x="12087865" y="84668"/>
                  <a:pt x="13235945" y="287020"/>
                </a:cubicBezTo>
                <a:cubicBezTo>
                  <a:pt x="14006081" y="287020"/>
                  <a:pt x="14630399" y="911338"/>
                  <a:pt x="14630399" y="1681474"/>
                </a:cubicBezTo>
                <a:lnTo>
                  <a:pt x="14630399" y="7259125"/>
                </a:lnTo>
                <a:cubicBezTo>
                  <a:pt x="14630399" y="8029261"/>
                  <a:pt x="14006081" y="8653579"/>
                  <a:pt x="13235945" y="8653579"/>
                </a:cubicBezTo>
                <a:cubicBezTo>
                  <a:pt x="11255590" y="8647719"/>
                  <a:pt x="9132995" y="8519940"/>
                  <a:pt x="7294880" y="9022080"/>
                </a:cubicBezTo>
                <a:cubicBezTo>
                  <a:pt x="5612551" y="8452206"/>
                  <a:pt x="3361263" y="8776413"/>
                  <a:pt x="1394454" y="8653579"/>
                </a:cubicBezTo>
                <a:cubicBezTo>
                  <a:pt x="624318" y="8653579"/>
                  <a:pt x="0" y="8029261"/>
                  <a:pt x="0" y="7259125"/>
                </a:cubicBezTo>
                <a:lnTo>
                  <a:pt x="0" y="168147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group of cartoon kids&#10;&#10;Description automatically generated">
            <a:extLst>
              <a:ext uri="{FF2B5EF4-FFF2-40B4-BE49-F238E27FC236}">
                <a16:creationId xmlns:a16="http://schemas.microsoft.com/office/drawing/2014/main" id="{AE2780CF-92C6-5865-C97D-368D3580C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8177764" y="1796900"/>
            <a:ext cx="3907910" cy="5455879"/>
          </a:xfrm>
          <a:prstGeom prst="rect">
            <a:avLst/>
          </a:prstGeom>
        </p:spPr>
      </p:pic>
      <p:pic>
        <p:nvPicPr>
          <p:cNvPr id="13" name="Picture 12" descr="A red and green text&#10;&#10;AI-generated content may be incorrect.">
            <a:extLst>
              <a:ext uri="{FF2B5EF4-FFF2-40B4-BE49-F238E27FC236}">
                <a16:creationId xmlns:a16="http://schemas.microsoft.com/office/drawing/2014/main" id="{9031230F-0DAA-F359-4B5D-C796B3A8E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67" y="977614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7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ECC2F0D-E7A0-45F6-91FC-DE8118A38645}"/>
              </a:ext>
            </a:extLst>
          </p:cNvPr>
          <p:cNvSpPr/>
          <p:nvPr/>
        </p:nvSpPr>
        <p:spPr>
          <a:xfrm>
            <a:off x="1412240" y="315477"/>
            <a:ext cx="10322460" cy="1938992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tên một số hoạt động sản xuất thủ công ở địa phương. Nêu tên sản phẩm và ích lợi của hoạt động sản xuất đó. 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F6F44CA-8082-48E3-B1D2-0F5C8D80B3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214342"/>
            <a:ext cx="1292903" cy="15757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F2F17D6-FEB7-4ED1-8D5A-D98E8AC9F3D7}"/>
              </a:ext>
            </a:extLst>
          </p:cNvPr>
          <p:cNvGrpSpPr/>
          <p:nvPr/>
        </p:nvGrpSpPr>
        <p:grpSpPr>
          <a:xfrm>
            <a:off x="3728720" y="3098800"/>
            <a:ext cx="5041175" cy="2820161"/>
            <a:chOff x="892354" y="3758439"/>
            <a:chExt cx="4278451" cy="21750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2281AC-D9DD-4A68-BFA6-BB7A6E94A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D429F5E-8788-4841-83D8-F7CE94A4C70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8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3E94C3-856E-4065-AD06-1EF431030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82" y="1714499"/>
            <a:ext cx="10922811" cy="290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A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077"/>
            <a:ext cx="14110713" cy="7226632"/>
            <a:chOff x="0" y="0"/>
            <a:chExt cx="28221427" cy="144532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872485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6872485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3744970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2" y="0"/>
                  </a:lnTo>
                  <a:lnTo>
                    <a:pt x="7603972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13744970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2" y="0"/>
                  </a:lnTo>
                  <a:lnTo>
                    <a:pt x="7603972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0617454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0617454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Rounded Rectangle 33"/>
          <p:cNvSpPr/>
          <p:nvPr/>
        </p:nvSpPr>
        <p:spPr>
          <a:xfrm>
            <a:off x="1728947" y="483777"/>
            <a:ext cx="9753599" cy="6014720"/>
          </a:xfrm>
          <a:custGeom>
            <a:avLst/>
            <a:gdLst>
              <a:gd name="connsiteX0" fmla="*/ 0 w 14630399"/>
              <a:gd name="connsiteY0" fmla="*/ 1394454 h 8366559"/>
              <a:gd name="connsiteX1" fmla="*/ 1394454 w 14630399"/>
              <a:gd name="connsiteY1" fmla="*/ 0 h 8366559"/>
              <a:gd name="connsiteX2" fmla="*/ 13235945 w 14630399"/>
              <a:gd name="connsiteY2" fmla="*/ 0 h 8366559"/>
              <a:gd name="connsiteX3" fmla="*/ 14630399 w 14630399"/>
              <a:gd name="connsiteY3" fmla="*/ 1394454 h 8366559"/>
              <a:gd name="connsiteX4" fmla="*/ 14630399 w 14630399"/>
              <a:gd name="connsiteY4" fmla="*/ 6972105 h 8366559"/>
              <a:gd name="connsiteX5" fmla="*/ 13235945 w 14630399"/>
              <a:gd name="connsiteY5" fmla="*/ 8366559 h 8366559"/>
              <a:gd name="connsiteX6" fmla="*/ 1394454 w 14630399"/>
              <a:gd name="connsiteY6" fmla="*/ 8366559 h 8366559"/>
              <a:gd name="connsiteX7" fmla="*/ 0 w 14630399"/>
              <a:gd name="connsiteY7" fmla="*/ 6972105 h 8366559"/>
              <a:gd name="connsiteX8" fmla="*/ 0 w 14630399"/>
              <a:gd name="connsiteY8" fmla="*/ 1394454 h 8366559"/>
              <a:gd name="connsiteX0" fmla="*/ 0 w 14630399"/>
              <a:gd name="connsiteY0" fmla="*/ 1394454 h 8366559"/>
              <a:gd name="connsiteX1" fmla="*/ 1394454 w 14630399"/>
              <a:gd name="connsiteY1" fmla="*/ 0 h 8366559"/>
              <a:gd name="connsiteX2" fmla="*/ 13235945 w 14630399"/>
              <a:gd name="connsiteY2" fmla="*/ 0 h 8366559"/>
              <a:gd name="connsiteX3" fmla="*/ 14630399 w 14630399"/>
              <a:gd name="connsiteY3" fmla="*/ 1394454 h 8366559"/>
              <a:gd name="connsiteX4" fmla="*/ 14630399 w 14630399"/>
              <a:gd name="connsiteY4" fmla="*/ 6972105 h 8366559"/>
              <a:gd name="connsiteX5" fmla="*/ 13235945 w 14630399"/>
              <a:gd name="connsiteY5" fmla="*/ 8366559 h 8366559"/>
              <a:gd name="connsiteX6" fmla="*/ 1394454 w 14630399"/>
              <a:gd name="connsiteY6" fmla="*/ 8366559 h 8366559"/>
              <a:gd name="connsiteX7" fmla="*/ 0 w 14630399"/>
              <a:gd name="connsiteY7" fmla="*/ 6972105 h 8366559"/>
              <a:gd name="connsiteX8" fmla="*/ 0 w 14630399"/>
              <a:gd name="connsiteY8" fmla="*/ 1394454 h 836655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25424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9022147"/>
              <a:gd name="connsiteX1" fmla="*/ 1394454 w 14630399"/>
              <a:gd name="connsiteY1" fmla="*/ 287020 h 9022147"/>
              <a:gd name="connsiteX2" fmla="*/ 7254240 w 14630399"/>
              <a:gd name="connsiteY2" fmla="*/ 0 h 9022147"/>
              <a:gd name="connsiteX3" fmla="*/ 13235945 w 14630399"/>
              <a:gd name="connsiteY3" fmla="*/ 287020 h 9022147"/>
              <a:gd name="connsiteX4" fmla="*/ 14630399 w 14630399"/>
              <a:gd name="connsiteY4" fmla="*/ 1681474 h 9022147"/>
              <a:gd name="connsiteX5" fmla="*/ 14630399 w 14630399"/>
              <a:gd name="connsiteY5" fmla="*/ 7259125 h 9022147"/>
              <a:gd name="connsiteX6" fmla="*/ 13235945 w 14630399"/>
              <a:gd name="connsiteY6" fmla="*/ 8653579 h 9022147"/>
              <a:gd name="connsiteX7" fmla="*/ 7294880 w 14630399"/>
              <a:gd name="connsiteY7" fmla="*/ 9022080 h 9022147"/>
              <a:gd name="connsiteX8" fmla="*/ 1394454 w 14630399"/>
              <a:gd name="connsiteY8" fmla="*/ 8653579 h 9022147"/>
              <a:gd name="connsiteX9" fmla="*/ 0 w 14630399"/>
              <a:gd name="connsiteY9" fmla="*/ 7259125 h 9022147"/>
              <a:gd name="connsiteX10" fmla="*/ 0 w 14630399"/>
              <a:gd name="connsiteY10" fmla="*/ 1681474 h 9022147"/>
              <a:gd name="connsiteX0" fmla="*/ 0 w 14630399"/>
              <a:gd name="connsiteY0" fmla="*/ 1681474 h 9022080"/>
              <a:gd name="connsiteX1" fmla="*/ 1394454 w 14630399"/>
              <a:gd name="connsiteY1" fmla="*/ 287020 h 9022080"/>
              <a:gd name="connsiteX2" fmla="*/ 7254240 w 14630399"/>
              <a:gd name="connsiteY2" fmla="*/ 0 h 9022080"/>
              <a:gd name="connsiteX3" fmla="*/ 13235945 w 14630399"/>
              <a:gd name="connsiteY3" fmla="*/ 287020 h 9022080"/>
              <a:gd name="connsiteX4" fmla="*/ 14630399 w 14630399"/>
              <a:gd name="connsiteY4" fmla="*/ 1681474 h 9022080"/>
              <a:gd name="connsiteX5" fmla="*/ 14630399 w 14630399"/>
              <a:gd name="connsiteY5" fmla="*/ 7259125 h 9022080"/>
              <a:gd name="connsiteX6" fmla="*/ 13235945 w 14630399"/>
              <a:gd name="connsiteY6" fmla="*/ 8653579 h 9022080"/>
              <a:gd name="connsiteX7" fmla="*/ 7294880 w 14630399"/>
              <a:gd name="connsiteY7" fmla="*/ 9022080 h 9022080"/>
              <a:gd name="connsiteX8" fmla="*/ 1394454 w 14630399"/>
              <a:gd name="connsiteY8" fmla="*/ 8653579 h 9022080"/>
              <a:gd name="connsiteX9" fmla="*/ 0 w 14630399"/>
              <a:gd name="connsiteY9" fmla="*/ 7259125 h 9022080"/>
              <a:gd name="connsiteX10" fmla="*/ 0 w 14630399"/>
              <a:gd name="connsiteY10" fmla="*/ 1681474 h 9022080"/>
              <a:gd name="connsiteX0" fmla="*/ 0 w 14630399"/>
              <a:gd name="connsiteY0" fmla="*/ 1681474 h 9022080"/>
              <a:gd name="connsiteX1" fmla="*/ 1394454 w 14630399"/>
              <a:gd name="connsiteY1" fmla="*/ 287020 h 9022080"/>
              <a:gd name="connsiteX2" fmla="*/ 7254240 w 14630399"/>
              <a:gd name="connsiteY2" fmla="*/ 0 h 9022080"/>
              <a:gd name="connsiteX3" fmla="*/ 13235945 w 14630399"/>
              <a:gd name="connsiteY3" fmla="*/ 287020 h 9022080"/>
              <a:gd name="connsiteX4" fmla="*/ 14630399 w 14630399"/>
              <a:gd name="connsiteY4" fmla="*/ 1681474 h 9022080"/>
              <a:gd name="connsiteX5" fmla="*/ 14630399 w 14630399"/>
              <a:gd name="connsiteY5" fmla="*/ 7259125 h 9022080"/>
              <a:gd name="connsiteX6" fmla="*/ 13235945 w 14630399"/>
              <a:gd name="connsiteY6" fmla="*/ 8653579 h 9022080"/>
              <a:gd name="connsiteX7" fmla="*/ 7294880 w 14630399"/>
              <a:gd name="connsiteY7" fmla="*/ 9022080 h 9022080"/>
              <a:gd name="connsiteX8" fmla="*/ 1394454 w 14630399"/>
              <a:gd name="connsiteY8" fmla="*/ 8653579 h 9022080"/>
              <a:gd name="connsiteX9" fmla="*/ 0 w 14630399"/>
              <a:gd name="connsiteY9" fmla="*/ 7259125 h 9022080"/>
              <a:gd name="connsiteX10" fmla="*/ 0 w 14630399"/>
              <a:gd name="connsiteY10" fmla="*/ 1681474 h 90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30399" h="9022080">
                <a:moveTo>
                  <a:pt x="0" y="1681474"/>
                </a:moveTo>
                <a:cubicBezTo>
                  <a:pt x="0" y="911338"/>
                  <a:pt x="624318" y="287020"/>
                  <a:pt x="1394454" y="287020"/>
                </a:cubicBezTo>
                <a:cubicBezTo>
                  <a:pt x="2684774" y="84668"/>
                  <a:pt x="5118098" y="609600"/>
                  <a:pt x="7254240" y="0"/>
                </a:cubicBezTo>
                <a:cubicBezTo>
                  <a:pt x="9187182" y="426720"/>
                  <a:pt x="12087865" y="84668"/>
                  <a:pt x="13235945" y="287020"/>
                </a:cubicBezTo>
                <a:cubicBezTo>
                  <a:pt x="14006081" y="287020"/>
                  <a:pt x="14630399" y="911338"/>
                  <a:pt x="14630399" y="1681474"/>
                </a:cubicBezTo>
                <a:lnTo>
                  <a:pt x="14630399" y="7259125"/>
                </a:lnTo>
                <a:cubicBezTo>
                  <a:pt x="14630399" y="8029261"/>
                  <a:pt x="14006081" y="8653579"/>
                  <a:pt x="13235945" y="8653579"/>
                </a:cubicBezTo>
                <a:cubicBezTo>
                  <a:pt x="11255590" y="8647719"/>
                  <a:pt x="9132995" y="8519940"/>
                  <a:pt x="7294880" y="9022080"/>
                </a:cubicBezTo>
                <a:cubicBezTo>
                  <a:pt x="5612551" y="8452206"/>
                  <a:pt x="3361263" y="8776413"/>
                  <a:pt x="1394454" y="8653579"/>
                </a:cubicBezTo>
                <a:cubicBezTo>
                  <a:pt x="624318" y="8653579"/>
                  <a:pt x="0" y="8029261"/>
                  <a:pt x="0" y="7259125"/>
                </a:cubicBezTo>
                <a:lnTo>
                  <a:pt x="0" y="168147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1BA3F6B4-F6B9-4138-5DF3-DCBC16EF24D3}"/>
              </a:ext>
            </a:extLst>
          </p:cNvPr>
          <p:cNvSpPr/>
          <p:nvPr/>
        </p:nvSpPr>
        <p:spPr>
          <a:xfrm>
            <a:off x="136926" y="401336"/>
            <a:ext cx="3611579" cy="6339706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 descr="A blue and orange text&#10;&#10;AI-generated content may be incorrect.">
            <a:extLst>
              <a:ext uri="{FF2B5EF4-FFF2-40B4-BE49-F238E27FC236}">
                <a16:creationId xmlns:a16="http://schemas.microsoft.com/office/drawing/2014/main" id="{2F3E5A58-8B69-BCF2-D658-CDD58283D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94" y="1704700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8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146</Words>
  <Application>Microsoft Office PowerPoint</Application>
  <PresentationFormat>Widescreen</PresentationFormat>
  <Paragraphs>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Cambria</vt:lpstr>
      <vt:lpstr>等线</vt:lpstr>
      <vt:lpstr>等线 Light</vt:lpstr>
      <vt:lpstr>字魂59号-创粗黑</vt:lpstr>
      <vt:lpstr>Office 主题​​</vt:lpstr>
      <vt:lpstr>1_Office 主题​​</vt:lpstr>
      <vt:lpstr>3_Office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64</cp:revision>
  <dcterms:created xsi:type="dcterms:W3CDTF">2022-08-22T23:18:16Z</dcterms:created>
  <dcterms:modified xsi:type="dcterms:W3CDTF">2025-11-13T02:22:41Z</dcterms:modified>
</cp:coreProperties>
</file>