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</p:sldMasterIdLst>
  <p:notesMasterIdLst>
    <p:notesMasterId r:id="rId8"/>
  </p:notesMasterIdLst>
  <p:sldIdLst>
    <p:sldId id="257" r:id="rId3"/>
    <p:sldId id="320" r:id="rId4"/>
    <p:sldId id="270" r:id="rId5"/>
    <p:sldId id="382" r:id="rId6"/>
    <p:sldId id="39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9904A-FCD7-49E2-8024-C5F03A5BBAD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ACF99-8244-43BB-A619-2167AB3AD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2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57C3D-D64A-4679-8133-65E4676AD1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53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57C3D-D64A-4679-8133-65E4676AD1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57C3D-D64A-4679-8133-65E4676AD1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3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11461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62654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79708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4620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8084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540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013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2357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2629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3440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33129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-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94335" y="391886"/>
            <a:ext cx="11438890" cy="615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07468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74836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6829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6411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8601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6089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24448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54793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43166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17853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136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8584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06646-EE0D-4C7F-9C84-BF5B84E1D5F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FA8AA4-9987-863D-1453-B4DE1F740C5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65179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4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13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69874" y="1197610"/>
            <a:ext cx="8885555" cy="4541519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9AB82-5B86-4EAC-A315-44DC9BD7563A}"/>
              </a:ext>
            </a:extLst>
          </p:cNvPr>
          <p:cNvSpPr txBox="1"/>
          <p:nvPr/>
        </p:nvSpPr>
        <p:spPr>
          <a:xfrm>
            <a:off x="1467802" y="1330950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CFA10-E96F-ABF3-E8B3-1E443D42C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46" y="3431464"/>
            <a:ext cx="8869900" cy="16614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4790CB-335A-CC41-1DC3-EE11CF7835AC}"/>
              </a:ext>
            </a:extLst>
          </p:cNvPr>
          <p:cNvGrpSpPr/>
          <p:nvPr/>
        </p:nvGrpSpPr>
        <p:grpSpPr>
          <a:xfrm>
            <a:off x="2765772" y="2014226"/>
            <a:ext cx="3680748" cy="1046747"/>
            <a:chOff x="1061262" y="1677226"/>
            <a:chExt cx="3135834" cy="1669477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BB07CB8B-2A11-29BF-0E62-4BD0BD50D685}"/>
                </a:ext>
              </a:extLst>
            </p:cNvPr>
            <p:cNvSpPr/>
            <p:nvPr/>
          </p:nvSpPr>
          <p:spPr>
            <a:xfrm>
              <a:off x="1061262" y="1677226"/>
              <a:ext cx="3135834" cy="1669477"/>
            </a:xfrm>
            <a:custGeom>
              <a:avLst/>
              <a:gdLst/>
              <a:ahLst/>
              <a:cxnLst/>
              <a:rect l="l" t="t" r="r" b="b"/>
              <a:pathLst>
                <a:path w="2812754" h="1452084">
                  <a:moveTo>
                    <a:pt x="0" y="0"/>
                  </a:moveTo>
                  <a:lnTo>
                    <a:pt x="2812753" y="0"/>
                  </a:lnTo>
                  <a:lnTo>
                    <a:pt x="2812753" y="1452084"/>
                  </a:lnTo>
                  <a:lnTo>
                    <a:pt x="0" y="145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CEAC46-740D-E4FA-B789-DFB05F1B3F3E}"/>
                </a:ext>
              </a:extLst>
            </p:cNvPr>
            <p:cNvSpPr txBox="1"/>
            <p:nvPr/>
          </p:nvSpPr>
          <p:spPr>
            <a:xfrm>
              <a:off x="1157352" y="2098355"/>
              <a:ext cx="2830067" cy="1030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 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 descr="A group of cartoon kids&#10;&#10;Description automatically generated">
            <a:extLst>
              <a:ext uri="{FF2B5EF4-FFF2-40B4-BE49-F238E27FC236}">
                <a16:creationId xmlns:a16="http://schemas.microsoft.com/office/drawing/2014/main" id="{35216FB9-BF9C-9679-1C20-E22AC0ACD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8375530" y="1785470"/>
            <a:ext cx="3907910" cy="545587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25629859-15E7-47E6-BF2B-8718C78F46C0}"/>
              </a:ext>
            </a:extLst>
          </p:cNvPr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ED5D4-940E-44EA-A38C-EED41575B93B}"/>
              </a:ext>
            </a:extLst>
          </p:cNvPr>
          <p:cNvSpPr txBox="1"/>
          <p:nvPr/>
        </p:nvSpPr>
        <p:spPr>
          <a:xfrm>
            <a:off x="805544" y="2570322"/>
            <a:ext cx="10899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Lợi ích của một số hoạt động sản xuất công nghiệp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8873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31A7B1-5507-466C-B257-4D168056182D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78FAF-832D-4C54-970E-184984CEDD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25CF056-A7D3-43A6-BBA2-1972B82293C7}"/>
              </a:ext>
            </a:extLst>
          </p:cNvPr>
          <p:cNvGrpSpPr/>
          <p:nvPr/>
        </p:nvGrpSpPr>
        <p:grpSpPr>
          <a:xfrm>
            <a:off x="866568" y="3098255"/>
            <a:ext cx="3197033" cy="2541270"/>
            <a:chOff x="781262" y="3217613"/>
            <a:chExt cx="4761331" cy="3855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469FF4-C342-4B22-83F9-11ABC206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6173DB-BA66-40C3-A5C0-143D96B17689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CF494AB-025D-42C6-B573-8668669B98A7}"/>
              </a:ext>
            </a:extLst>
          </p:cNvPr>
          <p:cNvSpPr/>
          <p:nvPr/>
        </p:nvSpPr>
        <p:spPr>
          <a:xfrm>
            <a:off x="4085430" y="2205011"/>
            <a:ext cx="7386220" cy="155727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ự hào nhà máy mới - nơi hội tụ ước mơ người Trần Phú">
            <a:extLst>
              <a:ext uri="{FF2B5EF4-FFF2-40B4-BE49-F238E27FC236}">
                <a16:creationId xmlns:a16="http://schemas.microsoft.com/office/drawing/2014/main" id="{F82D188B-6F72-45DA-BDAB-07C2BFC2E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8" name="TextBox 7"/>
          <p:cNvSpPr txBox="1"/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60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nhớ</a:t>
            </a:r>
            <a:endParaRPr kumimoji="0" lang="en-US" sz="6000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19287" y="3601297"/>
            <a:ext cx="5178598" cy="26198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228600"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nghiệp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khu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riêng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kumimoji="0" lang="en-US" altLang="en-US" sz="36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2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D1A7F6C5-C3CB-4A64-ABC4-C03D4BDA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295F0C-9522-4F6F-B6D3-A5D0DA62A1E7}"/>
              </a:ext>
            </a:extLst>
          </p:cNvPr>
          <p:cNvGrpSpPr/>
          <p:nvPr/>
        </p:nvGrpSpPr>
        <p:grpSpPr>
          <a:xfrm>
            <a:off x="106681" y="515079"/>
            <a:ext cx="11811000" cy="799371"/>
            <a:chOff x="2873170" y="343910"/>
            <a:chExt cx="4312010" cy="1280575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id="{787F9698-588F-43F3-B6FA-ABAA91D7CD07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" name="Google Shape;5317;p41">
              <a:extLst>
                <a:ext uri="{FF2B5EF4-FFF2-40B4-BE49-F238E27FC236}">
                  <a16:creationId xmlns:a16="http://schemas.microsoft.com/office/drawing/2014/main" id="{921D5282-C2B3-41D4-A670-E856013FD054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nl-NL" sz="3200" i="1" dirty="0">
                  <a:solidFill>
                    <a:srgbClr val="2F549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</a:t>
              </a:r>
              <a:r>
                <a:rPr lang="nl-NL" sz="3200" i="1" dirty="0">
                  <a:solidFill>
                    <a:srgbClr val="2F549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iệc nên làm để tiêu dùng tiết kiệm, bảo vệ môi trường 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6" name="Sun 5">
            <a:extLst>
              <a:ext uri="{FF2B5EF4-FFF2-40B4-BE49-F238E27FC236}">
                <a16:creationId xmlns:a16="http://schemas.microsoft.com/office/drawing/2014/main" id="{50A5F877-E0D8-4DD4-BB8D-45A0272F4405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19B8C-191A-4EB6-ABBF-FAD8614B04D6}"/>
              </a:ext>
            </a:extLst>
          </p:cNvPr>
          <p:cNvSpPr/>
          <p:nvPr/>
        </p:nvSpPr>
        <p:spPr>
          <a:xfrm>
            <a:off x="2894061" y="4322525"/>
            <a:ext cx="8664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chế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chế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túi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4A5D523B-3B50-4663-A262-4A2B4F74458A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id="{CB4C43C5-6D63-47AB-A178-EE0E834CCC91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7A3CA8-E983-4B5F-BF85-66ED728C0A6A}"/>
              </a:ext>
            </a:extLst>
          </p:cNvPr>
          <p:cNvSpPr/>
          <p:nvPr/>
        </p:nvSpPr>
        <p:spPr>
          <a:xfrm>
            <a:off x="2872201" y="1834579"/>
            <a:ext cx="86647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kiệm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 ở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endParaRPr lang="en-US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FEC1A9-B682-46A3-BD98-385230665BB3}"/>
              </a:ext>
            </a:extLst>
          </p:cNvPr>
          <p:cNvSpPr/>
          <p:nvPr/>
        </p:nvSpPr>
        <p:spPr>
          <a:xfrm>
            <a:off x="2903908" y="3206437"/>
            <a:ext cx="841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ử dụng điện, nước... tiết kiệm</a:t>
            </a:r>
          </a:p>
        </p:txBody>
      </p:sp>
    </p:spTree>
    <p:extLst>
      <p:ext uri="{BB962C8B-B14F-4D97-AF65-F5344CB8AC3E}">
        <p14:creationId xmlns:p14="http://schemas.microsoft.com/office/powerpoint/2010/main" val="2112653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154</Words>
  <Application>Microsoft Office PowerPoint</Application>
  <PresentationFormat>Widescreen</PresentationFormat>
  <Paragraphs>18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Cambria</vt:lpstr>
      <vt:lpstr>等线</vt:lpstr>
      <vt:lpstr>等线 Light</vt:lpstr>
      <vt:lpstr>Gloria Hallelujah</vt:lpstr>
      <vt:lpstr>字魂59号-创粗黑</vt:lpstr>
      <vt:lpstr>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93</cp:revision>
  <dcterms:created xsi:type="dcterms:W3CDTF">2022-08-23T05:31:21Z</dcterms:created>
  <dcterms:modified xsi:type="dcterms:W3CDTF">2025-11-13T02:27:23Z</dcterms:modified>
</cp:coreProperties>
</file>