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27" r:id="rId2"/>
  </p:sldMasterIdLst>
  <p:notesMasterIdLst>
    <p:notesMasterId r:id="rId8"/>
  </p:notesMasterIdLst>
  <p:sldIdLst>
    <p:sldId id="265" r:id="rId3"/>
    <p:sldId id="1583" r:id="rId4"/>
    <p:sldId id="1584" r:id="rId5"/>
    <p:sldId id="1586" r:id="rId6"/>
    <p:sldId id="159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FA5B0-9D57-4529-9ED5-95B160BAEA0A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94CB1-B78C-4587-BCB0-82450C159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1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6" name="Google Shape;96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endParaRPr dirty="0"/>
          </a:p>
        </p:txBody>
      </p:sp>
      <p:sp>
        <p:nvSpPr>
          <p:cNvPr id="967" name="Google Shape;96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>
          <a:extLst>
            <a:ext uri="{FF2B5EF4-FFF2-40B4-BE49-F238E27FC236}">
              <a16:creationId xmlns:a16="http://schemas.microsoft.com/office/drawing/2014/main" id="{0B44783E-43D2-F657-C19A-18DBAC889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0:notes">
            <a:extLst>
              <a:ext uri="{FF2B5EF4-FFF2-40B4-BE49-F238E27FC236}">
                <a16:creationId xmlns:a16="http://schemas.microsoft.com/office/drawing/2014/main" id="{29AEA7E6-0D0E-813E-F18C-966ACBAF61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6" name="Google Shape;966;p10:notes">
            <a:extLst>
              <a:ext uri="{FF2B5EF4-FFF2-40B4-BE49-F238E27FC236}">
                <a16:creationId xmlns:a16="http://schemas.microsoft.com/office/drawing/2014/main" id="{DC692911-D2E6-1E4D-8FA8-C6449AB4A0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endParaRPr dirty="0"/>
          </a:p>
        </p:txBody>
      </p:sp>
      <p:sp>
        <p:nvSpPr>
          <p:cNvPr id="967" name="Google Shape;967;p10:notes">
            <a:extLst>
              <a:ext uri="{FF2B5EF4-FFF2-40B4-BE49-F238E27FC236}">
                <a16:creationId xmlns:a16="http://schemas.microsoft.com/office/drawing/2014/main" id="{43E72388-2FA1-E5C1-B0A0-159A1D457AC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2193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>
          <a:extLst>
            <a:ext uri="{FF2B5EF4-FFF2-40B4-BE49-F238E27FC236}">
              <a16:creationId xmlns:a16="http://schemas.microsoft.com/office/drawing/2014/main" id="{4E2F3EB4-DFCC-D92E-C194-8093E2F07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>
            <a:extLst>
              <a:ext uri="{FF2B5EF4-FFF2-40B4-BE49-F238E27FC236}">
                <a16:creationId xmlns:a16="http://schemas.microsoft.com/office/drawing/2014/main" id="{FBDDB956-2308-226A-D6EC-83B4B1789F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>
            <a:extLst>
              <a:ext uri="{FF2B5EF4-FFF2-40B4-BE49-F238E27FC236}">
                <a16:creationId xmlns:a16="http://schemas.microsoft.com/office/drawing/2014/main" id="{2D4885CA-6B77-2664-32BE-EA442D34AD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5393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3" name="Google Shape;363;p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871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3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8" name="Google Shape;398;p1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4324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3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401" name="Google Shape;401;p13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2" name="Google Shape;402;p1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631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0259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9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39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7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3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3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3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040515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6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6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6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6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6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5227296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69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3"/>
              <a:buFont typeface="Calibri"/>
              <a:buNone/>
              <a:defRPr sz="5333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69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 sz="2667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6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6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6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191141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7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70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12" name="Google Shape;312;p70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13" name="Google Shape;313;p7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7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7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9220224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7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71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319" name="Google Shape;319;p71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–"/>
              <a:defRPr sz="2133"/>
            </a:lvl4pPr>
            <a:lvl5pPr marL="2286000" lvl="4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»"/>
              <a:defRPr sz="2133"/>
            </a:lvl5pPr>
            <a:lvl6pPr marL="2743200" lvl="5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6pPr>
            <a:lvl7pPr marL="3200400" lvl="6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7pPr>
            <a:lvl8pPr marL="3657600" lvl="7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8pPr>
            <a:lvl9pPr marL="4114800" lvl="8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9pPr>
          </a:lstStyle>
          <a:p>
            <a:endParaRPr/>
          </a:p>
        </p:txBody>
      </p:sp>
      <p:sp>
        <p:nvSpPr>
          <p:cNvPr id="320" name="Google Shape;320;p71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321" name="Google Shape;321;p71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–"/>
              <a:defRPr sz="2133"/>
            </a:lvl4pPr>
            <a:lvl5pPr marL="2286000" lvl="4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»"/>
              <a:defRPr sz="2133"/>
            </a:lvl5pPr>
            <a:lvl6pPr marL="2743200" lvl="5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6pPr>
            <a:lvl7pPr marL="3200400" lvl="6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7pPr>
            <a:lvl8pPr marL="3657600" lvl="7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8pPr>
            <a:lvl9pPr marL="4114800" lvl="8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9pPr>
          </a:lstStyle>
          <a:p>
            <a:endParaRPr/>
          </a:p>
        </p:txBody>
      </p:sp>
      <p:sp>
        <p:nvSpPr>
          <p:cNvPr id="322" name="Google Shape;322;p7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7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7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5661060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7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7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7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7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696892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73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73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554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Char char="•"/>
              <a:defRPr sz="4267"/>
            </a:lvl1pPr>
            <a:lvl2pPr marL="914400" lvl="1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–"/>
              <a:defRPr sz="3733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4pPr>
            <a:lvl5pPr marL="2286000" lvl="4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»"/>
              <a:defRPr sz="2667"/>
            </a:lvl5pPr>
            <a:lvl6pPr marL="2743200" lvl="5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6pPr>
            <a:lvl7pPr marL="3200400" lvl="6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7pPr>
            <a:lvl8pPr marL="3657600" lvl="7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8pPr>
            <a:lvl9pPr marL="4114800" lvl="8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9pPr>
          </a:lstStyle>
          <a:p>
            <a:endParaRPr/>
          </a:p>
        </p:txBody>
      </p:sp>
      <p:sp>
        <p:nvSpPr>
          <p:cNvPr id="333" name="Google Shape;333;p73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34" name="Google Shape;334;p7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7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7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831658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66" name="Google Shape;366;p1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67" name="Google Shape;367;p1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5907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74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74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0" name="Google Shape;340;p74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41" name="Google Shape;341;p7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7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7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8616753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7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75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7" name="Google Shape;347;p7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7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7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8888535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垂直排列标题与文本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76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76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3" name="Google Shape;353;p7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7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588241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0" name="Google Shape;370;p1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7249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4" name="Google Shape;374;p1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590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8" name="Google Shape;378;p1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9" name="Google Shape;379;p1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1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4441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85" name="Google Shape;385;p12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6" name="Google Shape;386;p1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811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3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89" name="Google Shape;389;p1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1438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3" name="Google Shape;393;p13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4" name="Google Shape;394;p1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5" name="Google Shape;395;p1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5288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8" name="Google Shape;358;p4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4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96905A-8EDB-40F0-81E5-A99510F6513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948" y="159026"/>
            <a:ext cx="1158439" cy="115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640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7" name="Google Shape;277;p3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554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645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8" name="Google Shape;278;p3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" name="Google Shape;279;p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" name="Google Shape;280;p3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1BB798-D4DF-4152-6B25-4D9383C2D1E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1" y="0"/>
            <a:ext cx="12175357" cy="6858000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F2DCF58-287C-9959-C254-9F35F28ECAE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310" y="112628"/>
            <a:ext cx="1655738" cy="165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169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0"/>
          <p:cNvSpPr/>
          <p:nvPr/>
        </p:nvSpPr>
        <p:spPr>
          <a:xfrm>
            <a:off x="1382228" y="305464"/>
            <a:ext cx="9851873" cy="1191771"/>
          </a:xfrm>
          <a:prstGeom prst="roundRect">
            <a:avLst>
              <a:gd name="adj" fmla="val 16667"/>
            </a:avLst>
          </a:prstGeom>
          <a:solidFill>
            <a:srgbClr val="E5F7B3"/>
          </a:solidFill>
          <a:ln w="38100" cap="sq" cmpd="sng">
            <a:solidFill>
              <a:schemeClr val="dk1">
                <a:alpha val="76862"/>
              </a:schemeClr>
            </a:solidFill>
            <a:prstDash val="lgDash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vi-VN" sz="3200" b="1" kern="0" dirty="0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Em hãy sắp xếp các bước trong hình 4 theo thứ tự hợp lí khi sử dụng quạt điện.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73CAE8-2D01-E904-BAD3-ECDAB5F90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69" y="2150059"/>
            <a:ext cx="2644968" cy="25819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094B54-D48A-AF04-4750-BC67EE8CF8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380" y="2160302"/>
            <a:ext cx="2914650" cy="2571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ED8809-0532-63A6-A579-A475F91D8D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9029" y="2139815"/>
            <a:ext cx="2889495" cy="2571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20B206-CD22-921A-AC0E-E476283A8A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8523" y="2139815"/>
            <a:ext cx="3232916" cy="258199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>
          <a:extLst>
            <a:ext uri="{FF2B5EF4-FFF2-40B4-BE49-F238E27FC236}">
              <a16:creationId xmlns:a16="http://schemas.microsoft.com/office/drawing/2014/main" id="{F59E6141-E860-6BDA-3E41-459D41673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8">
            <a:extLst>
              <a:ext uri="{FF2B5EF4-FFF2-40B4-BE49-F238E27FC236}">
                <a16:creationId xmlns:a16="http://schemas.microsoft.com/office/drawing/2014/main" id="{86D5E1B7-EE10-F24B-AB33-78350A4B43EF}"/>
              </a:ext>
            </a:extLst>
          </p:cNvPr>
          <p:cNvGrpSpPr/>
          <p:nvPr/>
        </p:nvGrpSpPr>
        <p:grpSpPr>
          <a:xfrm>
            <a:off x="616392" y="487887"/>
            <a:ext cx="10635705" cy="646331"/>
            <a:chOff x="616392" y="487887"/>
            <a:chExt cx="10635705" cy="646331"/>
          </a:xfrm>
        </p:grpSpPr>
        <p:sp>
          <p:nvSpPr>
            <p:cNvPr id="7" name="文本框 9">
              <a:extLst>
                <a:ext uri="{FF2B5EF4-FFF2-40B4-BE49-F238E27FC236}">
                  <a16:creationId xmlns:a16="http://schemas.microsoft.com/office/drawing/2014/main" id="{AEF74CA6-5670-75D2-40EA-D43F9692483E}"/>
                </a:ext>
              </a:extLst>
            </p:cNvPr>
            <p:cNvSpPr txBox="1"/>
            <p:nvPr/>
          </p:nvSpPr>
          <p:spPr>
            <a:xfrm>
              <a:off x="1323204" y="487887"/>
              <a:ext cx="99288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bước</a:t>
              </a:r>
              <a:r>
                <a:rPr kumimoji="0" lang="vi-VN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theo thứ tự hợp lí khi sử dụng quạt điện. 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8" name="组合 10">
              <a:extLst>
                <a:ext uri="{FF2B5EF4-FFF2-40B4-BE49-F238E27FC236}">
                  <a16:creationId xmlns:a16="http://schemas.microsoft.com/office/drawing/2014/main" id="{94AC6532-821D-BF44-746D-216EFE3B4278}"/>
                </a:ext>
              </a:extLst>
            </p:cNvPr>
            <p:cNvGrpSpPr/>
            <p:nvPr/>
          </p:nvGrpSpPr>
          <p:grpSpPr>
            <a:xfrm>
              <a:off x="616392" y="548466"/>
              <a:ext cx="712036" cy="576000"/>
              <a:chOff x="616392" y="548466"/>
              <a:chExt cx="712036" cy="576000"/>
            </a:xfrm>
          </p:grpSpPr>
          <p:grpSp>
            <p:nvGrpSpPr>
              <p:cNvPr id="9" name="组合 11">
                <a:extLst>
                  <a:ext uri="{FF2B5EF4-FFF2-40B4-BE49-F238E27FC236}">
                    <a16:creationId xmlns:a16="http://schemas.microsoft.com/office/drawing/2014/main" id="{927C9A1F-8170-0B7B-6FD2-B6D741A36B7D}"/>
                  </a:ext>
                </a:extLst>
              </p:cNvPr>
              <p:cNvGrpSpPr/>
              <p:nvPr/>
            </p:nvGrpSpPr>
            <p:grpSpPr>
              <a:xfrm>
                <a:off x="626511" y="548466"/>
                <a:ext cx="701917" cy="576000"/>
                <a:chOff x="2900496" y="1028113"/>
                <a:chExt cx="6336001" cy="3420001"/>
              </a:xfrm>
            </p:grpSpPr>
            <p:sp>
              <p:nvSpPr>
                <p:cNvPr id="11" name="任意多边形: 形状 45">
                  <a:extLst>
                    <a:ext uri="{FF2B5EF4-FFF2-40B4-BE49-F238E27FC236}">
                      <a16:creationId xmlns:a16="http://schemas.microsoft.com/office/drawing/2014/main" id="{07B2AD25-ED9C-164E-26EC-215781B56D1D}"/>
                    </a:ext>
                  </a:extLst>
                </p:cNvPr>
                <p:cNvSpPr/>
                <p:nvPr/>
              </p:nvSpPr>
              <p:spPr>
                <a:xfrm>
                  <a:off x="2900496" y="1028113"/>
                  <a:ext cx="6336001" cy="3420001"/>
                </a:xfrm>
                <a:prstGeom prst="homePlate">
                  <a:avLst/>
                </a:prstGeom>
                <a:solidFill>
                  <a:srgbClr val="FFC715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sx="101000" sy="101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任意多边形: 形状 44">
                  <a:extLst>
                    <a:ext uri="{FF2B5EF4-FFF2-40B4-BE49-F238E27FC236}">
                      <a16:creationId xmlns:a16="http://schemas.microsoft.com/office/drawing/2014/main" id="{1693DE65-2EF2-7959-5BFB-A9D7CBF516DA}"/>
                    </a:ext>
                  </a:extLst>
                </p:cNvPr>
                <p:cNvSpPr/>
                <p:nvPr/>
              </p:nvSpPr>
              <p:spPr>
                <a:xfrm>
                  <a:off x="2997347" y="1084832"/>
                  <a:ext cx="6192000" cy="3312000"/>
                </a:xfrm>
                <a:prstGeom prst="homePlate">
                  <a:avLst/>
                </a:prstGeom>
                <a:noFill/>
                <a:ln w="25400">
                  <a:solidFill>
                    <a:srgbClr val="215968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0" name="文本框 12">
                <a:extLst>
                  <a:ext uri="{FF2B5EF4-FFF2-40B4-BE49-F238E27FC236}">
                    <a16:creationId xmlns:a16="http://schemas.microsoft.com/office/drawing/2014/main" id="{7ED3E853-E142-77B1-E576-2979C5F91C9F}"/>
                  </a:ext>
                </a:extLst>
              </p:cNvPr>
              <p:cNvSpPr txBox="1"/>
              <p:nvPr/>
            </p:nvSpPr>
            <p:spPr>
              <a:xfrm>
                <a:off x="616392" y="657165"/>
                <a:ext cx="6859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01</a:t>
                </a:r>
                <a:endPara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886A9F6-1A54-855E-9AE4-EA1DB539F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09" y="1807159"/>
            <a:ext cx="2644968" cy="2581993"/>
          </a:xfrm>
          <a:prstGeom prst="rect">
            <a:avLst/>
          </a:prstGeom>
        </p:spPr>
      </p:pic>
      <p:sp>
        <p:nvSpPr>
          <p:cNvPr id="14" name="文本框 33">
            <a:extLst>
              <a:ext uri="{FF2B5EF4-FFF2-40B4-BE49-F238E27FC236}">
                <a16:creationId xmlns:a16="http://schemas.microsoft.com/office/drawing/2014/main" id="{5611FCF5-21FB-0ADF-B2CA-ECAD7CB29AA7}"/>
              </a:ext>
            </a:extLst>
          </p:cNvPr>
          <p:cNvSpPr txBox="1"/>
          <p:nvPr/>
        </p:nvSpPr>
        <p:spPr>
          <a:xfrm>
            <a:off x="557636" y="4508095"/>
            <a:ext cx="1933114" cy="646331"/>
          </a:xfrm>
          <a:prstGeom prst="rect">
            <a:avLst/>
          </a:prstGeom>
          <a:solidFill>
            <a:srgbClr val="FFD33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Bước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03727E-A6D7-96FA-18B2-2E35DAD69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6677" y="1807159"/>
            <a:ext cx="2889495" cy="2571750"/>
          </a:xfrm>
          <a:prstGeom prst="rect">
            <a:avLst/>
          </a:prstGeom>
        </p:spPr>
      </p:pic>
      <p:sp>
        <p:nvSpPr>
          <p:cNvPr id="16" name="文本框 33">
            <a:extLst>
              <a:ext uri="{FF2B5EF4-FFF2-40B4-BE49-F238E27FC236}">
                <a16:creationId xmlns:a16="http://schemas.microsoft.com/office/drawing/2014/main" id="{851E1256-6276-2051-E341-C2D55A5E8E2F}"/>
              </a:ext>
            </a:extLst>
          </p:cNvPr>
          <p:cNvSpPr txBox="1"/>
          <p:nvPr/>
        </p:nvSpPr>
        <p:spPr>
          <a:xfrm>
            <a:off x="3479399" y="4508095"/>
            <a:ext cx="1933114" cy="646331"/>
          </a:xfrm>
          <a:prstGeom prst="rect">
            <a:avLst/>
          </a:prstGeom>
          <a:solidFill>
            <a:srgbClr val="FFD33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Bước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3BF812F-13AF-5DAB-C1DF-35A7944555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6172" y="1812238"/>
            <a:ext cx="3145555" cy="2581993"/>
          </a:xfrm>
          <a:prstGeom prst="rect">
            <a:avLst/>
          </a:prstGeom>
        </p:spPr>
      </p:pic>
      <p:sp>
        <p:nvSpPr>
          <p:cNvPr id="18" name="文本框 33">
            <a:extLst>
              <a:ext uri="{FF2B5EF4-FFF2-40B4-BE49-F238E27FC236}">
                <a16:creationId xmlns:a16="http://schemas.microsoft.com/office/drawing/2014/main" id="{3C38F418-4BA1-1093-AB93-21697A749079}"/>
              </a:ext>
            </a:extLst>
          </p:cNvPr>
          <p:cNvSpPr txBox="1"/>
          <p:nvPr/>
        </p:nvSpPr>
        <p:spPr>
          <a:xfrm>
            <a:off x="6510711" y="4473219"/>
            <a:ext cx="1933114" cy="646331"/>
          </a:xfrm>
          <a:prstGeom prst="rect">
            <a:avLst/>
          </a:prstGeom>
          <a:solidFill>
            <a:srgbClr val="FFD33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Bước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19" name="文本框 33">
            <a:extLst>
              <a:ext uri="{FF2B5EF4-FFF2-40B4-BE49-F238E27FC236}">
                <a16:creationId xmlns:a16="http://schemas.microsoft.com/office/drawing/2014/main" id="{2457BF5E-0B02-78CB-A89C-6B443A5B6FFD}"/>
              </a:ext>
            </a:extLst>
          </p:cNvPr>
          <p:cNvSpPr txBox="1"/>
          <p:nvPr/>
        </p:nvSpPr>
        <p:spPr>
          <a:xfrm>
            <a:off x="9432474" y="4406527"/>
            <a:ext cx="1933114" cy="646331"/>
          </a:xfrm>
          <a:prstGeom prst="rect">
            <a:avLst/>
          </a:prstGeom>
          <a:solidFill>
            <a:srgbClr val="FFD33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Bước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4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DA714C7-44BD-015E-3A44-FAD6995DDE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1706" y="1807159"/>
            <a:ext cx="29146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553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982382-6C67-D9C8-9C0C-F176E2997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47" y="1354454"/>
            <a:ext cx="11248327" cy="329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32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8">
            <a:extLst>
              <a:ext uri="{FF2B5EF4-FFF2-40B4-BE49-F238E27FC236}">
                <a16:creationId xmlns:a16="http://schemas.microsoft.com/office/drawing/2014/main" id="{B73A9C40-8747-6979-DDCC-929233D5C4C5}"/>
              </a:ext>
            </a:extLst>
          </p:cNvPr>
          <p:cNvGrpSpPr/>
          <p:nvPr/>
        </p:nvGrpSpPr>
        <p:grpSpPr>
          <a:xfrm>
            <a:off x="593532" y="151565"/>
            <a:ext cx="10614857" cy="1077218"/>
            <a:chOff x="616392" y="380165"/>
            <a:chExt cx="10614857" cy="1077218"/>
          </a:xfrm>
        </p:grpSpPr>
        <p:sp>
          <p:nvSpPr>
            <p:cNvPr id="16" name="文本框 9">
              <a:extLst>
                <a:ext uri="{FF2B5EF4-FFF2-40B4-BE49-F238E27FC236}">
                  <a16:creationId xmlns:a16="http://schemas.microsoft.com/office/drawing/2014/main" id="{EBB1D950-E1D7-9D36-7933-E5DD047915D4}"/>
                </a:ext>
              </a:extLst>
            </p:cNvPr>
            <p:cNvSpPr txBox="1"/>
            <p:nvPr/>
          </p:nvSpPr>
          <p:spPr>
            <a:xfrm>
              <a:off x="1302356" y="380165"/>
              <a:ext cx="992889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Giải thích tại sao các tình huống sử dụng quạt điện trong hình 5 là mất an toàn:</a:t>
              </a:r>
              <a:endPara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组合 10">
              <a:extLst>
                <a:ext uri="{FF2B5EF4-FFF2-40B4-BE49-F238E27FC236}">
                  <a16:creationId xmlns:a16="http://schemas.microsoft.com/office/drawing/2014/main" id="{B4C0C93B-A59B-0F94-4EA1-E9702480EFE8}"/>
                </a:ext>
              </a:extLst>
            </p:cNvPr>
            <p:cNvGrpSpPr/>
            <p:nvPr/>
          </p:nvGrpSpPr>
          <p:grpSpPr>
            <a:xfrm>
              <a:off x="616392" y="548466"/>
              <a:ext cx="712036" cy="576000"/>
              <a:chOff x="616392" y="548466"/>
              <a:chExt cx="712036" cy="576000"/>
            </a:xfrm>
          </p:grpSpPr>
          <p:grpSp>
            <p:nvGrpSpPr>
              <p:cNvPr id="18" name="组合 11">
                <a:extLst>
                  <a:ext uri="{FF2B5EF4-FFF2-40B4-BE49-F238E27FC236}">
                    <a16:creationId xmlns:a16="http://schemas.microsoft.com/office/drawing/2014/main" id="{0F8922E1-B570-DC08-7584-E65ABE890BA0}"/>
                  </a:ext>
                </a:extLst>
              </p:cNvPr>
              <p:cNvGrpSpPr/>
              <p:nvPr/>
            </p:nvGrpSpPr>
            <p:grpSpPr>
              <a:xfrm>
                <a:off x="626511" y="548466"/>
                <a:ext cx="701917" cy="576000"/>
                <a:chOff x="2900496" y="1028113"/>
                <a:chExt cx="6336001" cy="3420001"/>
              </a:xfrm>
            </p:grpSpPr>
            <p:sp>
              <p:nvSpPr>
                <p:cNvPr id="20" name="任意多边形: 形状 45">
                  <a:extLst>
                    <a:ext uri="{FF2B5EF4-FFF2-40B4-BE49-F238E27FC236}">
                      <a16:creationId xmlns:a16="http://schemas.microsoft.com/office/drawing/2014/main" id="{DB0EFCC2-A150-B444-4F29-228FA24F15A5}"/>
                    </a:ext>
                  </a:extLst>
                </p:cNvPr>
                <p:cNvSpPr/>
                <p:nvPr/>
              </p:nvSpPr>
              <p:spPr>
                <a:xfrm>
                  <a:off x="2900496" y="1028113"/>
                  <a:ext cx="6336001" cy="3420001"/>
                </a:xfrm>
                <a:prstGeom prst="homePlate">
                  <a:avLst/>
                </a:prstGeom>
                <a:solidFill>
                  <a:srgbClr val="FFC715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sx="101000" sy="101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" name="任意多边形: 形状 44">
                  <a:extLst>
                    <a:ext uri="{FF2B5EF4-FFF2-40B4-BE49-F238E27FC236}">
                      <a16:creationId xmlns:a16="http://schemas.microsoft.com/office/drawing/2014/main" id="{0FE76BE2-BC52-71D3-9547-D3FBC9A41C61}"/>
                    </a:ext>
                  </a:extLst>
                </p:cNvPr>
                <p:cNvSpPr/>
                <p:nvPr/>
              </p:nvSpPr>
              <p:spPr>
                <a:xfrm>
                  <a:off x="2997344" y="1084834"/>
                  <a:ext cx="6191998" cy="3311998"/>
                </a:xfrm>
                <a:prstGeom prst="homePlate">
                  <a:avLst/>
                </a:prstGeom>
                <a:noFill/>
                <a:ln w="25400">
                  <a:solidFill>
                    <a:srgbClr val="215968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9" name="文本框 12">
                <a:extLst>
                  <a:ext uri="{FF2B5EF4-FFF2-40B4-BE49-F238E27FC236}">
                    <a16:creationId xmlns:a16="http://schemas.microsoft.com/office/drawing/2014/main" id="{7348D9BE-459E-EA64-9C4A-2FD8D6503CC7}"/>
                  </a:ext>
                </a:extLst>
              </p:cNvPr>
              <p:cNvSpPr txBox="1"/>
              <p:nvPr/>
            </p:nvSpPr>
            <p:spPr>
              <a:xfrm>
                <a:off x="616392" y="657165"/>
                <a:ext cx="6859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02</a:t>
                </a:r>
                <a:endPara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C7FB90E6-3160-A968-5450-06AF367CA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290" y="1221825"/>
            <a:ext cx="6221730" cy="530984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FE48F22C-233A-DCEB-F406-24EFB9155726}"/>
              </a:ext>
            </a:extLst>
          </p:cNvPr>
          <p:cNvGrpSpPr/>
          <p:nvPr/>
        </p:nvGrpSpPr>
        <p:grpSpPr>
          <a:xfrm>
            <a:off x="8564880" y="3677920"/>
            <a:ext cx="3627120" cy="2855461"/>
            <a:chOff x="465799" y="3405499"/>
            <a:chExt cx="4665577" cy="326645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C0C0A0D-F9BB-3278-A464-CE4DA733E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99" y="4003780"/>
              <a:ext cx="4665577" cy="266817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AB279FA-E535-807A-C55E-0118918D9F69}"/>
                </a:ext>
              </a:extLst>
            </p:cNvPr>
            <p:cNvSpPr txBox="1"/>
            <p:nvPr/>
          </p:nvSpPr>
          <p:spPr>
            <a:xfrm>
              <a:off x="1327073" y="3405499"/>
              <a:ext cx="3532513" cy="1373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002060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Thảo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002060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002060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luận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002060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002060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002060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4</a:t>
              </a:r>
              <a:endParaRPr kumimoji="0" lang="en-US" sz="54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6748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>
          <a:extLst>
            <a:ext uri="{FF2B5EF4-FFF2-40B4-BE49-F238E27FC236}">
              <a16:creationId xmlns:a16="http://schemas.microsoft.com/office/drawing/2014/main" id="{3F72F754-54E2-AD37-A625-08FA30D26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>
            <a:extLst>
              <a:ext uri="{FF2B5EF4-FFF2-40B4-BE49-F238E27FC236}">
                <a16:creationId xmlns:a16="http://schemas.microsoft.com/office/drawing/2014/main" id="{4A79EAC9-4DEF-3A0C-4B96-C8CA174F760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>
            <a:extLst>
              <a:ext uri="{FF2B5EF4-FFF2-40B4-BE49-F238E27FC236}">
                <a16:creationId xmlns:a16="http://schemas.microsoft.com/office/drawing/2014/main" id="{7C134833-F759-5834-0504-3D8F974911B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7329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>
            <a:extLst>
              <a:ext uri="{FF2B5EF4-FFF2-40B4-BE49-F238E27FC236}">
                <a16:creationId xmlns:a16="http://schemas.microsoft.com/office/drawing/2014/main" id="{8DE82797-2D7A-B42C-FFE6-22990356CAB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>
            <a:extLst>
              <a:ext uri="{FF2B5EF4-FFF2-40B4-BE49-F238E27FC236}">
                <a16:creationId xmlns:a16="http://schemas.microsoft.com/office/drawing/2014/main" id="{2ADBB31C-55A2-6AA9-524D-75CB406563D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>
            <a:extLst>
              <a:ext uri="{FF2B5EF4-FFF2-40B4-BE49-F238E27FC236}">
                <a16:creationId xmlns:a16="http://schemas.microsoft.com/office/drawing/2014/main" id="{CC450F62-4DC5-B75C-AEB5-E58E626A9C5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>
            <a:extLst>
              <a:ext uri="{FF2B5EF4-FFF2-40B4-BE49-F238E27FC236}">
                <a16:creationId xmlns:a16="http://schemas.microsoft.com/office/drawing/2014/main" id="{EC3928B1-5719-F42B-522D-B7BCE8C6B5A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>
            <a:extLst>
              <a:ext uri="{FF2B5EF4-FFF2-40B4-BE49-F238E27FC236}">
                <a16:creationId xmlns:a16="http://schemas.microsoft.com/office/drawing/2014/main" id="{A0DF0E57-35C9-73F9-4A90-326445F8C5B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>
            <a:extLst>
              <a:ext uri="{FF2B5EF4-FFF2-40B4-BE49-F238E27FC236}">
                <a16:creationId xmlns:a16="http://schemas.microsoft.com/office/drawing/2014/main" id="{08ED21B0-4725-D29E-EED6-D7F99D97ECC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>
            <a:extLst>
              <a:ext uri="{FF2B5EF4-FFF2-40B4-BE49-F238E27FC236}">
                <a16:creationId xmlns:a16="http://schemas.microsoft.com/office/drawing/2014/main" id="{7C2E822A-71BD-813D-C6C0-828FA2170C7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>
            <a:extLst>
              <a:ext uri="{FF2B5EF4-FFF2-40B4-BE49-F238E27FC236}">
                <a16:creationId xmlns:a16="http://schemas.microsoft.com/office/drawing/2014/main" id="{DF761E8A-9AA1-E9BB-83A3-7F92FB44082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57525" y="1114146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>
            <a:extLst>
              <a:ext uri="{FF2B5EF4-FFF2-40B4-BE49-F238E27FC236}">
                <a16:creationId xmlns:a16="http://schemas.microsoft.com/office/drawing/2014/main" id="{6CFB3A0E-EAA9-F117-1B55-31F5F49FAB8E}"/>
              </a:ext>
            </a:extLst>
          </p:cNvPr>
          <p:cNvSpPr txBox="1"/>
          <p:nvPr/>
        </p:nvSpPr>
        <p:spPr>
          <a:xfrm>
            <a:off x="3331565" y="1347936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 typeface="Arial"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9" name="Google Shape;1019;p13">
            <a:extLst>
              <a:ext uri="{FF2B5EF4-FFF2-40B4-BE49-F238E27FC236}">
                <a16:creationId xmlns:a16="http://schemas.microsoft.com/office/drawing/2014/main" id="{538EC074-D360-2F1C-E474-C20831945DF0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0713">
            <a:off x="8210538" y="2763596"/>
            <a:ext cx="1326145" cy="29723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>
            <a:extLst>
              <a:ext uri="{FF2B5EF4-FFF2-40B4-BE49-F238E27FC236}">
                <a16:creationId xmlns:a16="http://schemas.microsoft.com/office/drawing/2014/main" id="{83FEBBC8-8B2F-79C7-F65A-39B7F9094BB6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58337" y="3691544"/>
            <a:ext cx="1858273" cy="27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A21D5E5-BDD9-3452-97EF-F04245BA59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4141" y="1393321"/>
            <a:ext cx="5578475" cy="75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1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68</Words>
  <Application>Microsoft Office PowerPoint</Application>
  <PresentationFormat>Widescreen</PresentationFormat>
  <Paragraphs>12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微软雅黑</vt:lpstr>
      <vt:lpstr>宋体</vt:lpstr>
      <vt:lpstr>Arial</vt:lpstr>
      <vt:lpstr>Calibri</vt:lpstr>
      <vt:lpstr>Cambria</vt:lpstr>
      <vt:lpstr>Georgia</vt:lpstr>
      <vt:lpstr>1_Simple Light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44</cp:revision>
  <dcterms:created xsi:type="dcterms:W3CDTF">2022-07-21T06:30:32Z</dcterms:created>
  <dcterms:modified xsi:type="dcterms:W3CDTF">2025-11-13T13:24:32Z</dcterms:modified>
</cp:coreProperties>
</file>