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3" r:id="rId2"/>
    <p:sldId id="305" r:id="rId3"/>
    <p:sldId id="307" r:id="rId4"/>
    <p:sldId id="3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D6E6-115E-4473-A2CE-4CE4D794BF7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A7BAB-9744-46F1-AD4E-CB73985C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2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9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có thể chia nhóm 5, mỗi nhóm làm 1 tranh để nhanh hoặc nhóm nào cũng đều thảo luận 5 tranh.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1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35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526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1746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2056972" y="327104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8115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606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4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202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833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96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106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235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3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C80DEC3-5CE1-CB1F-9AF2-48C1A98742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0" name="图片 3">
            <a:extLst>
              <a:ext uri="{FF2B5EF4-FFF2-40B4-BE49-F238E27FC236}">
                <a16:creationId xmlns:a16="http://schemas.microsoft.com/office/drawing/2014/main" id="{11659AF4-CDAC-4BBF-B34A-5E3F8972F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51" y="4691149"/>
            <a:ext cx="1139746" cy="20081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7482C-1EA9-42A0-B458-7FDA4397D2A2}"/>
              </a:ext>
            </a:extLst>
          </p:cNvPr>
          <p:cNvGrpSpPr/>
          <p:nvPr/>
        </p:nvGrpSpPr>
        <p:grpSpPr>
          <a:xfrm>
            <a:off x="5886549" y="1452054"/>
            <a:ext cx="5980224" cy="4369626"/>
            <a:chOff x="4972113" y="2435364"/>
            <a:chExt cx="6591365" cy="3394130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A04D071E-9CD3-45BA-AE47-4A6BC8F3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13" y="2435364"/>
              <a:ext cx="6591365" cy="3394130"/>
            </a:xfrm>
            <a:prstGeom prst="rect">
              <a:avLst/>
            </a:prstGeom>
          </p:spPr>
        </p:pic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id="{917DF996-DC0C-4D10-8771-B012908756B5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文本框 18">
            <a:extLst>
              <a:ext uri="{FF2B5EF4-FFF2-40B4-BE49-F238E27FC236}">
                <a16:creationId xmlns:a16="http://schemas.microsoft.com/office/drawing/2014/main" id="{8FF5D4B2-49D5-4466-982E-F9F69E18FE1D}"/>
              </a:ext>
            </a:extLst>
          </p:cNvPr>
          <p:cNvSpPr txBox="1"/>
          <p:nvPr/>
        </p:nvSpPr>
        <p:spPr>
          <a:xfrm>
            <a:off x="6398246" y="3677111"/>
            <a:ext cx="503175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Chăm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rộng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vốn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54EE3227-F4BF-40EC-ABA5-850CC6455C48}"/>
              </a:ext>
            </a:extLst>
          </p:cNvPr>
          <p:cNvSpPr txBox="1"/>
          <p:nvPr/>
        </p:nvSpPr>
        <p:spPr>
          <a:xfrm>
            <a:off x="6471952" y="2101751"/>
            <a:ext cx="501806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Hùng rất ham đọc sách để mở rộng thêm sự hiểu biết cho bản thân.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44751-F180-4FE0-A5A0-AEBF0E61D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58" y="1996127"/>
            <a:ext cx="5254928" cy="29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0" name="图片 3">
            <a:extLst>
              <a:ext uri="{FF2B5EF4-FFF2-40B4-BE49-F238E27FC236}">
                <a16:creationId xmlns:a16="http://schemas.microsoft.com/office/drawing/2014/main" id="{11659AF4-CDAC-4BBF-B34A-5E3F8972F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51" y="4691149"/>
            <a:ext cx="1139746" cy="20081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7482C-1EA9-42A0-B458-7FDA4397D2A2}"/>
              </a:ext>
            </a:extLst>
          </p:cNvPr>
          <p:cNvGrpSpPr/>
          <p:nvPr/>
        </p:nvGrpSpPr>
        <p:grpSpPr>
          <a:xfrm>
            <a:off x="5886549" y="1452053"/>
            <a:ext cx="5980224" cy="4693565"/>
            <a:chOff x="4972113" y="2435364"/>
            <a:chExt cx="6591365" cy="3394130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A04D071E-9CD3-45BA-AE47-4A6BC8F3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13" y="2435364"/>
              <a:ext cx="6591365" cy="3394130"/>
            </a:xfrm>
            <a:prstGeom prst="rect">
              <a:avLst/>
            </a:prstGeom>
          </p:spPr>
        </p:pic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id="{917DF996-DC0C-4D10-8771-B012908756B5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文本框 18">
            <a:extLst>
              <a:ext uri="{FF2B5EF4-FFF2-40B4-BE49-F238E27FC236}">
                <a16:creationId xmlns:a16="http://schemas.microsoft.com/office/drawing/2014/main" id="{8FF5D4B2-49D5-4466-982E-F9F69E18FE1D}"/>
              </a:ext>
            </a:extLst>
          </p:cNvPr>
          <p:cNvSpPr txBox="1"/>
          <p:nvPr/>
        </p:nvSpPr>
        <p:spPr>
          <a:xfrm>
            <a:off x="6526050" y="3531976"/>
            <a:ext cx="490986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 cực tham gia hoạt động nhóm để học hỏi từ bạn bè và tăng cường khả năng làm việc nhóm.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54EE3227-F4BF-40EC-ABA5-850CC6455C48}"/>
              </a:ext>
            </a:extLst>
          </p:cNvPr>
          <p:cNvSpPr txBox="1"/>
          <p:nvPr/>
        </p:nvSpPr>
        <p:spPr>
          <a:xfrm>
            <a:off x="6417853" y="1990647"/>
            <a:ext cx="501806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Tuấn thích làm việc theo nhóm để học hỏi và hỗ trợ các bạn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B6F5C0-0919-429B-8E75-DFEA9662F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94" y="1650894"/>
            <a:ext cx="4837948" cy="2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2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4D6CFF-55A9-4AFC-8246-2D1B5DAD4E4F}"/>
              </a:ext>
            </a:extLst>
          </p:cNvPr>
          <p:cNvGrpSpPr/>
          <p:nvPr/>
        </p:nvGrpSpPr>
        <p:grpSpPr>
          <a:xfrm>
            <a:off x="1605516" y="2287878"/>
            <a:ext cx="7309535" cy="3386570"/>
            <a:chOff x="5272969" y="2810432"/>
            <a:chExt cx="6199043" cy="3386570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137DD5D0-3EC5-4B42-9B2E-0E3DDE1B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2810432"/>
              <a:ext cx="6199043" cy="338657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3338291-C5ED-4F80-BA6B-FDB194976F7F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7" name="文本框 18">
            <a:extLst>
              <a:ext uri="{FF2B5EF4-FFF2-40B4-BE49-F238E27FC236}">
                <a16:creationId xmlns:a16="http://schemas.microsoft.com/office/drawing/2014/main" id="{2AED7B63-460D-4F84-BE48-1401FA7AAD6F}"/>
              </a:ext>
            </a:extLst>
          </p:cNvPr>
          <p:cNvSpPr txBox="1"/>
          <p:nvPr/>
        </p:nvSpPr>
        <p:spPr>
          <a:xfrm>
            <a:off x="2083981" y="2872655"/>
            <a:ext cx="6168065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còn biết những biểu hiện nào khác của ham học hỏi?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8BA1C41E-AB19-B0BA-2FB3-956B0B0E109C}"/>
              </a:ext>
            </a:extLst>
          </p:cNvPr>
          <p:cNvSpPr/>
          <p:nvPr/>
        </p:nvSpPr>
        <p:spPr>
          <a:xfrm>
            <a:off x="9048306" y="543258"/>
            <a:ext cx="2425656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0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555580"/>
            <a:ext cx="11350641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4AA5AA-D0BF-4EB1-A936-ED819FA353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31" y="1030867"/>
            <a:ext cx="699655" cy="699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BCB61-6527-414B-B926-664B6886E1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3" b="72145"/>
          <a:stretch/>
        </p:blipFill>
        <p:spPr>
          <a:xfrm>
            <a:off x="-246873" y="171970"/>
            <a:ext cx="1566864" cy="1119659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685F48EA-1ACB-4692-9876-A4F3F5782BDC}"/>
              </a:ext>
            </a:extLst>
          </p:cNvPr>
          <p:cNvSpPr/>
          <p:nvPr/>
        </p:nvSpPr>
        <p:spPr>
          <a:xfrm rot="10894672">
            <a:off x="1293365" y="1127717"/>
            <a:ext cx="5244061" cy="1241074"/>
          </a:xfrm>
          <a:custGeom>
            <a:avLst/>
            <a:gdLst>
              <a:gd name="connsiteX0" fmla="*/ 0 w 5244061"/>
              <a:gd name="connsiteY0" fmla="*/ 206850 h 1241074"/>
              <a:gd name="connsiteX1" fmla="*/ 206850 w 5244061"/>
              <a:gd name="connsiteY1" fmla="*/ 0 h 1241074"/>
              <a:gd name="connsiteX2" fmla="*/ 874010 w 5244061"/>
              <a:gd name="connsiteY2" fmla="*/ 0 h 1241074"/>
              <a:gd name="connsiteX3" fmla="*/ 2255366 w 5244061"/>
              <a:gd name="connsiteY3" fmla="*/ -334271 h 1241074"/>
              <a:gd name="connsiteX4" fmla="*/ 2185025 w 5244061"/>
              <a:gd name="connsiteY4" fmla="*/ 0 h 1241074"/>
              <a:gd name="connsiteX5" fmla="*/ 5037211 w 5244061"/>
              <a:gd name="connsiteY5" fmla="*/ 0 h 1241074"/>
              <a:gd name="connsiteX6" fmla="*/ 5244061 w 5244061"/>
              <a:gd name="connsiteY6" fmla="*/ 206850 h 1241074"/>
              <a:gd name="connsiteX7" fmla="*/ 5244061 w 5244061"/>
              <a:gd name="connsiteY7" fmla="*/ 206846 h 1241074"/>
              <a:gd name="connsiteX8" fmla="*/ 5244061 w 5244061"/>
              <a:gd name="connsiteY8" fmla="*/ 206846 h 1241074"/>
              <a:gd name="connsiteX9" fmla="*/ 5244061 w 5244061"/>
              <a:gd name="connsiteY9" fmla="*/ 517114 h 1241074"/>
              <a:gd name="connsiteX10" fmla="*/ 5244061 w 5244061"/>
              <a:gd name="connsiteY10" fmla="*/ 1034224 h 1241074"/>
              <a:gd name="connsiteX11" fmla="*/ 5037211 w 5244061"/>
              <a:gd name="connsiteY11" fmla="*/ 1241074 h 1241074"/>
              <a:gd name="connsiteX12" fmla="*/ 2185025 w 5244061"/>
              <a:gd name="connsiteY12" fmla="*/ 1241074 h 1241074"/>
              <a:gd name="connsiteX13" fmla="*/ 874010 w 5244061"/>
              <a:gd name="connsiteY13" fmla="*/ 1241074 h 1241074"/>
              <a:gd name="connsiteX14" fmla="*/ 874010 w 5244061"/>
              <a:gd name="connsiteY14" fmla="*/ 1241074 h 1241074"/>
              <a:gd name="connsiteX15" fmla="*/ 206850 w 5244061"/>
              <a:gd name="connsiteY15" fmla="*/ 1241074 h 1241074"/>
              <a:gd name="connsiteX16" fmla="*/ 0 w 5244061"/>
              <a:gd name="connsiteY16" fmla="*/ 1034224 h 1241074"/>
              <a:gd name="connsiteX17" fmla="*/ 0 w 5244061"/>
              <a:gd name="connsiteY17" fmla="*/ 517114 h 1241074"/>
              <a:gd name="connsiteX18" fmla="*/ 0 w 5244061"/>
              <a:gd name="connsiteY18" fmla="*/ 206846 h 1241074"/>
              <a:gd name="connsiteX19" fmla="*/ 0 w 5244061"/>
              <a:gd name="connsiteY19" fmla="*/ 206846 h 1241074"/>
              <a:gd name="connsiteX20" fmla="*/ 0 w 5244061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44061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285420" y="40232"/>
                  <a:pt x="545693" y="28846"/>
                  <a:pt x="874010" y="0"/>
                </a:cubicBezTo>
                <a:cubicBezTo>
                  <a:pt x="1224265" y="-119726"/>
                  <a:pt x="1805929" y="-351438"/>
                  <a:pt x="2255366" y="-334271"/>
                </a:cubicBezTo>
                <a:cubicBezTo>
                  <a:pt x="2224039" y="-277910"/>
                  <a:pt x="2203575" y="-92492"/>
                  <a:pt x="2185025" y="0"/>
                </a:cubicBezTo>
                <a:cubicBezTo>
                  <a:pt x="2789543" y="-95567"/>
                  <a:pt x="3792160" y="-3505"/>
                  <a:pt x="5037211" y="0"/>
                </a:cubicBezTo>
                <a:cubicBezTo>
                  <a:pt x="5154334" y="-406"/>
                  <a:pt x="5256222" y="76379"/>
                  <a:pt x="5244061" y="206850"/>
                </a:cubicBezTo>
                <a:lnTo>
                  <a:pt x="5244061" y="206846"/>
                </a:lnTo>
                <a:lnTo>
                  <a:pt x="5244061" y="206846"/>
                </a:lnTo>
                <a:cubicBezTo>
                  <a:pt x="5232231" y="331931"/>
                  <a:pt x="5244359" y="468691"/>
                  <a:pt x="5244061" y="517114"/>
                </a:cubicBezTo>
                <a:cubicBezTo>
                  <a:pt x="5212240" y="573226"/>
                  <a:pt x="5255472" y="892692"/>
                  <a:pt x="5244061" y="1034224"/>
                </a:cubicBezTo>
                <a:cubicBezTo>
                  <a:pt x="5239440" y="1169308"/>
                  <a:pt x="5159459" y="1259913"/>
                  <a:pt x="5037211" y="1241074"/>
                </a:cubicBezTo>
                <a:cubicBezTo>
                  <a:pt x="4568583" y="1290773"/>
                  <a:pt x="2704895" y="1216346"/>
                  <a:pt x="2185025" y="1241074"/>
                </a:cubicBezTo>
                <a:cubicBezTo>
                  <a:pt x="1967141" y="1214000"/>
                  <a:pt x="1183849" y="1350327"/>
                  <a:pt x="874010" y="1241074"/>
                </a:cubicBezTo>
                <a:lnTo>
                  <a:pt x="874010" y="1241074"/>
                </a:lnTo>
                <a:cubicBezTo>
                  <a:pt x="590215" y="1292947"/>
                  <a:pt x="404939" y="1290702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244061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04242" y="40346"/>
                  <a:pt x="766388" y="-31156"/>
                  <a:pt x="874010" y="0"/>
                </a:cubicBezTo>
                <a:cubicBezTo>
                  <a:pt x="1382981" y="-88908"/>
                  <a:pt x="1852725" y="-134434"/>
                  <a:pt x="2255366" y="-334271"/>
                </a:cubicBezTo>
                <a:cubicBezTo>
                  <a:pt x="2220979" y="-240441"/>
                  <a:pt x="2187977" y="-162942"/>
                  <a:pt x="2185025" y="0"/>
                </a:cubicBezTo>
                <a:cubicBezTo>
                  <a:pt x="3530806" y="-37426"/>
                  <a:pt x="4723450" y="-143246"/>
                  <a:pt x="5037211" y="0"/>
                </a:cubicBezTo>
                <a:cubicBezTo>
                  <a:pt x="5151810" y="-12230"/>
                  <a:pt x="5241814" y="99322"/>
                  <a:pt x="5244061" y="206850"/>
                </a:cubicBezTo>
                <a:lnTo>
                  <a:pt x="5244061" y="206846"/>
                </a:lnTo>
                <a:lnTo>
                  <a:pt x="5244061" y="206846"/>
                </a:lnTo>
                <a:cubicBezTo>
                  <a:pt x="5225898" y="338954"/>
                  <a:pt x="5228330" y="441160"/>
                  <a:pt x="5244061" y="517114"/>
                </a:cubicBezTo>
                <a:cubicBezTo>
                  <a:pt x="5290131" y="743416"/>
                  <a:pt x="5234591" y="904710"/>
                  <a:pt x="5244061" y="1034224"/>
                </a:cubicBezTo>
                <a:cubicBezTo>
                  <a:pt x="5246059" y="1131987"/>
                  <a:pt x="5163881" y="1240670"/>
                  <a:pt x="5037211" y="1241074"/>
                </a:cubicBezTo>
                <a:cubicBezTo>
                  <a:pt x="3627217" y="1072039"/>
                  <a:pt x="2921565" y="1294374"/>
                  <a:pt x="2185025" y="1241074"/>
                </a:cubicBezTo>
                <a:cubicBezTo>
                  <a:pt x="1774707" y="1173130"/>
                  <a:pt x="1320640" y="1140631"/>
                  <a:pt x="874010" y="1241074"/>
                </a:cubicBezTo>
                <a:lnTo>
                  <a:pt x="874010" y="1241074"/>
                </a:lnTo>
                <a:cubicBezTo>
                  <a:pt x="660588" y="1207370"/>
                  <a:pt x="481231" y="1183896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rgbClr val="FFBAAB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文本框 18">
            <a:extLst>
              <a:ext uri="{FF2B5EF4-FFF2-40B4-BE49-F238E27FC236}">
                <a16:creationId xmlns:a16="http://schemas.microsoft.com/office/drawing/2014/main" id="{781960F4-1851-4C04-A2CC-6EFA7620DAFA}"/>
              </a:ext>
            </a:extLst>
          </p:cNvPr>
          <p:cNvSpPr txBox="1"/>
          <p:nvPr/>
        </p:nvSpPr>
        <p:spPr>
          <a:xfrm rot="153431">
            <a:off x="1275986" y="1240422"/>
            <a:ext cx="51899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 Nguyễn Hiền ham học hỏi có lợi ích gì?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075B23-FB10-44CD-A661-6454CDBF3FB4}"/>
              </a:ext>
            </a:extLst>
          </p:cNvPr>
          <p:cNvGrpSpPr/>
          <p:nvPr/>
        </p:nvGrpSpPr>
        <p:grpSpPr>
          <a:xfrm>
            <a:off x="5274248" y="2824365"/>
            <a:ext cx="6612951" cy="3386570"/>
            <a:chOff x="5272969" y="2810432"/>
            <a:chExt cx="6199043" cy="3386570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CBF5435C-659D-486B-80CF-5CDE4790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2810432"/>
              <a:ext cx="6199043" cy="3386570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40AC976-D045-484C-8884-F6F2D194EE03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6C9F8C35-EE50-49EB-89DB-DE83F34E1917}"/>
              </a:ext>
            </a:extLst>
          </p:cNvPr>
          <p:cNvSpPr txBox="1"/>
          <p:nvPr/>
        </p:nvSpPr>
        <p:spPr>
          <a:xfrm>
            <a:off x="5776421" y="3442933"/>
            <a:ext cx="567613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altLang="zh-C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Cậu đỗ Trạng nguyên khi mới mười ba tuổi và là Trạng nguyên trẻ nhất của nước Nam ta.</a:t>
            </a:r>
            <a:endParaRPr kumimoji="0" lang="vi-VN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Freeform: Shape 34">
            <a:extLst>
              <a:ext uri="{FF2B5EF4-FFF2-40B4-BE49-F238E27FC236}">
                <a16:creationId xmlns:a16="http://schemas.microsoft.com/office/drawing/2014/main" id="{26254C73-9FB8-418C-A913-6303002AA388}"/>
              </a:ext>
            </a:extLst>
          </p:cNvPr>
          <p:cNvSpPr/>
          <p:nvPr/>
        </p:nvSpPr>
        <p:spPr>
          <a:xfrm>
            <a:off x="4097722" y="2790462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03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139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Arial</vt:lpstr>
      <vt:lpstr>Calibri</vt:lpstr>
      <vt:lpstr>Cambria</vt:lpstr>
      <vt:lpstr>等线</vt:lpstr>
      <vt:lpstr>仓耳今楷05-6763 W05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73</cp:revision>
  <dcterms:created xsi:type="dcterms:W3CDTF">2022-07-15T01:13:52Z</dcterms:created>
  <dcterms:modified xsi:type="dcterms:W3CDTF">2025-11-13T02:41:07Z</dcterms:modified>
</cp:coreProperties>
</file>